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13" r:id="rId4"/>
    <p:sldId id="262" r:id="rId5"/>
    <p:sldId id="260" r:id="rId6"/>
    <p:sldId id="261" r:id="rId7"/>
    <p:sldId id="264" r:id="rId8"/>
    <p:sldId id="327" r:id="rId9"/>
    <p:sldId id="328" r:id="rId10"/>
    <p:sldId id="329" r:id="rId11"/>
    <p:sldId id="330" r:id="rId12"/>
    <p:sldId id="283" r:id="rId13"/>
    <p:sldId id="266" r:id="rId14"/>
    <p:sldId id="267" r:id="rId15"/>
    <p:sldId id="263" r:id="rId16"/>
    <p:sldId id="310" r:id="rId17"/>
    <p:sldId id="269" r:id="rId18"/>
    <p:sldId id="270" r:id="rId19"/>
    <p:sldId id="319" r:id="rId20"/>
    <p:sldId id="275" r:id="rId21"/>
    <p:sldId id="320" r:id="rId22"/>
    <p:sldId id="331" r:id="rId23"/>
    <p:sldId id="286" r:id="rId24"/>
    <p:sldId id="287" r:id="rId25"/>
    <p:sldId id="288" r:id="rId26"/>
    <p:sldId id="289" r:id="rId27"/>
    <p:sldId id="290" r:id="rId28"/>
    <p:sldId id="277" r:id="rId29"/>
    <p:sldId id="291" r:id="rId30"/>
    <p:sldId id="292" r:id="rId31"/>
    <p:sldId id="293" r:id="rId32"/>
    <p:sldId id="284" r:id="rId33"/>
    <p:sldId id="272" r:id="rId34"/>
    <p:sldId id="318" r:id="rId35"/>
    <p:sldId id="321" r:id="rId36"/>
    <p:sldId id="322" r:id="rId37"/>
    <p:sldId id="323" r:id="rId38"/>
    <p:sldId id="324" r:id="rId39"/>
    <p:sldId id="295" r:id="rId40"/>
    <p:sldId id="296" r:id="rId41"/>
    <p:sldId id="297" r:id="rId42"/>
    <p:sldId id="311" r:id="rId43"/>
    <p:sldId id="298" r:id="rId44"/>
    <p:sldId id="299" r:id="rId45"/>
    <p:sldId id="300" r:id="rId46"/>
    <p:sldId id="273" r:id="rId47"/>
    <p:sldId id="274" r:id="rId48"/>
    <p:sldId id="317" r:id="rId49"/>
    <p:sldId id="278" r:id="rId50"/>
    <p:sldId id="314" r:id="rId51"/>
    <p:sldId id="315" r:id="rId52"/>
    <p:sldId id="325" r:id="rId53"/>
    <p:sldId id="316" r:id="rId54"/>
    <p:sldId id="301" r:id="rId55"/>
    <p:sldId id="303" r:id="rId56"/>
    <p:sldId id="302" r:id="rId57"/>
    <p:sldId id="308" r:id="rId58"/>
    <p:sldId id="309" r:id="rId59"/>
    <p:sldId id="279" r:id="rId60"/>
    <p:sldId id="280" r:id="rId61"/>
    <p:sldId id="281" r:id="rId62"/>
    <p:sldId id="304" r:id="rId63"/>
    <p:sldId id="305" r:id="rId64"/>
    <p:sldId id="306" r:id="rId65"/>
    <p:sldId id="282" r:id="rId66"/>
    <p:sldId id="307" r:id="rId67"/>
    <p:sldId id="312" r:id="rId68"/>
    <p:sldId id="332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4" autoAdjust="0"/>
  </p:normalViewPr>
  <p:slideViewPr>
    <p:cSldViewPr>
      <p:cViewPr varScale="1">
        <p:scale>
          <a:sx n="61" d="100"/>
          <a:sy n="61" d="100"/>
        </p:scale>
        <p:origin x="-552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678A3-86AC-42BA-9E60-829B11016CF4}" type="datetimeFigureOut">
              <a:rPr lang="en-US" smtClean="0"/>
              <a:t>1/22/2014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B308-BAB5-4581-BF2E-F70D1497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1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B308-BAB5-4581-BF2E-F70D1497A5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7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B308-BAB5-4581-BF2E-F70D1497A54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1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7FF58-5F8D-4713-AD9D-437385395DCA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0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69D-CD8A-4498-80D1-84C83390B080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4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4D37B-00BA-4E34-804F-B957682C04C0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DC24-7B1A-4B43-9826-21B33B532F96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1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B4E2-613A-45CB-B346-E8A6DA64FBAD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3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FB61B-A4EA-49B2-8FD2-3D61C0215B50}" type="datetime1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1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D8DD4-3AEA-4CDF-87E8-26501531C470}" type="datetime1">
              <a:rPr lang="en-US" smtClean="0"/>
              <a:t>1/22/2014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6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64855-0FC8-4CD2-BCF5-3AAA6FD7EDFA}" type="datetime1">
              <a:rPr lang="en-US" smtClean="0"/>
              <a:t>1/22/2014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4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EA92-3911-4CA7-BD06-C4C00B2062FE}" type="datetime1">
              <a:rPr lang="en-US" smtClean="0"/>
              <a:t>1/22/2014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6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1846-9619-47B4-90CC-F7BD86872DC6}" type="datetime1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9790-03BD-48C5-AF70-90EA54061AE6}" type="datetime1">
              <a:rPr lang="en-US" smtClean="0"/>
              <a:t>1/22/2014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0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8213C-A4C9-455C-BD62-2E6EC4CA4E4C}" type="datetime1">
              <a:rPr lang="en-US" smtClean="0"/>
              <a:t>1/22/2014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641D-6455-4374-9517-F3B790035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21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Relationship Id="rId9" Type="http://schemas.openxmlformats.org/officeDocument/2006/relationships/image" Target="../media/image1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3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0" Type="http://schemas.openxmlformats.org/officeDocument/2006/relationships/image" Target="../media/image170.png"/><Relationship Id="rId4" Type="http://schemas.openxmlformats.org/officeDocument/2006/relationships/image" Target="../media/image140.png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30.png"/><Relationship Id="rId7" Type="http://schemas.openxmlformats.org/officeDocument/2006/relationships/image" Target="../media/image1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0" Type="http://schemas.openxmlformats.org/officeDocument/2006/relationships/image" Target="../media/image180.png"/><Relationship Id="rId4" Type="http://schemas.openxmlformats.org/officeDocument/2006/relationships/image" Target="../media/image140.png"/><Relationship Id="rId9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190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37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4.png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42.emf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5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Multiplayer Reach-Avoid Games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 Chen, </a:t>
            </a:r>
            <a:r>
              <a:rPr lang="en-US" dirty="0" err="1" smtClean="0"/>
              <a:t>Zhengyuan</a:t>
            </a:r>
            <a:r>
              <a:rPr lang="en-US" dirty="0" smtClean="0"/>
              <a:t> Zhou, and Claire Tomlin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2605" y="881336"/>
            <a:ext cx="8047867" cy="5976664"/>
            <a:chOff x="772605" y="620688"/>
            <a:chExt cx="8047867" cy="5976664"/>
          </a:xfrm>
        </p:grpSpPr>
        <p:sp>
          <p:nvSpPr>
            <p:cNvPr id="6" name="Freeform 5"/>
            <p:cNvSpPr/>
            <p:nvPr/>
          </p:nvSpPr>
          <p:spPr>
            <a:xfrm>
              <a:off x="2339752" y="62068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 rot="1977258" flipH="1">
              <a:off x="5785395" y="3825900"/>
              <a:ext cx="1580657" cy="4320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355976" y="1913059"/>
              <a:ext cx="1104905" cy="5781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605" y="123379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260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891855" y="168213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893160" y="19249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6804248" y="321297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3851920" y="306516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6590784" y="211212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5105075" y="313429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5118255" y="494116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6673302" y="465313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7956376" y="228404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6143661" y="133516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7668344" y="308929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Arrow Connector 21"/>
            <p:cNvCxnSpPr>
              <a:stCxn id="15" idx="3"/>
              <a:endCxn id="18" idx="0"/>
            </p:cNvCxnSpPr>
            <p:nvPr/>
          </p:nvCxnSpPr>
          <p:spPr>
            <a:xfrm>
              <a:off x="6603964" y="2188946"/>
              <a:ext cx="114338" cy="24641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2"/>
              <a:endCxn id="17" idx="7"/>
            </p:cNvCxnSpPr>
            <p:nvPr/>
          </p:nvCxnSpPr>
          <p:spPr>
            <a:xfrm flipH="1">
              <a:off x="5195075" y="2157126"/>
              <a:ext cx="1395709" cy="27972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17" idx="7"/>
            </p:cNvCxnSpPr>
            <p:nvPr/>
          </p:nvCxnSpPr>
          <p:spPr>
            <a:xfrm flipH="1">
              <a:off x="5195075" y="1411982"/>
              <a:ext cx="961766" cy="35423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2"/>
              <a:endCxn id="14" idx="6"/>
            </p:cNvCxnSpPr>
            <p:nvPr/>
          </p:nvCxnSpPr>
          <p:spPr>
            <a:xfrm flipH="1">
              <a:off x="3941920" y="1380162"/>
              <a:ext cx="2201741" cy="17300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1" idx="2"/>
              <a:endCxn id="16" idx="6"/>
            </p:cNvCxnSpPr>
            <p:nvPr/>
          </p:nvCxnSpPr>
          <p:spPr>
            <a:xfrm flipH="1">
              <a:off x="5195075" y="3134292"/>
              <a:ext cx="2473269" cy="4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3"/>
              <a:endCxn id="18" idx="7"/>
            </p:cNvCxnSpPr>
            <p:nvPr/>
          </p:nvCxnSpPr>
          <p:spPr>
            <a:xfrm flipH="1">
              <a:off x="6750122" y="3166112"/>
              <a:ext cx="931402" cy="150020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42556" y="212362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2605" y="881336"/>
            <a:ext cx="8047867" cy="5976664"/>
            <a:chOff x="772605" y="620688"/>
            <a:chExt cx="8047867" cy="5976664"/>
          </a:xfrm>
        </p:grpSpPr>
        <p:sp>
          <p:nvSpPr>
            <p:cNvPr id="6" name="Freeform 5"/>
            <p:cNvSpPr/>
            <p:nvPr/>
          </p:nvSpPr>
          <p:spPr>
            <a:xfrm>
              <a:off x="2339752" y="62068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 rot="1977258" flipH="1">
              <a:off x="5785395" y="3825900"/>
              <a:ext cx="1580657" cy="4320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355976" y="1913059"/>
              <a:ext cx="1104905" cy="5781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605" y="123379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260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891855" y="168213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893160" y="19249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6804248" y="321297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3851920" y="306516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6590784" y="211212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5105075" y="313429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5118255" y="494116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6673302" y="465313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7956376" y="228404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6143661" y="133516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7668344" y="308929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Arrow Connector 21"/>
            <p:cNvCxnSpPr>
              <a:stCxn id="15" idx="3"/>
              <a:endCxn id="18" idx="0"/>
            </p:cNvCxnSpPr>
            <p:nvPr/>
          </p:nvCxnSpPr>
          <p:spPr>
            <a:xfrm>
              <a:off x="6603964" y="2188946"/>
              <a:ext cx="114338" cy="24641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2"/>
              <a:endCxn id="17" idx="7"/>
            </p:cNvCxnSpPr>
            <p:nvPr/>
          </p:nvCxnSpPr>
          <p:spPr>
            <a:xfrm flipH="1">
              <a:off x="5195075" y="2157126"/>
              <a:ext cx="1395709" cy="27972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3"/>
              <a:endCxn id="16" idx="7"/>
            </p:cNvCxnSpPr>
            <p:nvPr/>
          </p:nvCxnSpPr>
          <p:spPr>
            <a:xfrm flipH="1">
              <a:off x="5181895" y="2360869"/>
              <a:ext cx="2787661" cy="78660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17" idx="7"/>
            </p:cNvCxnSpPr>
            <p:nvPr/>
          </p:nvCxnSpPr>
          <p:spPr>
            <a:xfrm flipH="1">
              <a:off x="5195075" y="1411982"/>
              <a:ext cx="961766" cy="35423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2"/>
              <a:endCxn id="14" idx="6"/>
            </p:cNvCxnSpPr>
            <p:nvPr/>
          </p:nvCxnSpPr>
          <p:spPr>
            <a:xfrm flipH="1">
              <a:off x="3941920" y="1380162"/>
              <a:ext cx="2201741" cy="17300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1" idx="2"/>
              <a:endCxn id="16" idx="6"/>
            </p:cNvCxnSpPr>
            <p:nvPr/>
          </p:nvCxnSpPr>
          <p:spPr>
            <a:xfrm flipH="1">
              <a:off x="5195075" y="3134292"/>
              <a:ext cx="2473269" cy="4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3"/>
              <a:endCxn id="18" idx="7"/>
            </p:cNvCxnSpPr>
            <p:nvPr/>
          </p:nvCxnSpPr>
          <p:spPr>
            <a:xfrm flipH="1">
              <a:off x="6750122" y="3166112"/>
              <a:ext cx="931402" cy="150020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42556" y="212362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2605" y="881336"/>
            <a:ext cx="8047867" cy="5976664"/>
            <a:chOff x="772605" y="620688"/>
            <a:chExt cx="8047867" cy="5976664"/>
          </a:xfrm>
        </p:grpSpPr>
        <p:sp>
          <p:nvSpPr>
            <p:cNvPr id="6" name="Freeform 5"/>
            <p:cNvSpPr/>
            <p:nvPr/>
          </p:nvSpPr>
          <p:spPr>
            <a:xfrm>
              <a:off x="2339752" y="62068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 rot="1977258" flipH="1">
              <a:off x="5785395" y="3825900"/>
              <a:ext cx="1580657" cy="4320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355976" y="1913059"/>
              <a:ext cx="1104905" cy="5781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605" y="123379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260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891855" y="168213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893160" y="19249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6804248" y="321297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3851920" y="306516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6590784" y="211212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5105075" y="313429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5118255" y="494116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6673302" y="465313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7956376" y="228404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6143661" y="133516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7668344" y="308929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Arrow Connector 21"/>
            <p:cNvCxnSpPr>
              <a:stCxn id="15" idx="2"/>
              <a:endCxn id="17" idx="7"/>
            </p:cNvCxnSpPr>
            <p:nvPr/>
          </p:nvCxnSpPr>
          <p:spPr>
            <a:xfrm flipH="1">
              <a:off x="5195075" y="2157126"/>
              <a:ext cx="1395709" cy="27972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9" idx="3"/>
              <a:endCxn id="16" idx="7"/>
            </p:cNvCxnSpPr>
            <p:nvPr/>
          </p:nvCxnSpPr>
          <p:spPr>
            <a:xfrm flipH="1">
              <a:off x="5181895" y="2360869"/>
              <a:ext cx="2787661" cy="7866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2"/>
              <a:endCxn id="14" idx="6"/>
            </p:cNvCxnSpPr>
            <p:nvPr/>
          </p:nvCxnSpPr>
          <p:spPr>
            <a:xfrm flipH="1">
              <a:off x="3941920" y="1380162"/>
              <a:ext cx="2201741" cy="17300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1" idx="3"/>
              <a:endCxn id="18" idx="7"/>
            </p:cNvCxnSpPr>
            <p:nvPr/>
          </p:nvCxnSpPr>
          <p:spPr>
            <a:xfrm flipH="1">
              <a:off x="6750122" y="3166112"/>
              <a:ext cx="931402" cy="15002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842556" y="212362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Multiplayer Complexity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-D HJI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0" i="1" dirty="0" smtClean="0">
                  <a:latin typeface="Cambria Math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0" i="1" dirty="0" smtClean="0">
                  <a:latin typeface="Cambria Math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-D</a:t>
                </a:r>
                <a:r>
                  <a:rPr lang="en-US" dirty="0" smtClean="0"/>
                  <a:t> HJI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4419600" y="2286000"/>
            <a:ext cx="381000" cy="762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Multiplayer Complexity Reduction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1×2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-D HJI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0" i="1" dirty="0" smtClean="0">
                  <a:latin typeface="Cambria Math"/>
                </a:endParaRP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b="0" i="1" dirty="0" smtClean="0">
                  <a:latin typeface="Cambria Math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-D</a:t>
                </a:r>
                <a:r>
                  <a:rPr lang="en-US" dirty="0" smtClean="0"/>
                  <a:t> HJI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endParaRPr lang="en-US" dirty="0" smtClean="0"/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b="1" dirty="0" smtClean="0"/>
                  <a:t>-D fast marching (FM)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4419600" y="2286000"/>
            <a:ext cx="381000" cy="762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4419600" y="3733800"/>
            <a:ext cx="381000" cy="762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Player Game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attacker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defender 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 smtClean="0"/>
                  <a:t>D HJI solution </a:t>
                </a:r>
                <a:r>
                  <a:rPr lang="en-US" dirty="0"/>
                  <a:t>[Huang et al 2011]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b="1" dirty="0" smtClean="0"/>
                  <a:t>Path-defense solution</a:t>
                </a:r>
              </a:p>
              <a:p>
                <a:pPr lvl="1"/>
                <a:endParaRPr lang="en-US" b="1" dirty="0" smtClean="0"/>
              </a:p>
              <a:p>
                <a:pPr lvl="1"/>
                <a:r>
                  <a:rPr lang="en-US" dirty="0" smtClean="0"/>
                  <a:t>Open-loop solution </a:t>
                </a:r>
                <a:r>
                  <a:rPr lang="en-US" dirty="0"/>
                  <a:t>[Zhou et al in preparation]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Multiplayer Reach-Avoid Game</a:t>
            </a:r>
          </a:p>
          <a:p>
            <a:r>
              <a:rPr lang="en-US" b="1" dirty="0" smtClean="0"/>
              <a:t>Path defense problem</a:t>
            </a:r>
          </a:p>
          <a:p>
            <a:r>
              <a:rPr lang="en-US" dirty="0" smtClean="0"/>
              <a:t>Reach-avoid via path defense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Path Defense, a Special Target 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07355" y="824288"/>
            <a:ext cx="7906420" cy="6033712"/>
            <a:chOff x="707355" y="824288"/>
            <a:chExt cx="7906420" cy="6033712"/>
          </a:xfrm>
        </p:grpSpPr>
        <p:sp>
          <p:nvSpPr>
            <p:cNvPr id="7" name="Freeform 6"/>
            <p:cNvSpPr/>
            <p:nvPr/>
          </p:nvSpPr>
          <p:spPr>
            <a:xfrm>
              <a:off x="2133055" y="88133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>
              <a:stCxn id="7" idx="1"/>
              <a:endCxn id="7" idx="7"/>
            </p:cNvCxnSpPr>
            <p:nvPr/>
          </p:nvCxnSpPr>
          <p:spPr>
            <a:xfrm flipH="1">
              <a:off x="3335468" y="90260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995936" y="257915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5355" y="1365834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07355" y="1400798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826605" y="1814175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827910" y="2057003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17830" y="824288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905936" y="2388164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/>
            <p:cNvSpPr/>
            <p:nvPr/>
          </p:nvSpPr>
          <p:spPr>
            <a:xfrm>
              <a:off x="6470584" y="42007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774899" y="849868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4899" y="849868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2948469" y="4712909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469" y="4712909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463079" y="3953699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079" y="3953699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946752" y="2128079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752" y="2128079"/>
                  <a:ext cx="43204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362200" y="2740792"/>
                  <a:ext cx="2508863" cy="404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𝒯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  <m:r>
                          <a:rPr lang="en-US" b="0" i="1" smtClean="0">
                            <a:latin typeface="Cambria Math"/>
                          </a:rPr>
                          <m:t>\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𝒫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2740792"/>
                  <a:ext cx="2508863" cy="4049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5424671" y="2942963"/>
                  <a:ext cx="2508863" cy="404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𝒫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4671" y="2942963"/>
                  <a:ext cx="2508863" cy="4049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459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Defender must be on the path after finite time</a:t>
            </a:r>
          </a:p>
        </p:txBody>
      </p:sp>
    </p:spTree>
    <p:extLst>
      <p:ext uri="{BB962C8B-B14F-4D97-AF65-F5344CB8AC3E}">
        <p14:creationId xmlns:p14="http://schemas.microsoft.com/office/powerpoint/2010/main" val="4281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600200" y="3276600"/>
            <a:ext cx="7315200" cy="3429000"/>
            <a:chOff x="1600200" y="3276600"/>
            <a:chExt cx="7315200" cy="3429000"/>
          </a:xfrm>
        </p:grpSpPr>
        <p:sp>
          <p:nvSpPr>
            <p:cNvPr id="29" name="Rectangle 28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2" idx="7"/>
            </p:cNvCxnSpPr>
            <p:nvPr/>
          </p:nvCxnSpPr>
          <p:spPr>
            <a:xfrm flipV="1">
              <a:off x="3734420" y="4768680"/>
              <a:ext cx="380380" cy="349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1" idx="1"/>
            </p:cNvCxnSpPr>
            <p:nvPr/>
          </p:nvCxnSpPr>
          <p:spPr>
            <a:xfrm flipH="1" flipV="1">
              <a:off x="6858000" y="4800600"/>
              <a:ext cx="356080" cy="317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Defender must be on the path after finite time</a:t>
            </a:r>
          </a:p>
          <a:p>
            <a:r>
              <a:rPr lang="en-US" dirty="0" smtClean="0"/>
              <a:t>A defendable path that’s not strongly defendable: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39245" y="3115270"/>
            <a:ext cx="1813323" cy="923330"/>
            <a:chOff x="139245" y="2838271"/>
            <a:chExt cx="1813323" cy="923330"/>
          </a:xfrm>
        </p:grpSpPr>
        <p:sp>
          <p:nvSpPr>
            <p:cNvPr id="11" name="TextBox 10"/>
            <p:cNvSpPr txBox="1"/>
            <p:nvPr/>
          </p:nvSpPr>
          <p:spPr>
            <a:xfrm>
              <a:off x="440400" y="2838271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00209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29309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5814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Multiplayer Reach-Avoid Game</a:t>
            </a:r>
          </a:p>
          <a:p>
            <a:r>
              <a:rPr lang="en-US" dirty="0" smtClean="0"/>
              <a:t>Path defense problem</a:t>
            </a:r>
          </a:p>
          <a:p>
            <a:r>
              <a:rPr lang="en-US" dirty="0" smtClean="0"/>
              <a:t>Reach-avoid via path defense</a:t>
            </a:r>
          </a:p>
          <a:p>
            <a:r>
              <a:rPr lang="en-US" dirty="0" smtClean="0"/>
              <a:t>Numerical Implementation/Simulations along the way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83670" y="684910"/>
            <a:ext cx="7906420" cy="6249290"/>
            <a:chOff x="707355" y="476672"/>
            <a:chExt cx="7906420" cy="6249290"/>
          </a:xfrm>
        </p:grpSpPr>
        <p:sp>
          <p:nvSpPr>
            <p:cNvPr id="31" name="Freeform 30"/>
            <p:cNvSpPr/>
            <p:nvPr/>
          </p:nvSpPr>
          <p:spPr>
            <a:xfrm>
              <a:off x="2133055" y="74929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/>
            <p:cNvCxnSpPr>
              <a:stCxn id="31" idx="1"/>
              <a:endCxn id="31" idx="7"/>
            </p:cNvCxnSpPr>
            <p:nvPr/>
          </p:nvCxnSpPr>
          <p:spPr>
            <a:xfrm flipH="1">
              <a:off x="3335468" y="770567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70735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827910" y="1701601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9605" y="2467162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31" idx="1"/>
            </p:cNvCxnSpPr>
            <p:nvPr/>
          </p:nvCxnSpPr>
          <p:spPr>
            <a:xfrm flipH="1">
              <a:off x="5085383" y="770567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4" idx="2"/>
            </p:cNvCxnSpPr>
            <p:nvPr/>
          </p:nvCxnSpPr>
          <p:spPr>
            <a:xfrm flipH="1">
              <a:off x="3320442" y="2708920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Freeform 43"/>
            <p:cNvSpPr/>
            <p:nvPr/>
          </p:nvSpPr>
          <p:spPr>
            <a:xfrm>
              <a:off x="2117830" y="692250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43961" y="3160909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12656" y="476672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656" y="476672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948469" y="4580871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469" y="4580871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712656" y="3601762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656" y="3601762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215647" y="2982219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647" y="2982219"/>
                  <a:ext cx="43204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6911692" y="359723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71670" y="1442034"/>
            <a:ext cx="1695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= target</a:t>
            </a:r>
          </a:p>
          <a:p>
            <a:r>
              <a:rPr lang="en-CA" dirty="0" smtClean="0"/>
              <a:t>= attacker</a:t>
            </a:r>
          </a:p>
          <a:p>
            <a:r>
              <a:rPr lang="en-CA" dirty="0" smtClean="0"/>
              <a:t>= attacker’s level set image</a:t>
            </a:r>
          </a:p>
          <a:p>
            <a:r>
              <a:rPr lang="en-CA" dirty="0" smtClean="0"/>
              <a:t>= defender’s arrival point</a:t>
            </a:r>
          </a:p>
        </p:txBody>
      </p:sp>
      <p:sp>
        <p:nvSpPr>
          <p:cNvPr id="60" name="Oval 59"/>
          <p:cNvSpPr/>
          <p:nvPr/>
        </p:nvSpPr>
        <p:spPr>
          <a:xfrm>
            <a:off x="804225" y="2133600"/>
            <a:ext cx="90000" cy="900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3670" y="-1408014"/>
            <a:ext cx="8432109" cy="8342214"/>
            <a:chOff x="683670" y="-1408014"/>
            <a:chExt cx="8432109" cy="8342214"/>
          </a:xfrm>
        </p:grpSpPr>
        <p:sp>
          <p:nvSpPr>
            <p:cNvPr id="31" name="Freeform 30"/>
            <p:cNvSpPr/>
            <p:nvPr/>
          </p:nvSpPr>
          <p:spPr>
            <a:xfrm>
              <a:off x="2109370" y="95753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Freeform 41"/>
            <p:cNvSpPr/>
            <p:nvPr/>
          </p:nvSpPr>
          <p:spPr>
            <a:xfrm rot="217942">
              <a:off x="4593890" y="956574"/>
              <a:ext cx="3985673" cy="3605759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175933 w 3482974"/>
                <a:gd name="connsiteY19" fmla="*/ 268005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02095 w 3482974"/>
                <a:gd name="connsiteY24" fmla="*/ 1346522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66607 w 3482974"/>
                <a:gd name="connsiteY24" fmla="*/ 1360597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03208 w 3482974"/>
                <a:gd name="connsiteY24" fmla="*/ 119049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18440 w 3482974"/>
                <a:gd name="connsiteY24" fmla="*/ 118480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3882 w 3482974"/>
                <a:gd name="connsiteY23" fmla="*/ 81162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826 w 3482974"/>
                <a:gd name="connsiteY22" fmla="*/ 668631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003 w 3482974"/>
                <a:gd name="connsiteY22" fmla="*/ 656680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43642 w 3482974"/>
                <a:gd name="connsiteY21" fmla="*/ 476881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5459 w 3482974"/>
                <a:gd name="connsiteY21" fmla="*/ 459391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56201 w 3482974"/>
                <a:gd name="connsiteY20" fmla="*/ 311310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433 w 3482974"/>
                <a:gd name="connsiteY30" fmla="*/ 1726469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77834 w 3482974"/>
                <a:gd name="connsiteY31" fmla="*/ 1794654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98419 w 3482974"/>
                <a:gd name="connsiteY31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86695 w 3482974"/>
                <a:gd name="connsiteY30" fmla="*/ 1495189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0838 w 3482974"/>
                <a:gd name="connsiteY31" fmla="*/ 1601418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333694 w 3336925"/>
                <a:gd name="connsiteY0" fmla="*/ 2101173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36925"/>
                <a:gd name="connsiteY0" fmla="*/ 1800918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02915"/>
                <a:gd name="connsiteY0" fmla="*/ 1800918 h 2842931"/>
                <a:gd name="connsiteX1" fmla="*/ 3192257 w 3302915"/>
                <a:gd name="connsiteY1" fmla="*/ 2174072 h 2842931"/>
                <a:gd name="connsiteX2" fmla="*/ 3182408 w 3302915"/>
                <a:gd name="connsiteY2" fmla="*/ 2377267 h 2842931"/>
                <a:gd name="connsiteX3" fmla="*/ 2944283 w 3302915"/>
                <a:gd name="connsiteY3" fmla="*/ 2529665 h 2842931"/>
                <a:gd name="connsiteX4" fmla="*/ 2717798 w 3302915"/>
                <a:gd name="connsiteY4" fmla="*/ 2647140 h 2842931"/>
                <a:gd name="connsiteX5" fmla="*/ 2493433 w 3302915"/>
                <a:gd name="connsiteY5" fmla="*/ 2740273 h 2842931"/>
                <a:gd name="connsiteX6" fmla="*/ 2286001 w 3302915"/>
                <a:gd name="connsiteY6" fmla="*/ 2795306 h 2842931"/>
                <a:gd name="connsiteX7" fmla="*/ 2061633 w 3302915"/>
                <a:gd name="connsiteY7" fmla="*/ 2824940 h 2842931"/>
                <a:gd name="connsiteX8" fmla="*/ 1862665 w 3302915"/>
                <a:gd name="connsiteY8" fmla="*/ 2842931 h 2842931"/>
                <a:gd name="connsiteX9" fmla="*/ 1644648 w 3302915"/>
                <a:gd name="connsiteY9" fmla="*/ 2837639 h 2842931"/>
                <a:gd name="connsiteX10" fmla="*/ 1330324 w 3302915"/>
                <a:gd name="connsiteY10" fmla="*/ 2785780 h 2842931"/>
                <a:gd name="connsiteX11" fmla="*/ 1029758 w 3302915"/>
                <a:gd name="connsiteY11" fmla="*/ 2700056 h 2842931"/>
                <a:gd name="connsiteX12" fmla="*/ 777874 w 3302915"/>
                <a:gd name="connsiteY12" fmla="*/ 2605867 h 2842931"/>
                <a:gd name="connsiteX13" fmla="*/ 608542 w 3302915"/>
                <a:gd name="connsiteY13" fmla="*/ 2504264 h 2842931"/>
                <a:gd name="connsiteX14" fmla="*/ 394758 w 3302915"/>
                <a:gd name="connsiteY14" fmla="*/ 2366680 h 2842931"/>
                <a:gd name="connsiteX15" fmla="*/ 173568 w 3302915"/>
                <a:gd name="connsiteY15" fmla="*/ 2185704 h 2842931"/>
                <a:gd name="connsiteX16" fmla="*/ 0 w 3302915"/>
                <a:gd name="connsiteY16" fmla="*/ 2033306 h 2842931"/>
                <a:gd name="connsiteX17" fmla="*/ 1727200 w 3302915"/>
                <a:gd name="connsiteY17" fmla="*/ 132539 h 2842931"/>
                <a:gd name="connsiteX18" fmla="*/ 1956226 w 3302915"/>
                <a:gd name="connsiteY18" fmla="*/ 165454 h 2842931"/>
                <a:gd name="connsiteX19" fmla="*/ 2202816 w 3302915"/>
                <a:gd name="connsiteY19" fmla="*/ 242434 h 2842931"/>
                <a:gd name="connsiteX20" fmla="*/ 2366247 w 3302915"/>
                <a:gd name="connsiteY20" fmla="*/ 305922 h 2842931"/>
                <a:gd name="connsiteX21" fmla="*/ 2483987 w 3302915"/>
                <a:gd name="connsiteY21" fmla="*/ 365799 h 2842931"/>
                <a:gd name="connsiteX22" fmla="*/ 2655459 w 3302915"/>
                <a:gd name="connsiteY22" fmla="*/ 459391 h 2842931"/>
                <a:gd name="connsiteX23" fmla="*/ 2761303 w 3302915"/>
                <a:gd name="connsiteY23" fmla="*/ 538638 h 2842931"/>
                <a:gd name="connsiteX24" fmla="*/ 2893003 w 3302915"/>
                <a:gd name="connsiteY24" fmla="*/ 656680 h 2842931"/>
                <a:gd name="connsiteX25" fmla="*/ 2989009 w 3302915"/>
                <a:gd name="connsiteY25" fmla="*/ 760384 h 2842931"/>
                <a:gd name="connsiteX26" fmla="*/ 3038123 w 3302915"/>
                <a:gd name="connsiteY26" fmla="*/ 835376 h 2842931"/>
                <a:gd name="connsiteX27" fmla="*/ 3110916 w 3302915"/>
                <a:gd name="connsiteY27" fmla="*/ 945971 h 2842931"/>
                <a:gd name="connsiteX28" fmla="*/ 3218440 w 3302915"/>
                <a:gd name="connsiteY28" fmla="*/ 1184804 h 2842931"/>
                <a:gd name="connsiteX29" fmla="*/ 3266607 w 3302915"/>
                <a:gd name="connsiteY29" fmla="*/ 1360597 h 2842931"/>
                <a:gd name="connsiteX30" fmla="*/ 3292213 w 3302915"/>
                <a:gd name="connsiteY30" fmla="*/ 1499667 h 2842931"/>
                <a:gd name="connsiteX31" fmla="*/ 3300838 w 3302915"/>
                <a:gd name="connsiteY31" fmla="*/ 1601418 h 2842931"/>
                <a:gd name="connsiteX32" fmla="*/ 3302915 w 3302915"/>
                <a:gd name="connsiteY32" fmla="*/ 1655029 h 2842931"/>
                <a:gd name="connsiteX33" fmla="*/ 3298419 w 3302915"/>
                <a:gd name="connsiteY33" fmla="*/ 1791050 h 2842931"/>
                <a:gd name="connsiteX0" fmla="*/ 3297386 w 3302915"/>
                <a:gd name="connsiteY0" fmla="*/ 1800918 h 2842931"/>
                <a:gd name="connsiteX1" fmla="*/ 3235681 w 3302915"/>
                <a:gd name="connsiteY1" fmla="*/ 2002139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55153 w 3302915"/>
                <a:gd name="connsiteY1" fmla="*/ 2020198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77716 w 3302915"/>
                <a:gd name="connsiteY1" fmla="*/ 1894087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61986 w 3302915"/>
                <a:gd name="connsiteY5" fmla="*/ 2559828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0237 w 3302915"/>
                <a:gd name="connsiteY5" fmla="*/ 2465912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30404 w 3302915"/>
                <a:gd name="connsiteY7" fmla="*/ 2621008 h 2842931"/>
                <a:gd name="connsiteX8" fmla="*/ 2717180 w 3302915"/>
                <a:gd name="connsiteY8" fmla="*/ 2675974 h 2842931"/>
                <a:gd name="connsiteX9" fmla="*/ 2493433 w 3302915"/>
                <a:gd name="connsiteY9" fmla="*/ 2740273 h 2842931"/>
                <a:gd name="connsiteX10" fmla="*/ 2286001 w 3302915"/>
                <a:gd name="connsiteY10" fmla="*/ 2795306 h 2842931"/>
                <a:gd name="connsiteX11" fmla="*/ 2061633 w 3302915"/>
                <a:gd name="connsiteY11" fmla="*/ 2824940 h 2842931"/>
                <a:gd name="connsiteX12" fmla="*/ 1862665 w 3302915"/>
                <a:gd name="connsiteY12" fmla="*/ 2842931 h 2842931"/>
                <a:gd name="connsiteX13" fmla="*/ 1644648 w 3302915"/>
                <a:gd name="connsiteY13" fmla="*/ 2837639 h 2842931"/>
                <a:gd name="connsiteX14" fmla="*/ 1330324 w 3302915"/>
                <a:gd name="connsiteY14" fmla="*/ 2785780 h 2842931"/>
                <a:gd name="connsiteX15" fmla="*/ 1029758 w 3302915"/>
                <a:gd name="connsiteY15" fmla="*/ 2700056 h 2842931"/>
                <a:gd name="connsiteX16" fmla="*/ 777874 w 3302915"/>
                <a:gd name="connsiteY16" fmla="*/ 2605867 h 2842931"/>
                <a:gd name="connsiteX17" fmla="*/ 608542 w 3302915"/>
                <a:gd name="connsiteY17" fmla="*/ 2504264 h 2842931"/>
                <a:gd name="connsiteX18" fmla="*/ 394758 w 3302915"/>
                <a:gd name="connsiteY18" fmla="*/ 2366680 h 2842931"/>
                <a:gd name="connsiteX19" fmla="*/ 173568 w 3302915"/>
                <a:gd name="connsiteY19" fmla="*/ 2185704 h 2842931"/>
                <a:gd name="connsiteX20" fmla="*/ 0 w 3302915"/>
                <a:gd name="connsiteY20" fmla="*/ 2033306 h 2842931"/>
                <a:gd name="connsiteX21" fmla="*/ 1727200 w 3302915"/>
                <a:gd name="connsiteY21" fmla="*/ 132539 h 2842931"/>
                <a:gd name="connsiteX22" fmla="*/ 1956226 w 3302915"/>
                <a:gd name="connsiteY22" fmla="*/ 165454 h 2842931"/>
                <a:gd name="connsiteX23" fmla="*/ 2202816 w 3302915"/>
                <a:gd name="connsiteY23" fmla="*/ 242434 h 2842931"/>
                <a:gd name="connsiteX24" fmla="*/ 2366247 w 3302915"/>
                <a:gd name="connsiteY24" fmla="*/ 305922 h 2842931"/>
                <a:gd name="connsiteX25" fmla="*/ 2483987 w 3302915"/>
                <a:gd name="connsiteY25" fmla="*/ 365799 h 2842931"/>
                <a:gd name="connsiteX26" fmla="*/ 2655459 w 3302915"/>
                <a:gd name="connsiteY26" fmla="*/ 459391 h 2842931"/>
                <a:gd name="connsiteX27" fmla="*/ 2761303 w 3302915"/>
                <a:gd name="connsiteY27" fmla="*/ 538638 h 2842931"/>
                <a:gd name="connsiteX28" fmla="*/ 2893003 w 3302915"/>
                <a:gd name="connsiteY28" fmla="*/ 656680 h 2842931"/>
                <a:gd name="connsiteX29" fmla="*/ 2989009 w 3302915"/>
                <a:gd name="connsiteY29" fmla="*/ 760384 h 2842931"/>
                <a:gd name="connsiteX30" fmla="*/ 3038123 w 3302915"/>
                <a:gd name="connsiteY30" fmla="*/ 835376 h 2842931"/>
                <a:gd name="connsiteX31" fmla="*/ 3110916 w 3302915"/>
                <a:gd name="connsiteY31" fmla="*/ 945971 h 2842931"/>
                <a:gd name="connsiteX32" fmla="*/ 3218440 w 3302915"/>
                <a:gd name="connsiteY32" fmla="*/ 1184804 h 2842931"/>
                <a:gd name="connsiteX33" fmla="*/ 3266607 w 3302915"/>
                <a:gd name="connsiteY33" fmla="*/ 1360597 h 2842931"/>
                <a:gd name="connsiteX34" fmla="*/ 3292213 w 3302915"/>
                <a:gd name="connsiteY34" fmla="*/ 1499667 h 2842931"/>
                <a:gd name="connsiteX35" fmla="*/ 3300838 w 3302915"/>
                <a:gd name="connsiteY35" fmla="*/ 1601418 h 2842931"/>
                <a:gd name="connsiteX36" fmla="*/ 3302915 w 3302915"/>
                <a:gd name="connsiteY36" fmla="*/ 1655029 h 2842931"/>
                <a:gd name="connsiteX37" fmla="*/ 3298419 w 3302915"/>
                <a:gd name="connsiteY37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830404 w 3302915"/>
                <a:gd name="connsiteY8" fmla="*/ 2621008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6139 w 3302915"/>
                <a:gd name="connsiteY15" fmla="*/ 2808228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208910 w 3302915"/>
                <a:gd name="connsiteY17" fmla="*/ 2747066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7874 w 3302915"/>
                <a:gd name="connsiteY20" fmla="*/ 2605867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1864 w 3302915"/>
                <a:gd name="connsiteY20" fmla="*/ 2594219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668379 h 2710392"/>
                <a:gd name="connsiteX1" fmla="*/ 3283398 w 3302915"/>
                <a:gd name="connsiteY1" fmla="*/ 1768416 h 2710392"/>
                <a:gd name="connsiteX2" fmla="*/ 3255153 w 3302915"/>
                <a:gd name="connsiteY2" fmla="*/ 1887659 h 2710392"/>
                <a:gd name="connsiteX3" fmla="*/ 3192257 w 3302915"/>
                <a:gd name="connsiteY3" fmla="*/ 2041533 h 2710392"/>
                <a:gd name="connsiteX4" fmla="*/ 3097929 w 3302915"/>
                <a:gd name="connsiteY4" fmla="*/ 2228073 h 2710392"/>
                <a:gd name="connsiteX5" fmla="*/ 3028183 w 3302915"/>
                <a:gd name="connsiteY5" fmla="*/ 2335308 h 2710392"/>
                <a:gd name="connsiteX6" fmla="*/ 2961986 w 3302915"/>
                <a:gd name="connsiteY6" fmla="*/ 2427289 h 2710392"/>
                <a:gd name="connsiteX7" fmla="*/ 2843702 w 3302915"/>
                <a:gd name="connsiteY7" fmla="*/ 2492490 h 2710392"/>
                <a:gd name="connsiteX8" fmla="*/ 2727521 w 3302915"/>
                <a:gd name="connsiteY8" fmla="*/ 2544884 h 2710392"/>
                <a:gd name="connsiteX9" fmla="*/ 2597910 w 3302915"/>
                <a:gd name="connsiteY9" fmla="*/ 2588810 h 2710392"/>
                <a:gd name="connsiteX10" fmla="*/ 2452923 w 3302915"/>
                <a:gd name="connsiteY10" fmla="*/ 2624502 h 2710392"/>
                <a:gd name="connsiteX11" fmla="*/ 2286001 w 3302915"/>
                <a:gd name="connsiteY11" fmla="*/ 2662767 h 2710392"/>
                <a:gd name="connsiteX12" fmla="*/ 2061633 w 3302915"/>
                <a:gd name="connsiteY12" fmla="*/ 2692401 h 2710392"/>
                <a:gd name="connsiteX13" fmla="*/ 1862665 w 3302915"/>
                <a:gd name="connsiteY13" fmla="*/ 2710392 h 2710392"/>
                <a:gd name="connsiteX14" fmla="*/ 1644648 w 3302915"/>
                <a:gd name="connsiteY14" fmla="*/ 2705100 h 2710392"/>
                <a:gd name="connsiteX15" fmla="*/ 1481819 w 3302915"/>
                <a:gd name="connsiteY15" fmla="*/ 2682556 h 2710392"/>
                <a:gd name="connsiteX16" fmla="*/ 1330324 w 3302915"/>
                <a:gd name="connsiteY16" fmla="*/ 2653241 h 2710392"/>
                <a:gd name="connsiteX17" fmla="*/ 1177622 w 3302915"/>
                <a:gd name="connsiteY17" fmla="*/ 2613958 h 2710392"/>
                <a:gd name="connsiteX18" fmla="*/ 1029758 w 3302915"/>
                <a:gd name="connsiteY18" fmla="*/ 2567517 h 2710392"/>
                <a:gd name="connsiteX19" fmla="*/ 900306 w 3302915"/>
                <a:gd name="connsiteY19" fmla="*/ 2519789 h 2710392"/>
                <a:gd name="connsiteX20" fmla="*/ 771864 w 3302915"/>
                <a:gd name="connsiteY20" fmla="*/ 2461680 h 2710392"/>
                <a:gd name="connsiteX21" fmla="*/ 608542 w 3302915"/>
                <a:gd name="connsiteY21" fmla="*/ 2371725 h 2710392"/>
                <a:gd name="connsiteX22" fmla="*/ 394758 w 3302915"/>
                <a:gd name="connsiteY22" fmla="*/ 2234141 h 2710392"/>
                <a:gd name="connsiteX23" fmla="*/ 173568 w 3302915"/>
                <a:gd name="connsiteY23" fmla="*/ 2053165 h 2710392"/>
                <a:gd name="connsiteX24" fmla="*/ 0 w 3302915"/>
                <a:gd name="connsiteY24" fmla="*/ 1900767 h 2710392"/>
                <a:gd name="connsiteX25" fmla="*/ 1727200 w 3302915"/>
                <a:gd name="connsiteY25" fmla="*/ 0 h 2710392"/>
                <a:gd name="connsiteX26" fmla="*/ 1956226 w 3302915"/>
                <a:gd name="connsiteY26" fmla="*/ 32915 h 2710392"/>
                <a:gd name="connsiteX27" fmla="*/ 2202816 w 3302915"/>
                <a:gd name="connsiteY27" fmla="*/ 109895 h 2710392"/>
                <a:gd name="connsiteX28" fmla="*/ 2366247 w 3302915"/>
                <a:gd name="connsiteY28" fmla="*/ 173383 h 2710392"/>
                <a:gd name="connsiteX29" fmla="*/ 2483987 w 3302915"/>
                <a:gd name="connsiteY29" fmla="*/ 233260 h 2710392"/>
                <a:gd name="connsiteX30" fmla="*/ 2655459 w 3302915"/>
                <a:gd name="connsiteY30" fmla="*/ 326852 h 2710392"/>
                <a:gd name="connsiteX31" fmla="*/ 2761303 w 3302915"/>
                <a:gd name="connsiteY31" fmla="*/ 406099 h 2710392"/>
                <a:gd name="connsiteX32" fmla="*/ 2893003 w 3302915"/>
                <a:gd name="connsiteY32" fmla="*/ 524141 h 2710392"/>
                <a:gd name="connsiteX33" fmla="*/ 2989009 w 3302915"/>
                <a:gd name="connsiteY33" fmla="*/ 627845 h 2710392"/>
                <a:gd name="connsiteX34" fmla="*/ 3038123 w 3302915"/>
                <a:gd name="connsiteY34" fmla="*/ 702837 h 2710392"/>
                <a:gd name="connsiteX35" fmla="*/ 3110916 w 3302915"/>
                <a:gd name="connsiteY35" fmla="*/ 813432 h 2710392"/>
                <a:gd name="connsiteX36" fmla="*/ 3218440 w 3302915"/>
                <a:gd name="connsiteY36" fmla="*/ 1052265 h 2710392"/>
                <a:gd name="connsiteX37" fmla="*/ 3266607 w 3302915"/>
                <a:gd name="connsiteY37" fmla="*/ 1228058 h 2710392"/>
                <a:gd name="connsiteX38" fmla="*/ 3292213 w 3302915"/>
                <a:gd name="connsiteY38" fmla="*/ 1367128 h 2710392"/>
                <a:gd name="connsiteX39" fmla="*/ 3300838 w 3302915"/>
                <a:gd name="connsiteY39" fmla="*/ 1468879 h 2710392"/>
                <a:gd name="connsiteX40" fmla="*/ 3302915 w 3302915"/>
                <a:gd name="connsiteY40" fmla="*/ 1522490 h 2710392"/>
                <a:gd name="connsiteX41" fmla="*/ 3298419 w 3302915"/>
                <a:gd name="connsiteY41" fmla="*/ 1658511 h 271039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54029 w 3359558"/>
                <a:gd name="connsiteY0" fmla="*/ 1811309 h 2853322"/>
                <a:gd name="connsiteX1" fmla="*/ 3340041 w 3359558"/>
                <a:gd name="connsiteY1" fmla="*/ 1911346 h 2853322"/>
                <a:gd name="connsiteX2" fmla="*/ 3311796 w 3359558"/>
                <a:gd name="connsiteY2" fmla="*/ 2030589 h 2853322"/>
                <a:gd name="connsiteX3" fmla="*/ 3248900 w 3359558"/>
                <a:gd name="connsiteY3" fmla="*/ 2184463 h 2853322"/>
                <a:gd name="connsiteX4" fmla="*/ 3154572 w 3359558"/>
                <a:gd name="connsiteY4" fmla="*/ 2371003 h 2853322"/>
                <a:gd name="connsiteX5" fmla="*/ 3084826 w 3359558"/>
                <a:gd name="connsiteY5" fmla="*/ 2478238 h 2853322"/>
                <a:gd name="connsiteX6" fmla="*/ 3018629 w 3359558"/>
                <a:gd name="connsiteY6" fmla="*/ 2570219 h 2853322"/>
                <a:gd name="connsiteX7" fmla="*/ 2900345 w 3359558"/>
                <a:gd name="connsiteY7" fmla="*/ 2635420 h 2853322"/>
                <a:gd name="connsiteX8" fmla="*/ 2784164 w 3359558"/>
                <a:gd name="connsiteY8" fmla="*/ 2687814 h 2853322"/>
                <a:gd name="connsiteX9" fmla="*/ 2654553 w 3359558"/>
                <a:gd name="connsiteY9" fmla="*/ 2731740 h 2853322"/>
                <a:gd name="connsiteX10" fmla="*/ 2509566 w 3359558"/>
                <a:gd name="connsiteY10" fmla="*/ 2767432 h 2853322"/>
                <a:gd name="connsiteX11" fmla="*/ 2342644 w 3359558"/>
                <a:gd name="connsiteY11" fmla="*/ 2805697 h 2853322"/>
                <a:gd name="connsiteX12" fmla="*/ 2118276 w 3359558"/>
                <a:gd name="connsiteY12" fmla="*/ 2835331 h 2853322"/>
                <a:gd name="connsiteX13" fmla="*/ 1919308 w 3359558"/>
                <a:gd name="connsiteY13" fmla="*/ 2853322 h 2853322"/>
                <a:gd name="connsiteX14" fmla="*/ 1701291 w 3359558"/>
                <a:gd name="connsiteY14" fmla="*/ 2848030 h 2853322"/>
                <a:gd name="connsiteX15" fmla="*/ 1538462 w 3359558"/>
                <a:gd name="connsiteY15" fmla="*/ 2825486 h 2853322"/>
                <a:gd name="connsiteX16" fmla="*/ 1386967 w 3359558"/>
                <a:gd name="connsiteY16" fmla="*/ 2796171 h 2853322"/>
                <a:gd name="connsiteX17" fmla="*/ 1234265 w 3359558"/>
                <a:gd name="connsiteY17" fmla="*/ 2756888 h 2853322"/>
                <a:gd name="connsiteX18" fmla="*/ 1086401 w 3359558"/>
                <a:gd name="connsiteY18" fmla="*/ 2710447 h 2853322"/>
                <a:gd name="connsiteX19" fmla="*/ 956949 w 3359558"/>
                <a:gd name="connsiteY19" fmla="*/ 2662719 h 2853322"/>
                <a:gd name="connsiteX20" fmla="*/ 828507 w 3359558"/>
                <a:gd name="connsiteY20" fmla="*/ 2604610 h 2853322"/>
                <a:gd name="connsiteX21" fmla="*/ 665185 w 3359558"/>
                <a:gd name="connsiteY21" fmla="*/ 2514655 h 2853322"/>
                <a:gd name="connsiteX22" fmla="*/ 451401 w 3359558"/>
                <a:gd name="connsiteY22" fmla="*/ 2377071 h 2853322"/>
                <a:gd name="connsiteX23" fmla="*/ 230211 w 3359558"/>
                <a:gd name="connsiteY23" fmla="*/ 2196095 h 2853322"/>
                <a:gd name="connsiteX24" fmla="*/ 97097 w 3359558"/>
                <a:gd name="connsiteY24" fmla="*/ 2076529 h 2853322"/>
                <a:gd name="connsiteX25" fmla="*/ 1783185 w 3359558"/>
                <a:gd name="connsiteY25" fmla="*/ 133370 h 2853322"/>
                <a:gd name="connsiteX26" fmla="*/ 2012869 w 3359558"/>
                <a:gd name="connsiteY26" fmla="*/ 175845 h 2853322"/>
                <a:gd name="connsiteX27" fmla="*/ 2259459 w 3359558"/>
                <a:gd name="connsiteY27" fmla="*/ 252825 h 2853322"/>
                <a:gd name="connsiteX28" fmla="*/ 2422890 w 3359558"/>
                <a:gd name="connsiteY28" fmla="*/ 316313 h 2853322"/>
                <a:gd name="connsiteX29" fmla="*/ 2540630 w 3359558"/>
                <a:gd name="connsiteY29" fmla="*/ 376190 h 2853322"/>
                <a:gd name="connsiteX30" fmla="*/ 2712102 w 3359558"/>
                <a:gd name="connsiteY30" fmla="*/ 469782 h 2853322"/>
                <a:gd name="connsiteX31" fmla="*/ 2817946 w 3359558"/>
                <a:gd name="connsiteY31" fmla="*/ 549029 h 2853322"/>
                <a:gd name="connsiteX32" fmla="*/ 2949646 w 3359558"/>
                <a:gd name="connsiteY32" fmla="*/ 667071 h 2853322"/>
                <a:gd name="connsiteX33" fmla="*/ 3045652 w 3359558"/>
                <a:gd name="connsiteY33" fmla="*/ 770775 h 2853322"/>
                <a:gd name="connsiteX34" fmla="*/ 3094766 w 3359558"/>
                <a:gd name="connsiteY34" fmla="*/ 845767 h 2853322"/>
                <a:gd name="connsiteX35" fmla="*/ 3167559 w 3359558"/>
                <a:gd name="connsiteY35" fmla="*/ 956362 h 2853322"/>
                <a:gd name="connsiteX36" fmla="*/ 3275083 w 3359558"/>
                <a:gd name="connsiteY36" fmla="*/ 1195195 h 2853322"/>
                <a:gd name="connsiteX37" fmla="*/ 3323250 w 3359558"/>
                <a:gd name="connsiteY37" fmla="*/ 1370988 h 2853322"/>
                <a:gd name="connsiteX38" fmla="*/ 3348856 w 3359558"/>
                <a:gd name="connsiteY38" fmla="*/ 1510058 h 2853322"/>
                <a:gd name="connsiteX39" fmla="*/ 3357481 w 3359558"/>
                <a:gd name="connsiteY39" fmla="*/ 1611809 h 2853322"/>
                <a:gd name="connsiteX40" fmla="*/ 3359558 w 3359558"/>
                <a:gd name="connsiteY40" fmla="*/ 1665420 h 2853322"/>
                <a:gd name="connsiteX41" fmla="*/ 3355062 w 3359558"/>
                <a:gd name="connsiteY41" fmla="*/ 1801441 h 2853322"/>
                <a:gd name="connsiteX0" fmla="*/ 3354029 w 3359558"/>
                <a:gd name="connsiteY0" fmla="*/ 1677939 h 2719952"/>
                <a:gd name="connsiteX1" fmla="*/ 3340041 w 3359558"/>
                <a:gd name="connsiteY1" fmla="*/ 1777976 h 2719952"/>
                <a:gd name="connsiteX2" fmla="*/ 3311796 w 3359558"/>
                <a:gd name="connsiteY2" fmla="*/ 1897219 h 2719952"/>
                <a:gd name="connsiteX3" fmla="*/ 3248900 w 3359558"/>
                <a:gd name="connsiteY3" fmla="*/ 2051093 h 2719952"/>
                <a:gd name="connsiteX4" fmla="*/ 3154572 w 3359558"/>
                <a:gd name="connsiteY4" fmla="*/ 2237633 h 2719952"/>
                <a:gd name="connsiteX5" fmla="*/ 3084826 w 3359558"/>
                <a:gd name="connsiteY5" fmla="*/ 2344868 h 2719952"/>
                <a:gd name="connsiteX6" fmla="*/ 3018629 w 3359558"/>
                <a:gd name="connsiteY6" fmla="*/ 2436849 h 2719952"/>
                <a:gd name="connsiteX7" fmla="*/ 2900345 w 3359558"/>
                <a:gd name="connsiteY7" fmla="*/ 2502050 h 2719952"/>
                <a:gd name="connsiteX8" fmla="*/ 2784164 w 3359558"/>
                <a:gd name="connsiteY8" fmla="*/ 2554444 h 2719952"/>
                <a:gd name="connsiteX9" fmla="*/ 2654553 w 3359558"/>
                <a:gd name="connsiteY9" fmla="*/ 2598370 h 2719952"/>
                <a:gd name="connsiteX10" fmla="*/ 2509566 w 3359558"/>
                <a:gd name="connsiteY10" fmla="*/ 2634062 h 2719952"/>
                <a:gd name="connsiteX11" fmla="*/ 2342644 w 3359558"/>
                <a:gd name="connsiteY11" fmla="*/ 2672327 h 2719952"/>
                <a:gd name="connsiteX12" fmla="*/ 2118276 w 3359558"/>
                <a:gd name="connsiteY12" fmla="*/ 2701961 h 2719952"/>
                <a:gd name="connsiteX13" fmla="*/ 1919308 w 3359558"/>
                <a:gd name="connsiteY13" fmla="*/ 2719952 h 2719952"/>
                <a:gd name="connsiteX14" fmla="*/ 1701291 w 3359558"/>
                <a:gd name="connsiteY14" fmla="*/ 2714660 h 2719952"/>
                <a:gd name="connsiteX15" fmla="*/ 1538462 w 3359558"/>
                <a:gd name="connsiteY15" fmla="*/ 2692116 h 2719952"/>
                <a:gd name="connsiteX16" fmla="*/ 1386967 w 3359558"/>
                <a:gd name="connsiteY16" fmla="*/ 2662801 h 2719952"/>
                <a:gd name="connsiteX17" fmla="*/ 1234265 w 3359558"/>
                <a:gd name="connsiteY17" fmla="*/ 2623518 h 2719952"/>
                <a:gd name="connsiteX18" fmla="*/ 1086401 w 3359558"/>
                <a:gd name="connsiteY18" fmla="*/ 2577077 h 2719952"/>
                <a:gd name="connsiteX19" fmla="*/ 956949 w 3359558"/>
                <a:gd name="connsiteY19" fmla="*/ 2529349 h 2719952"/>
                <a:gd name="connsiteX20" fmla="*/ 828507 w 3359558"/>
                <a:gd name="connsiteY20" fmla="*/ 2471240 h 2719952"/>
                <a:gd name="connsiteX21" fmla="*/ 665185 w 3359558"/>
                <a:gd name="connsiteY21" fmla="*/ 2381285 h 2719952"/>
                <a:gd name="connsiteX22" fmla="*/ 451401 w 3359558"/>
                <a:gd name="connsiteY22" fmla="*/ 2243701 h 2719952"/>
                <a:gd name="connsiteX23" fmla="*/ 230211 w 3359558"/>
                <a:gd name="connsiteY23" fmla="*/ 2062725 h 2719952"/>
                <a:gd name="connsiteX24" fmla="*/ 97097 w 3359558"/>
                <a:gd name="connsiteY24" fmla="*/ 1943159 h 2719952"/>
                <a:gd name="connsiteX25" fmla="*/ 1783185 w 3359558"/>
                <a:gd name="connsiteY25" fmla="*/ 0 h 2719952"/>
                <a:gd name="connsiteX26" fmla="*/ 2012869 w 3359558"/>
                <a:gd name="connsiteY26" fmla="*/ 42475 h 2719952"/>
                <a:gd name="connsiteX27" fmla="*/ 2259459 w 3359558"/>
                <a:gd name="connsiteY27" fmla="*/ 119455 h 2719952"/>
                <a:gd name="connsiteX28" fmla="*/ 2422890 w 3359558"/>
                <a:gd name="connsiteY28" fmla="*/ 182943 h 2719952"/>
                <a:gd name="connsiteX29" fmla="*/ 2540630 w 3359558"/>
                <a:gd name="connsiteY29" fmla="*/ 242820 h 2719952"/>
                <a:gd name="connsiteX30" fmla="*/ 2712102 w 3359558"/>
                <a:gd name="connsiteY30" fmla="*/ 336412 h 2719952"/>
                <a:gd name="connsiteX31" fmla="*/ 2817946 w 3359558"/>
                <a:gd name="connsiteY31" fmla="*/ 415659 h 2719952"/>
                <a:gd name="connsiteX32" fmla="*/ 2949646 w 3359558"/>
                <a:gd name="connsiteY32" fmla="*/ 533701 h 2719952"/>
                <a:gd name="connsiteX33" fmla="*/ 3045652 w 3359558"/>
                <a:gd name="connsiteY33" fmla="*/ 637405 h 2719952"/>
                <a:gd name="connsiteX34" fmla="*/ 3094766 w 3359558"/>
                <a:gd name="connsiteY34" fmla="*/ 712397 h 2719952"/>
                <a:gd name="connsiteX35" fmla="*/ 3167559 w 3359558"/>
                <a:gd name="connsiteY35" fmla="*/ 822992 h 2719952"/>
                <a:gd name="connsiteX36" fmla="*/ 3275083 w 3359558"/>
                <a:gd name="connsiteY36" fmla="*/ 1061825 h 2719952"/>
                <a:gd name="connsiteX37" fmla="*/ 3323250 w 3359558"/>
                <a:gd name="connsiteY37" fmla="*/ 1237618 h 2719952"/>
                <a:gd name="connsiteX38" fmla="*/ 3348856 w 3359558"/>
                <a:gd name="connsiteY38" fmla="*/ 1376688 h 2719952"/>
                <a:gd name="connsiteX39" fmla="*/ 3357481 w 3359558"/>
                <a:gd name="connsiteY39" fmla="*/ 1478439 h 2719952"/>
                <a:gd name="connsiteX40" fmla="*/ 3359558 w 3359558"/>
                <a:gd name="connsiteY40" fmla="*/ 1532050 h 2719952"/>
                <a:gd name="connsiteX41" fmla="*/ 3355062 w 3359558"/>
                <a:gd name="connsiteY41" fmla="*/ 1668071 h 2719952"/>
                <a:gd name="connsiteX0" fmla="*/ 3256932 w 3262461"/>
                <a:gd name="connsiteY0" fmla="*/ 1677939 h 2719952"/>
                <a:gd name="connsiteX1" fmla="*/ 3242944 w 3262461"/>
                <a:gd name="connsiteY1" fmla="*/ 1777976 h 2719952"/>
                <a:gd name="connsiteX2" fmla="*/ 3214699 w 3262461"/>
                <a:gd name="connsiteY2" fmla="*/ 1897219 h 2719952"/>
                <a:gd name="connsiteX3" fmla="*/ 3151803 w 3262461"/>
                <a:gd name="connsiteY3" fmla="*/ 2051093 h 2719952"/>
                <a:gd name="connsiteX4" fmla="*/ 3057475 w 3262461"/>
                <a:gd name="connsiteY4" fmla="*/ 2237633 h 2719952"/>
                <a:gd name="connsiteX5" fmla="*/ 2987729 w 3262461"/>
                <a:gd name="connsiteY5" fmla="*/ 2344868 h 2719952"/>
                <a:gd name="connsiteX6" fmla="*/ 2921532 w 3262461"/>
                <a:gd name="connsiteY6" fmla="*/ 2436849 h 2719952"/>
                <a:gd name="connsiteX7" fmla="*/ 2803248 w 3262461"/>
                <a:gd name="connsiteY7" fmla="*/ 2502050 h 2719952"/>
                <a:gd name="connsiteX8" fmla="*/ 2687067 w 3262461"/>
                <a:gd name="connsiteY8" fmla="*/ 2554444 h 2719952"/>
                <a:gd name="connsiteX9" fmla="*/ 2557456 w 3262461"/>
                <a:gd name="connsiteY9" fmla="*/ 2598370 h 2719952"/>
                <a:gd name="connsiteX10" fmla="*/ 2412469 w 3262461"/>
                <a:gd name="connsiteY10" fmla="*/ 2634062 h 2719952"/>
                <a:gd name="connsiteX11" fmla="*/ 2245547 w 3262461"/>
                <a:gd name="connsiteY11" fmla="*/ 2672327 h 2719952"/>
                <a:gd name="connsiteX12" fmla="*/ 2021179 w 3262461"/>
                <a:gd name="connsiteY12" fmla="*/ 2701961 h 2719952"/>
                <a:gd name="connsiteX13" fmla="*/ 1822211 w 3262461"/>
                <a:gd name="connsiteY13" fmla="*/ 2719952 h 2719952"/>
                <a:gd name="connsiteX14" fmla="*/ 1604194 w 3262461"/>
                <a:gd name="connsiteY14" fmla="*/ 2714660 h 2719952"/>
                <a:gd name="connsiteX15" fmla="*/ 1441365 w 3262461"/>
                <a:gd name="connsiteY15" fmla="*/ 2692116 h 2719952"/>
                <a:gd name="connsiteX16" fmla="*/ 1289870 w 3262461"/>
                <a:gd name="connsiteY16" fmla="*/ 2662801 h 2719952"/>
                <a:gd name="connsiteX17" fmla="*/ 1137168 w 3262461"/>
                <a:gd name="connsiteY17" fmla="*/ 2623518 h 2719952"/>
                <a:gd name="connsiteX18" fmla="*/ 989304 w 3262461"/>
                <a:gd name="connsiteY18" fmla="*/ 2577077 h 2719952"/>
                <a:gd name="connsiteX19" fmla="*/ 859852 w 3262461"/>
                <a:gd name="connsiteY19" fmla="*/ 2529349 h 2719952"/>
                <a:gd name="connsiteX20" fmla="*/ 731410 w 3262461"/>
                <a:gd name="connsiteY20" fmla="*/ 2471240 h 2719952"/>
                <a:gd name="connsiteX21" fmla="*/ 568088 w 3262461"/>
                <a:gd name="connsiteY21" fmla="*/ 2381285 h 2719952"/>
                <a:gd name="connsiteX22" fmla="*/ 354304 w 3262461"/>
                <a:gd name="connsiteY22" fmla="*/ 2243701 h 2719952"/>
                <a:gd name="connsiteX23" fmla="*/ 133114 w 3262461"/>
                <a:gd name="connsiteY23" fmla="*/ 2062725 h 2719952"/>
                <a:gd name="connsiteX24" fmla="*/ 0 w 3262461"/>
                <a:gd name="connsiteY24" fmla="*/ 1943159 h 2719952"/>
                <a:gd name="connsiteX25" fmla="*/ 1686088 w 3262461"/>
                <a:gd name="connsiteY25" fmla="*/ 0 h 2719952"/>
                <a:gd name="connsiteX26" fmla="*/ 1915772 w 3262461"/>
                <a:gd name="connsiteY26" fmla="*/ 42475 h 2719952"/>
                <a:gd name="connsiteX27" fmla="*/ 2162362 w 3262461"/>
                <a:gd name="connsiteY27" fmla="*/ 119455 h 2719952"/>
                <a:gd name="connsiteX28" fmla="*/ 2325793 w 3262461"/>
                <a:gd name="connsiteY28" fmla="*/ 182943 h 2719952"/>
                <a:gd name="connsiteX29" fmla="*/ 2443533 w 3262461"/>
                <a:gd name="connsiteY29" fmla="*/ 242820 h 2719952"/>
                <a:gd name="connsiteX30" fmla="*/ 2615005 w 3262461"/>
                <a:gd name="connsiteY30" fmla="*/ 336412 h 2719952"/>
                <a:gd name="connsiteX31" fmla="*/ 2720849 w 3262461"/>
                <a:gd name="connsiteY31" fmla="*/ 415659 h 2719952"/>
                <a:gd name="connsiteX32" fmla="*/ 2852549 w 3262461"/>
                <a:gd name="connsiteY32" fmla="*/ 533701 h 2719952"/>
                <a:gd name="connsiteX33" fmla="*/ 2948555 w 3262461"/>
                <a:gd name="connsiteY33" fmla="*/ 637405 h 2719952"/>
                <a:gd name="connsiteX34" fmla="*/ 2997669 w 3262461"/>
                <a:gd name="connsiteY34" fmla="*/ 712397 h 2719952"/>
                <a:gd name="connsiteX35" fmla="*/ 3070462 w 3262461"/>
                <a:gd name="connsiteY35" fmla="*/ 822992 h 2719952"/>
                <a:gd name="connsiteX36" fmla="*/ 3177986 w 3262461"/>
                <a:gd name="connsiteY36" fmla="*/ 1061825 h 2719952"/>
                <a:gd name="connsiteX37" fmla="*/ 3226153 w 3262461"/>
                <a:gd name="connsiteY37" fmla="*/ 1237618 h 2719952"/>
                <a:gd name="connsiteX38" fmla="*/ 3251759 w 3262461"/>
                <a:gd name="connsiteY38" fmla="*/ 1376688 h 2719952"/>
                <a:gd name="connsiteX39" fmla="*/ 3260384 w 3262461"/>
                <a:gd name="connsiteY39" fmla="*/ 1478439 h 2719952"/>
                <a:gd name="connsiteX40" fmla="*/ 3262461 w 3262461"/>
                <a:gd name="connsiteY40" fmla="*/ 1532050 h 2719952"/>
                <a:gd name="connsiteX41" fmla="*/ 3257965 w 3262461"/>
                <a:gd name="connsiteY41" fmla="*/ 1668071 h 27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62461" h="2719952">
                  <a:moveTo>
                    <a:pt x="3256932" y="1677939"/>
                  </a:moveTo>
                  <a:lnTo>
                    <a:pt x="3242944" y="1777976"/>
                  </a:lnTo>
                  <a:lnTo>
                    <a:pt x="3214699" y="1897219"/>
                  </a:lnTo>
                  <a:lnTo>
                    <a:pt x="3151803" y="2051093"/>
                  </a:lnTo>
                  <a:lnTo>
                    <a:pt x="3057475" y="2237633"/>
                  </a:lnTo>
                  <a:lnTo>
                    <a:pt x="2987729" y="2344868"/>
                  </a:lnTo>
                  <a:cubicBezTo>
                    <a:pt x="2965663" y="2375528"/>
                    <a:pt x="2952279" y="2410652"/>
                    <a:pt x="2921532" y="2436849"/>
                  </a:cubicBezTo>
                  <a:cubicBezTo>
                    <a:pt x="2890785" y="2463046"/>
                    <a:pt x="2825178" y="2491853"/>
                    <a:pt x="2803248" y="2502050"/>
                  </a:cubicBezTo>
                  <a:cubicBezTo>
                    <a:pt x="2781318" y="2512247"/>
                    <a:pt x="2708044" y="2544360"/>
                    <a:pt x="2687067" y="2554444"/>
                  </a:cubicBezTo>
                  <a:cubicBezTo>
                    <a:pt x="2666090" y="2564528"/>
                    <a:pt x="2613618" y="2578492"/>
                    <a:pt x="2557456" y="2598370"/>
                  </a:cubicBezTo>
                  <a:lnTo>
                    <a:pt x="2412469" y="2634062"/>
                  </a:lnTo>
                  <a:cubicBezTo>
                    <a:pt x="2356828" y="2646817"/>
                    <a:pt x="2310762" y="2661011"/>
                    <a:pt x="2245547" y="2672327"/>
                  </a:cubicBezTo>
                  <a:cubicBezTo>
                    <a:pt x="2180332" y="2683643"/>
                    <a:pt x="2095968" y="2692083"/>
                    <a:pt x="2021179" y="2701961"/>
                  </a:cubicBezTo>
                  <a:cubicBezTo>
                    <a:pt x="1950623" y="2709898"/>
                    <a:pt x="1888534" y="2713955"/>
                    <a:pt x="1822211" y="2719952"/>
                  </a:cubicBezTo>
                  <a:lnTo>
                    <a:pt x="1604194" y="2714660"/>
                  </a:lnTo>
                  <a:lnTo>
                    <a:pt x="1441365" y="2692116"/>
                  </a:lnTo>
                  <a:lnTo>
                    <a:pt x="1289870" y="2662801"/>
                  </a:lnTo>
                  <a:cubicBezTo>
                    <a:pt x="1245627" y="2650590"/>
                    <a:pt x="1187262" y="2637805"/>
                    <a:pt x="1137168" y="2623518"/>
                  </a:cubicBezTo>
                  <a:cubicBezTo>
                    <a:pt x="1087074" y="2609231"/>
                    <a:pt x="1035523" y="2592772"/>
                    <a:pt x="989304" y="2577077"/>
                  </a:cubicBezTo>
                  <a:lnTo>
                    <a:pt x="859852" y="2529349"/>
                  </a:lnTo>
                  <a:lnTo>
                    <a:pt x="731410" y="2471240"/>
                  </a:lnTo>
                  <a:lnTo>
                    <a:pt x="568088" y="2381285"/>
                  </a:lnTo>
                  <a:lnTo>
                    <a:pt x="354304" y="2243701"/>
                  </a:lnTo>
                  <a:lnTo>
                    <a:pt x="133114" y="2062725"/>
                  </a:lnTo>
                  <a:lnTo>
                    <a:pt x="0" y="1943159"/>
                  </a:lnTo>
                  <a:cubicBezTo>
                    <a:pt x="562029" y="1295439"/>
                    <a:pt x="1366793" y="316781"/>
                    <a:pt x="1686088" y="0"/>
                  </a:cubicBezTo>
                  <a:lnTo>
                    <a:pt x="1915772" y="42475"/>
                  </a:lnTo>
                  <a:lnTo>
                    <a:pt x="2162362" y="119455"/>
                  </a:lnTo>
                  <a:lnTo>
                    <a:pt x="2325793" y="182943"/>
                  </a:lnTo>
                  <a:lnTo>
                    <a:pt x="2443533" y="242820"/>
                  </a:lnTo>
                  <a:cubicBezTo>
                    <a:pt x="2517004" y="281894"/>
                    <a:pt x="2571352" y="307055"/>
                    <a:pt x="2615005" y="336412"/>
                  </a:cubicBezTo>
                  <a:cubicBezTo>
                    <a:pt x="2649257" y="360488"/>
                    <a:pt x="2681258" y="382778"/>
                    <a:pt x="2720849" y="415659"/>
                  </a:cubicBezTo>
                  <a:cubicBezTo>
                    <a:pt x="2760440" y="448541"/>
                    <a:pt x="2812032" y="497294"/>
                    <a:pt x="2852549" y="533701"/>
                  </a:cubicBezTo>
                  <a:cubicBezTo>
                    <a:pt x="2893066" y="570108"/>
                    <a:pt x="2924506" y="609614"/>
                    <a:pt x="2948555" y="637405"/>
                  </a:cubicBezTo>
                  <a:lnTo>
                    <a:pt x="2997669" y="712397"/>
                  </a:lnTo>
                  <a:lnTo>
                    <a:pt x="3070462" y="822992"/>
                  </a:lnTo>
                  <a:cubicBezTo>
                    <a:pt x="3101222" y="885188"/>
                    <a:pt x="3152038" y="992721"/>
                    <a:pt x="3177986" y="1061825"/>
                  </a:cubicBezTo>
                  <a:cubicBezTo>
                    <a:pt x="3194042" y="1120423"/>
                    <a:pt x="3213858" y="1185141"/>
                    <a:pt x="3226153" y="1237618"/>
                  </a:cubicBezTo>
                  <a:cubicBezTo>
                    <a:pt x="3238448" y="1290095"/>
                    <a:pt x="3241714" y="1333620"/>
                    <a:pt x="3251759" y="1376688"/>
                  </a:cubicBezTo>
                  <a:lnTo>
                    <a:pt x="3260384" y="1478439"/>
                  </a:lnTo>
                  <a:cubicBezTo>
                    <a:pt x="3261007" y="1482714"/>
                    <a:pt x="3261838" y="1527775"/>
                    <a:pt x="3262461" y="1532050"/>
                  </a:cubicBezTo>
                  <a:cubicBezTo>
                    <a:pt x="3261360" y="1595766"/>
                    <a:pt x="3259066" y="1604355"/>
                    <a:pt x="3257965" y="1668071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/>
            <p:cNvCxnSpPr>
              <a:stCxn id="31" idx="1"/>
              <a:endCxn id="31" idx="7"/>
            </p:cNvCxnSpPr>
            <p:nvPr/>
          </p:nvCxnSpPr>
          <p:spPr>
            <a:xfrm flipH="1">
              <a:off x="3311783" y="97880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972251" y="265535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83670" y="1476998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804225" y="1909839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75920" y="267540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31" idx="1"/>
            </p:cNvCxnSpPr>
            <p:nvPr/>
          </p:nvCxnSpPr>
          <p:spPr>
            <a:xfrm flipH="1">
              <a:off x="5061698" y="978805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4" idx="2"/>
            </p:cNvCxnSpPr>
            <p:nvPr/>
          </p:nvCxnSpPr>
          <p:spPr>
            <a:xfrm flipH="1">
              <a:off x="3296757" y="2917158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42"/>
            <p:cNvSpPr/>
            <p:nvPr/>
          </p:nvSpPr>
          <p:spPr>
            <a:xfrm rot="21128319">
              <a:off x="3335783" y="3479380"/>
              <a:ext cx="1712358" cy="2734299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962651 w 2419045"/>
                <a:gd name="connsiteY0" fmla="*/ -1 h 3641011"/>
                <a:gd name="connsiteX1" fmla="*/ 2037656 w 2419045"/>
                <a:gd name="connsiteY1" fmla="*/ 281861 h 3641011"/>
                <a:gd name="connsiteX2" fmla="*/ 2159364 w 2419045"/>
                <a:gd name="connsiteY2" fmla="*/ 467069 h 3641011"/>
                <a:gd name="connsiteX3" fmla="*/ 2328698 w 2419045"/>
                <a:gd name="connsiteY3" fmla="*/ 886169 h 3641011"/>
                <a:gd name="connsiteX4" fmla="*/ 2417598 w 2419045"/>
                <a:gd name="connsiteY4" fmla="*/ 1453436 h 3641011"/>
                <a:gd name="connsiteX5" fmla="*/ 2366798 w 2419045"/>
                <a:gd name="connsiteY5" fmla="*/ 2016469 h 3641011"/>
                <a:gd name="connsiteX6" fmla="*/ 2159364 w 2419045"/>
                <a:gd name="connsiteY6" fmla="*/ 2575269 h 3641011"/>
                <a:gd name="connsiteX7" fmla="*/ 1909598 w 2419045"/>
                <a:gd name="connsiteY7" fmla="*/ 2960503 h 3641011"/>
                <a:gd name="connsiteX8" fmla="*/ 1515898 w 2419045"/>
                <a:gd name="connsiteY8" fmla="*/ 3341503 h 3641011"/>
                <a:gd name="connsiteX9" fmla="*/ 1134898 w 2419045"/>
                <a:gd name="connsiteY9" fmla="*/ 3595503 h 3641011"/>
                <a:gd name="connsiteX10" fmla="*/ 1030123 w 2419045"/>
                <a:gd name="connsiteY10" fmla="*/ 3641011 h 3641011"/>
                <a:gd name="connsiteX11" fmla="*/ 720031 w 2419045"/>
                <a:gd name="connsiteY11" fmla="*/ 3155236 h 3641011"/>
                <a:gd name="connsiteX12" fmla="*/ 504131 w 2419045"/>
                <a:gd name="connsiteY12" fmla="*/ 2651469 h 3641011"/>
                <a:gd name="connsiteX13" fmla="*/ 258598 w 2419045"/>
                <a:gd name="connsiteY13" fmla="*/ 2215436 h 3641011"/>
                <a:gd name="connsiteX14" fmla="*/ 103023 w 2419045"/>
                <a:gd name="connsiteY14" fmla="*/ 2022819 h 3641011"/>
                <a:gd name="connsiteX15" fmla="*/ 1962651 w 2419045"/>
                <a:gd name="connsiteY15" fmla="*/ -1 h 3641011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59364 w 2419045"/>
                <a:gd name="connsiteY3" fmla="*/ 553723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28436 w 2419045"/>
                <a:gd name="connsiteY3" fmla="*/ 614332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27054"/>
                <a:gd name="connsiteY0" fmla="*/ 86653 h 3727665"/>
                <a:gd name="connsiteX1" fmla="*/ 2052617 w 2427054"/>
                <a:gd name="connsiteY1" fmla="*/ 391760 h 3727665"/>
                <a:gd name="connsiteX2" fmla="*/ 2037656 w 2427054"/>
                <a:gd name="connsiteY2" fmla="*/ 368515 h 3727665"/>
                <a:gd name="connsiteX3" fmla="*/ 2128436 w 2427054"/>
                <a:gd name="connsiteY3" fmla="*/ 614332 h 3727665"/>
                <a:gd name="connsiteX4" fmla="*/ 2205579 w 2427054"/>
                <a:gd name="connsiteY4" fmla="*/ 889174 h 3727665"/>
                <a:gd name="connsiteX5" fmla="*/ 2417598 w 2427054"/>
                <a:gd name="connsiteY5" fmla="*/ 1540090 h 3727665"/>
                <a:gd name="connsiteX6" fmla="*/ 2366798 w 2427054"/>
                <a:gd name="connsiteY6" fmla="*/ 2103123 h 3727665"/>
                <a:gd name="connsiteX7" fmla="*/ 2159364 w 2427054"/>
                <a:gd name="connsiteY7" fmla="*/ 2661923 h 3727665"/>
                <a:gd name="connsiteX8" fmla="*/ 1909598 w 2427054"/>
                <a:gd name="connsiteY8" fmla="*/ 3047157 h 3727665"/>
                <a:gd name="connsiteX9" fmla="*/ 1515898 w 2427054"/>
                <a:gd name="connsiteY9" fmla="*/ 3428157 h 3727665"/>
                <a:gd name="connsiteX10" fmla="*/ 1134898 w 2427054"/>
                <a:gd name="connsiteY10" fmla="*/ 3682157 h 3727665"/>
                <a:gd name="connsiteX11" fmla="*/ 1030123 w 2427054"/>
                <a:gd name="connsiteY11" fmla="*/ 3727665 h 3727665"/>
                <a:gd name="connsiteX12" fmla="*/ 720031 w 2427054"/>
                <a:gd name="connsiteY12" fmla="*/ 3241890 h 3727665"/>
                <a:gd name="connsiteX13" fmla="*/ 504131 w 2427054"/>
                <a:gd name="connsiteY13" fmla="*/ 2738123 h 3727665"/>
                <a:gd name="connsiteX14" fmla="*/ 258598 w 2427054"/>
                <a:gd name="connsiteY14" fmla="*/ 2302090 h 3727665"/>
                <a:gd name="connsiteX15" fmla="*/ 103023 w 2427054"/>
                <a:gd name="connsiteY15" fmla="*/ 2109473 h 3727665"/>
                <a:gd name="connsiteX16" fmla="*/ 1962651 w 2427054"/>
                <a:gd name="connsiteY16" fmla="*/ 86653 h 3727665"/>
                <a:gd name="connsiteX0" fmla="*/ 1962651 w 2368788"/>
                <a:gd name="connsiteY0" fmla="*/ 86653 h 3727665"/>
                <a:gd name="connsiteX1" fmla="*/ 2052617 w 2368788"/>
                <a:gd name="connsiteY1" fmla="*/ 391760 h 3727665"/>
                <a:gd name="connsiteX2" fmla="*/ 2037656 w 2368788"/>
                <a:gd name="connsiteY2" fmla="*/ 368515 h 3727665"/>
                <a:gd name="connsiteX3" fmla="*/ 2128436 w 2368788"/>
                <a:gd name="connsiteY3" fmla="*/ 614332 h 3727665"/>
                <a:gd name="connsiteX4" fmla="*/ 2205579 w 2368788"/>
                <a:gd name="connsiteY4" fmla="*/ 889174 h 3727665"/>
                <a:gd name="connsiteX5" fmla="*/ 2260933 w 2368788"/>
                <a:gd name="connsiteY5" fmla="*/ 1262246 h 3727665"/>
                <a:gd name="connsiteX6" fmla="*/ 2366798 w 2368788"/>
                <a:gd name="connsiteY6" fmla="*/ 2103123 h 3727665"/>
                <a:gd name="connsiteX7" fmla="*/ 2159364 w 2368788"/>
                <a:gd name="connsiteY7" fmla="*/ 2661923 h 3727665"/>
                <a:gd name="connsiteX8" fmla="*/ 1909598 w 2368788"/>
                <a:gd name="connsiteY8" fmla="*/ 3047157 h 3727665"/>
                <a:gd name="connsiteX9" fmla="*/ 1515898 w 2368788"/>
                <a:gd name="connsiteY9" fmla="*/ 3428157 h 3727665"/>
                <a:gd name="connsiteX10" fmla="*/ 1134898 w 2368788"/>
                <a:gd name="connsiteY10" fmla="*/ 3682157 h 3727665"/>
                <a:gd name="connsiteX11" fmla="*/ 1030123 w 2368788"/>
                <a:gd name="connsiteY11" fmla="*/ 3727665 h 3727665"/>
                <a:gd name="connsiteX12" fmla="*/ 720031 w 2368788"/>
                <a:gd name="connsiteY12" fmla="*/ 3241890 h 3727665"/>
                <a:gd name="connsiteX13" fmla="*/ 504131 w 2368788"/>
                <a:gd name="connsiteY13" fmla="*/ 2738123 h 3727665"/>
                <a:gd name="connsiteX14" fmla="*/ 258598 w 2368788"/>
                <a:gd name="connsiteY14" fmla="*/ 2302090 h 3727665"/>
                <a:gd name="connsiteX15" fmla="*/ 103023 w 2368788"/>
                <a:gd name="connsiteY15" fmla="*/ 2109473 h 3727665"/>
                <a:gd name="connsiteX16" fmla="*/ 1962651 w 2368788"/>
                <a:gd name="connsiteY16" fmla="*/ 86653 h 3727665"/>
                <a:gd name="connsiteX0" fmla="*/ 1962651 w 2265796"/>
                <a:gd name="connsiteY0" fmla="*/ 86653 h 3727665"/>
                <a:gd name="connsiteX1" fmla="*/ 2052617 w 2265796"/>
                <a:gd name="connsiteY1" fmla="*/ 391760 h 3727665"/>
                <a:gd name="connsiteX2" fmla="*/ 2037656 w 2265796"/>
                <a:gd name="connsiteY2" fmla="*/ 368515 h 3727665"/>
                <a:gd name="connsiteX3" fmla="*/ 2128436 w 2265796"/>
                <a:gd name="connsiteY3" fmla="*/ 614332 h 3727665"/>
                <a:gd name="connsiteX4" fmla="*/ 2205579 w 2265796"/>
                <a:gd name="connsiteY4" fmla="*/ 889174 h 3727665"/>
                <a:gd name="connsiteX5" fmla="*/ 2260933 w 2265796"/>
                <a:gd name="connsiteY5" fmla="*/ 1262246 h 3727665"/>
                <a:gd name="connsiteX6" fmla="*/ 2251505 w 2265796"/>
                <a:gd name="connsiteY6" fmla="*/ 1783194 h 3727665"/>
                <a:gd name="connsiteX7" fmla="*/ 2159364 w 2265796"/>
                <a:gd name="connsiteY7" fmla="*/ 2661923 h 3727665"/>
                <a:gd name="connsiteX8" fmla="*/ 1909598 w 2265796"/>
                <a:gd name="connsiteY8" fmla="*/ 3047157 h 3727665"/>
                <a:gd name="connsiteX9" fmla="*/ 1515898 w 2265796"/>
                <a:gd name="connsiteY9" fmla="*/ 3428157 h 3727665"/>
                <a:gd name="connsiteX10" fmla="*/ 1134898 w 2265796"/>
                <a:gd name="connsiteY10" fmla="*/ 3682157 h 3727665"/>
                <a:gd name="connsiteX11" fmla="*/ 1030123 w 2265796"/>
                <a:gd name="connsiteY11" fmla="*/ 3727665 h 3727665"/>
                <a:gd name="connsiteX12" fmla="*/ 720031 w 2265796"/>
                <a:gd name="connsiteY12" fmla="*/ 3241890 h 3727665"/>
                <a:gd name="connsiteX13" fmla="*/ 504131 w 2265796"/>
                <a:gd name="connsiteY13" fmla="*/ 2738123 h 3727665"/>
                <a:gd name="connsiteX14" fmla="*/ 258598 w 2265796"/>
                <a:gd name="connsiteY14" fmla="*/ 2302090 h 3727665"/>
                <a:gd name="connsiteX15" fmla="*/ 103023 w 2265796"/>
                <a:gd name="connsiteY15" fmla="*/ 2109473 h 3727665"/>
                <a:gd name="connsiteX16" fmla="*/ 1962651 w 226579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808619 w 2266436"/>
                <a:gd name="connsiteY8" fmla="*/ 3028430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75909 w 2266436"/>
                <a:gd name="connsiteY8" fmla="*/ 2699574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493894 w 2266436"/>
                <a:gd name="connsiteY10" fmla="*/ 3401963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990257"/>
                <a:gd name="connsiteX1" fmla="*/ 2052617 w 2266436"/>
                <a:gd name="connsiteY1" fmla="*/ 391760 h 3990257"/>
                <a:gd name="connsiteX2" fmla="*/ 2037656 w 2266436"/>
                <a:gd name="connsiteY2" fmla="*/ 368515 h 3990257"/>
                <a:gd name="connsiteX3" fmla="*/ 2128436 w 2266436"/>
                <a:gd name="connsiteY3" fmla="*/ 614332 h 3990257"/>
                <a:gd name="connsiteX4" fmla="*/ 2205579 w 2266436"/>
                <a:gd name="connsiteY4" fmla="*/ 889174 h 3990257"/>
                <a:gd name="connsiteX5" fmla="*/ 2260933 w 2266436"/>
                <a:gd name="connsiteY5" fmla="*/ 1262246 h 3990257"/>
                <a:gd name="connsiteX6" fmla="*/ 2251505 w 2266436"/>
                <a:gd name="connsiteY6" fmla="*/ 1783194 h 3990257"/>
                <a:gd name="connsiteX7" fmla="*/ 2146587 w 2266436"/>
                <a:gd name="connsiteY7" fmla="*/ 2305721 h 3990257"/>
                <a:gd name="connsiteX8" fmla="*/ 1989834 w 2266436"/>
                <a:gd name="connsiteY8" fmla="*/ 2724270 h 3990257"/>
                <a:gd name="connsiteX9" fmla="*/ 1808619 w 2266436"/>
                <a:gd name="connsiteY9" fmla="*/ 3028430 h 3990257"/>
                <a:gd name="connsiteX10" fmla="*/ 1493894 w 2266436"/>
                <a:gd name="connsiteY10" fmla="*/ 3401963 h 3990257"/>
                <a:gd name="connsiteX11" fmla="*/ 1134898 w 2266436"/>
                <a:gd name="connsiteY11" fmla="*/ 3682157 h 3990257"/>
                <a:gd name="connsiteX12" fmla="*/ 657371 w 2266436"/>
                <a:gd name="connsiteY12" fmla="*/ 3990258 h 3990257"/>
                <a:gd name="connsiteX13" fmla="*/ 720031 w 2266436"/>
                <a:gd name="connsiteY13" fmla="*/ 3241890 h 3990257"/>
                <a:gd name="connsiteX14" fmla="*/ 504131 w 2266436"/>
                <a:gd name="connsiteY14" fmla="*/ 2738123 h 3990257"/>
                <a:gd name="connsiteX15" fmla="*/ 258598 w 2266436"/>
                <a:gd name="connsiteY15" fmla="*/ 2302090 h 3990257"/>
                <a:gd name="connsiteX16" fmla="*/ 103023 w 2266436"/>
                <a:gd name="connsiteY16" fmla="*/ 2109473 h 3990257"/>
                <a:gd name="connsiteX17" fmla="*/ 1962651 w 2266436"/>
                <a:gd name="connsiteY17" fmla="*/ 86653 h 3990257"/>
                <a:gd name="connsiteX0" fmla="*/ 1962651 w 2266436"/>
                <a:gd name="connsiteY0" fmla="*/ 86653 h 4004215"/>
                <a:gd name="connsiteX1" fmla="*/ 2052617 w 2266436"/>
                <a:gd name="connsiteY1" fmla="*/ 391760 h 4004215"/>
                <a:gd name="connsiteX2" fmla="*/ 2037656 w 2266436"/>
                <a:gd name="connsiteY2" fmla="*/ 368515 h 4004215"/>
                <a:gd name="connsiteX3" fmla="*/ 2128436 w 2266436"/>
                <a:gd name="connsiteY3" fmla="*/ 614332 h 4004215"/>
                <a:gd name="connsiteX4" fmla="*/ 2205579 w 2266436"/>
                <a:gd name="connsiteY4" fmla="*/ 889174 h 4004215"/>
                <a:gd name="connsiteX5" fmla="*/ 2260933 w 2266436"/>
                <a:gd name="connsiteY5" fmla="*/ 1262246 h 4004215"/>
                <a:gd name="connsiteX6" fmla="*/ 2251505 w 2266436"/>
                <a:gd name="connsiteY6" fmla="*/ 1783194 h 4004215"/>
                <a:gd name="connsiteX7" fmla="*/ 2146587 w 2266436"/>
                <a:gd name="connsiteY7" fmla="*/ 2305721 h 4004215"/>
                <a:gd name="connsiteX8" fmla="*/ 1989834 w 2266436"/>
                <a:gd name="connsiteY8" fmla="*/ 2724270 h 4004215"/>
                <a:gd name="connsiteX9" fmla="*/ 1808619 w 2266436"/>
                <a:gd name="connsiteY9" fmla="*/ 3028430 h 4004215"/>
                <a:gd name="connsiteX10" fmla="*/ 1493894 w 2266436"/>
                <a:gd name="connsiteY10" fmla="*/ 3401963 h 4004215"/>
                <a:gd name="connsiteX11" fmla="*/ 1140745 w 2266436"/>
                <a:gd name="connsiteY11" fmla="*/ 3705357 h 4004215"/>
                <a:gd name="connsiteX12" fmla="*/ 657371 w 2266436"/>
                <a:gd name="connsiteY12" fmla="*/ 3990258 h 4004215"/>
                <a:gd name="connsiteX13" fmla="*/ 720031 w 2266436"/>
                <a:gd name="connsiteY13" fmla="*/ 3241890 h 4004215"/>
                <a:gd name="connsiteX14" fmla="*/ 504131 w 2266436"/>
                <a:gd name="connsiteY14" fmla="*/ 2738123 h 4004215"/>
                <a:gd name="connsiteX15" fmla="*/ 258598 w 2266436"/>
                <a:gd name="connsiteY15" fmla="*/ 2302090 h 4004215"/>
                <a:gd name="connsiteX16" fmla="*/ 103023 w 2266436"/>
                <a:gd name="connsiteY16" fmla="*/ 2109473 h 4004215"/>
                <a:gd name="connsiteX17" fmla="*/ 1962651 w 2266436"/>
                <a:gd name="connsiteY17" fmla="*/ 86653 h 4004215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657371 w 2266436"/>
                <a:gd name="connsiteY12" fmla="*/ 3990258 h 3990258"/>
                <a:gd name="connsiteX13" fmla="*/ 720031 w 2266436"/>
                <a:gd name="connsiteY13" fmla="*/ 3241890 h 3990258"/>
                <a:gd name="connsiteX14" fmla="*/ 504131 w 2266436"/>
                <a:gd name="connsiteY14" fmla="*/ 2738123 h 3990258"/>
                <a:gd name="connsiteX15" fmla="*/ 258598 w 2266436"/>
                <a:gd name="connsiteY15" fmla="*/ 2302090 h 3990258"/>
                <a:gd name="connsiteX16" fmla="*/ 103023 w 2266436"/>
                <a:gd name="connsiteY16" fmla="*/ 2109473 h 3990258"/>
                <a:gd name="connsiteX17" fmla="*/ 1962651 w 2266436"/>
                <a:gd name="connsiteY17" fmla="*/ 86653 h 3990258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21128 w 2266436"/>
                <a:gd name="connsiteY12" fmla="*/ 3830837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86653 h 4019429"/>
                <a:gd name="connsiteX1" fmla="*/ 2052617 w 2266436"/>
                <a:gd name="connsiteY1" fmla="*/ 391760 h 4019429"/>
                <a:gd name="connsiteX2" fmla="*/ 2037656 w 2266436"/>
                <a:gd name="connsiteY2" fmla="*/ 368515 h 4019429"/>
                <a:gd name="connsiteX3" fmla="*/ 2128436 w 2266436"/>
                <a:gd name="connsiteY3" fmla="*/ 614332 h 4019429"/>
                <a:gd name="connsiteX4" fmla="*/ 2205579 w 2266436"/>
                <a:gd name="connsiteY4" fmla="*/ 889174 h 4019429"/>
                <a:gd name="connsiteX5" fmla="*/ 2260933 w 2266436"/>
                <a:gd name="connsiteY5" fmla="*/ 1262246 h 4019429"/>
                <a:gd name="connsiteX6" fmla="*/ 2251505 w 2266436"/>
                <a:gd name="connsiteY6" fmla="*/ 1783194 h 4019429"/>
                <a:gd name="connsiteX7" fmla="*/ 2146587 w 2266436"/>
                <a:gd name="connsiteY7" fmla="*/ 2305721 h 4019429"/>
                <a:gd name="connsiteX8" fmla="*/ 1989834 w 2266436"/>
                <a:gd name="connsiteY8" fmla="*/ 2724270 h 4019429"/>
                <a:gd name="connsiteX9" fmla="*/ 1808619 w 2266436"/>
                <a:gd name="connsiteY9" fmla="*/ 3028430 h 4019429"/>
                <a:gd name="connsiteX10" fmla="*/ 1493894 w 2266436"/>
                <a:gd name="connsiteY10" fmla="*/ 3401963 h 4019429"/>
                <a:gd name="connsiteX11" fmla="*/ 1140745 w 2266436"/>
                <a:gd name="connsiteY11" fmla="*/ 3705357 h 4019429"/>
                <a:gd name="connsiteX12" fmla="*/ 918897 w 2266436"/>
                <a:gd name="connsiteY12" fmla="*/ 3852536 h 4019429"/>
                <a:gd name="connsiteX13" fmla="*/ 657371 w 2266436"/>
                <a:gd name="connsiteY13" fmla="*/ 3990258 h 4019429"/>
                <a:gd name="connsiteX14" fmla="*/ 720031 w 2266436"/>
                <a:gd name="connsiteY14" fmla="*/ 3241890 h 4019429"/>
                <a:gd name="connsiteX15" fmla="*/ 504131 w 2266436"/>
                <a:gd name="connsiteY15" fmla="*/ 2738123 h 4019429"/>
                <a:gd name="connsiteX16" fmla="*/ 258598 w 2266436"/>
                <a:gd name="connsiteY16" fmla="*/ 2302090 h 4019429"/>
                <a:gd name="connsiteX17" fmla="*/ 103023 w 2266436"/>
                <a:gd name="connsiteY17" fmla="*/ 2109473 h 4019429"/>
                <a:gd name="connsiteX18" fmla="*/ 1962651 w 2266436"/>
                <a:gd name="connsiteY18" fmla="*/ 86653 h 4019429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18897 w 2266436"/>
                <a:gd name="connsiteY12" fmla="*/ 3852536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0 h 3903605"/>
                <a:gd name="connsiteX1" fmla="*/ 2052617 w 2266436"/>
                <a:gd name="connsiteY1" fmla="*/ 305107 h 3903605"/>
                <a:gd name="connsiteX2" fmla="*/ 2037656 w 2266436"/>
                <a:gd name="connsiteY2" fmla="*/ 281862 h 3903605"/>
                <a:gd name="connsiteX3" fmla="*/ 2128436 w 2266436"/>
                <a:gd name="connsiteY3" fmla="*/ 527679 h 3903605"/>
                <a:gd name="connsiteX4" fmla="*/ 2205579 w 2266436"/>
                <a:gd name="connsiteY4" fmla="*/ 802521 h 3903605"/>
                <a:gd name="connsiteX5" fmla="*/ 2260933 w 2266436"/>
                <a:gd name="connsiteY5" fmla="*/ 1175593 h 3903605"/>
                <a:gd name="connsiteX6" fmla="*/ 2251505 w 2266436"/>
                <a:gd name="connsiteY6" fmla="*/ 1696541 h 3903605"/>
                <a:gd name="connsiteX7" fmla="*/ 2146587 w 2266436"/>
                <a:gd name="connsiteY7" fmla="*/ 2219068 h 3903605"/>
                <a:gd name="connsiteX8" fmla="*/ 1989834 w 2266436"/>
                <a:gd name="connsiteY8" fmla="*/ 2637617 h 3903605"/>
                <a:gd name="connsiteX9" fmla="*/ 1808619 w 2266436"/>
                <a:gd name="connsiteY9" fmla="*/ 2941777 h 3903605"/>
                <a:gd name="connsiteX10" fmla="*/ 1493894 w 2266436"/>
                <a:gd name="connsiteY10" fmla="*/ 3315310 h 3903605"/>
                <a:gd name="connsiteX11" fmla="*/ 1140745 w 2266436"/>
                <a:gd name="connsiteY11" fmla="*/ 3618704 h 3903605"/>
                <a:gd name="connsiteX12" fmla="*/ 918897 w 2266436"/>
                <a:gd name="connsiteY12" fmla="*/ 3765883 h 3903605"/>
                <a:gd name="connsiteX13" fmla="*/ 657371 w 2266436"/>
                <a:gd name="connsiteY13" fmla="*/ 3903605 h 3903605"/>
                <a:gd name="connsiteX14" fmla="*/ 720031 w 2266436"/>
                <a:gd name="connsiteY14" fmla="*/ 3155237 h 3903605"/>
                <a:gd name="connsiteX15" fmla="*/ 504131 w 2266436"/>
                <a:gd name="connsiteY15" fmla="*/ 2651470 h 3903605"/>
                <a:gd name="connsiteX16" fmla="*/ 258598 w 2266436"/>
                <a:gd name="connsiteY16" fmla="*/ 2215437 h 3903605"/>
                <a:gd name="connsiteX17" fmla="*/ 103023 w 2266436"/>
                <a:gd name="connsiteY17" fmla="*/ 2022820 h 3903605"/>
                <a:gd name="connsiteX18" fmla="*/ 1962651 w 2266436"/>
                <a:gd name="connsiteY18" fmla="*/ 0 h 3903605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037656 w 2266436"/>
                <a:gd name="connsiteY2" fmla="*/ 370793 h 3992536"/>
                <a:gd name="connsiteX3" fmla="*/ 2128436 w 2266436"/>
                <a:gd name="connsiteY3" fmla="*/ 616610 h 3992536"/>
                <a:gd name="connsiteX4" fmla="*/ 2205579 w 2266436"/>
                <a:gd name="connsiteY4" fmla="*/ 891452 h 3992536"/>
                <a:gd name="connsiteX5" fmla="*/ 2260933 w 2266436"/>
                <a:gd name="connsiteY5" fmla="*/ 1264524 h 3992536"/>
                <a:gd name="connsiteX6" fmla="*/ 2251505 w 2266436"/>
                <a:gd name="connsiteY6" fmla="*/ 1785472 h 3992536"/>
                <a:gd name="connsiteX7" fmla="*/ 2146587 w 2266436"/>
                <a:gd name="connsiteY7" fmla="*/ 2307999 h 3992536"/>
                <a:gd name="connsiteX8" fmla="*/ 1989834 w 2266436"/>
                <a:gd name="connsiteY8" fmla="*/ 2726548 h 3992536"/>
                <a:gd name="connsiteX9" fmla="*/ 1808619 w 2266436"/>
                <a:gd name="connsiteY9" fmla="*/ 3030708 h 3992536"/>
                <a:gd name="connsiteX10" fmla="*/ 1493894 w 2266436"/>
                <a:gd name="connsiteY10" fmla="*/ 3404241 h 3992536"/>
                <a:gd name="connsiteX11" fmla="*/ 1140745 w 2266436"/>
                <a:gd name="connsiteY11" fmla="*/ 3707635 h 3992536"/>
                <a:gd name="connsiteX12" fmla="*/ 918897 w 2266436"/>
                <a:gd name="connsiteY12" fmla="*/ 3854814 h 3992536"/>
                <a:gd name="connsiteX13" fmla="*/ 657371 w 2266436"/>
                <a:gd name="connsiteY13" fmla="*/ 3992536 h 3992536"/>
                <a:gd name="connsiteX14" fmla="*/ 720031 w 2266436"/>
                <a:gd name="connsiteY14" fmla="*/ 3244168 h 3992536"/>
                <a:gd name="connsiteX15" fmla="*/ 504131 w 2266436"/>
                <a:gd name="connsiteY15" fmla="*/ 2740401 h 3992536"/>
                <a:gd name="connsiteX16" fmla="*/ 258598 w 2266436"/>
                <a:gd name="connsiteY16" fmla="*/ 2304368 h 3992536"/>
                <a:gd name="connsiteX17" fmla="*/ 103023 w 2266436"/>
                <a:gd name="connsiteY17" fmla="*/ 2111751 h 3992536"/>
                <a:gd name="connsiteX18" fmla="*/ 1962651 w 2266436"/>
                <a:gd name="connsiteY18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28436 w 2266436"/>
                <a:gd name="connsiteY2" fmla="*/ 616610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41111 w 2266436"/>
                <a:gd name="connsiteY2" fmla="*/ 613431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0 h 3903605"/>
                <a:gd name="connsiteX1" fmla="*/ 2073370 w 2266436"/>
                <a:gd name="connsiteY1" fmla="*/ 303427 h 3903605"/>
                <a:gd name="connsiteX2" fmla="*/ 2141111 w 2266436"/>
                <a:gd name="connsiteY2" fmla="*/ 524500 h 3903605"/>
                <a:gd name="connsiteX3" fmla="*/ 2205579 w 2266436"/>
                <a:gd name="connsiteY3" fmla="*/ 802521 h 3903605"/>
                <a:gd name="connsiteX4" fmla="*/ 2260933 w 2266436"/>
                <a:gd name="connsiteY4" fmla="*/ 1175593 h 3903605"/>
                <a:gd name="connsiteX5" fmla="*/ 2251505 w 2266436"/>
                <a:gd name="connsiteY5" fmla="*/ 1696541 h 3903605"/>
                <a:gd name="connsiteX6" fmla="*/ 2146587 w 2266436"/>
                <a:gd name="connsiteY6" fmla="*/ 2219068 h 3903605"/>
                <a:gd name="connsiteX7" fmla="*/ 1989834 w 2266436"/>
                <a:gd name="connsiteY7" fmla="*/ 2637617 h 3903605"/>
                <a:gd name="connsiteX8" fmla="*/ 1808619 w 2266436"/>
                <a:gd name="connsiteY8" fmla="*/ 2941777 h 3903605"/>
                <a:gd name="connsiteX9" fmla="*/ 1493894 w 2266436"/>
                <a:gd name="connsiteY9" fmla="*/ 3315310 h 3903605"/>
                <a:gd name="connsiteX10" fmla="*/ 1140745 w 2266436"/>
                <a:gd name="connsiteY10" fmla="*/ 3618704 h 3903605"/>
                <a:gd name="connsiteX11" fmla="*/ 918897 w 2266436"/>
                <a:gd name="connsiteY11" fmla="*/ 3765883 h 3903605"/>
                <a:gd name="connsiteX12" fmla="*/ 657371 w 2266436"/>
                <a:gd name="connsiteY12" fmla="*/ 3903605 h 3903605"/>
                <a:gd name="connsiteX13" fmla="*/ 720031 w 2266436"/>
                <a:gd name="connsiteY13" fmla="*/ 3155237 h 3903605"/>
                <a:gd name="connsiteX14" fmla="*/ 504131 w 2266436"/>
                <a:gd name="connsiteY14" fmla="*/ 2651470 h 3903605"/>
                <a:gd name="connsiteX15" fmla="*/ 258598 w 2266436"/>
                <a:gd name="connsiteY15" fmla="*/ 2215437 h 3903605"/>
                <a:gd name="connsiteX16" fmla="*/ 103023 w 2266436"/>
                <a:gd name="connsiteY16" fmla="*/ 2022820 h 3903605"/>
                <a:gd name="connsiteX17" fmla="*/ 1962651 w 2266436"/>
                <a:gd name="connsiteY17" fmla="*/ 0 h 3903605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258598 w 2266436"/>
                <a:gd name="connsiteY15" fmla="*/ 2215437 h 3924720"/>
                <a:gd name="connsiteX16" fmla="*/ 103023 w 2266436"/>
                <a:gd name="connsiteY16" fmla="*/ 2022820 h 3924720"/>
                <a:gd name="connsiteX17" fmla="*/ 1962651 w 2266436"/>
                <a:gd name="connsiteY17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399503 w 2266436"/>
                <a:gd name="connsiteY14" fmla="*/ 2908499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11459"/>
                <a:gd name="connsiteX1" fmla="*/ 2090424 w 2283490"/>
                <a:gd name="connsiteY1" fmla="*/ 303427 h 3911459"/>
                <a:gd name="connsiteX2" fmla="*/ 2158165 w 2283490"/>
                <a:gd name="connsiteY2" fmla="*/ 524500 h 3911459"/>
                <a:gd name="connsiteX3" fmla="*/ 2222633 w 2283490"/>
                <a:gd name="connsiteY3" fmla="*/ 802521 h 3911459"/>
                <a:gd name="connsiteX4" fmla="*/ 2277987 w 2283490"/>
                <a:gd name="connsiteY4" fmla="*/ 1175593 h 3911459"/>
                <a:gd name="connsiteX5" fmla="*/ 2268559 w 2283490"/>
                <a:gd name="connsiteY5" fmla="*/ 1696541 h 3911459"/>
                <a:gd name="connsiteX6" fmla="*/ 2163641 w 2283490"/>
                <a:gd name="connsiteY6" fmla="*/ 2219068 h 3911459"/>
                <a:gd name="connsiteX7" fmla="*/ 2006888 w 2283490"/>
                <a:gd name="connsiteY7" fmla="*/ 2637617 h 3911459"/>
                <a:gd name="connsiteX8" fmla="*/ 1825673 w 2283490"/>
                <a:gd name="connsiteY8" fmla="*/ 2941777 h 3911459"/>
                <a:gd name="connsiteX9" fmla="*/ 1510948 w 2283490"/>
                <a:gd name="connsiteY9" fmla="*/ 3315310 h 3911459"/>
                <a:gd name="connsiteX10" fmla="*/ 1157799 w 2283490"/>
                <a:gd name="connsiteY10" fmla="*/ 3618704 h 3911459"/>
                <a:gd name="connsiteX11" fmla="*/ 935951 w 2283490"/>
                <a:gd name="connsiteY11" fmla="*/ 3765883 h 3911459"/>
                <a:gd name="connsiteX12" fmla="*/ 657152 w 2283490"/>
                <a:gd name="connsiteY12" fmla="*/ 3911459 h 3911459"/>
                <a:gd name="connsiteX13" fmla="*/ 501681 w 2283490"/>
                <a:gd name="connsiteY13" fmla="*/ 3282969 h 3911459"/>
                <a:gd name="connsiteX14" fmla="*/ 416557 w 2283490"/>
                <a:gd name="connsiteY14" fmla="*/ 2908499 h 3911459"/>
                <a:gd name="connsiteX15" fmla="*/ 321827 w 2283490"/>
                <a:gd name="connsiteY15" fmla="*/ 2612605 h 3911459"/>
                <a:gd name="connsiteX16" fmla="*/ 211296 w 2283490"/>
                <a:gd name="connsiteY16" fmla="*/ 2280904 h 3911459"/>
                <a:gd name="connsiteX17" fmla="*/ 120077 w 2283490"/>
                <a:gd name="connsiteY17" fmla="*/ 2022820 h 3911459"/>
                <a:gd name="connsiteX18" fmla="*/ 1979705 w 2283490"/>
                <a:gd name="connsiteY18" fmla="*/ 0 h 3911459"/>
                <a:gd name="connsiteX0" fmla="*/ 1859628 w 2163413"/>
                <a:gd name="connsiteY0" fmla="*/ 0 h 3911459"/>
                <a:gd name="connsiteX1" fmla="*/ 1970347 w 2163413"/>
                <a:gd name="connsiteY1" fmla="*/ 303427 h 3911459"/>
                <a:gd name="connsiteX2" fmla="*/ 2038088 w 2163413"/>
                <a:gd name="connsiteY2" fmla="*/ 524500 h 3911459"/>
                <a:gd name="connsiteX3" fmla="*/ 2102556 w 2163413"/>
                <a:gd name="connsiteY3" fmla="*/ 802521 h 3911459"/>
                <a:gd name="connsiteX4" fmla="*/ 2157910 w 2163413"/>
                <a:gd name="connsiteY4" fmla="*/ 1175593 h 3911459"/>
                <a:gd name="connsiteX5" fmla="*/ 2148482 w 2163413"/>
                <a:gd name="connsiteY5" fmla="*/ 1696541 h 3911459"/>
                <a:gd name="connsiteX6" fmla="*/ 2043564 w 2163413"/>
                <a:gd name="connsiteY6" fmla="*/ 2219068 h 3911459"/>
                <a:gd name="connsiteX7" fmla="*/ 1886811 w 2163413"/>
                <a:gd name="connsiteY7" fmla="*/ 2637617 h 3911459"/>
                <a:gd name="connsiteX8" fmla="*/ 1705596 w 2163413"/>
                <a:gd name="connsiteY8" fmla="*/ 2941777 h 3911459"/>
                <a:gd name="connsiteX9" fmla="*/ 1390871 w 2163413"/>
                <a:gd name="connsiteY9" fmla="*/ 3315310 h 3911459"/>
                <a:gd name="connsiteX10" fmla="*/ 1037722 w 2163413"/>
                <a:gd name="connsiteY10" fmla="*/ 3618704 h 3911459"/>
                <a:gd name="connsiteX11" fmla="*/ 815874 w 2163413"/>
                <a:gd name="connsiteY11" fmla="*/ 3765883 h 3911459"/>
                <a:gd name="connsiteX12" fmla="*/ 537075 w 2163413"/>
                <a:gd name="connsiteY12" fmla="*/ 3911459 h 3911459"/>
                <a:gd name="connsiteX13" fmla="*/ 381604 w 2163413"/>
                <a:gd name="connsiteY13" fmla="*/ 3282969 h 3911459"/>
                <a:gd name="connsiteX14" fmla="*/ 296480 w 2163413"/>
                <a:gd name="connsiteY14" fmla="*/ 2908499 h 3911459"/>
                <a:gd name="connsiteX15" fmla="*/ 201750 w 2163413"/>
                <a:gd name="connsiteY15" fmla="*/ 2612605 h 3911459"/>
                <a:gd name="connsiteX16" fmla="*/ 91219 w 2163413"/>
                <a:gd name="connsiteY16" fmla="*/ 2280904 h 3911459"/>
                <a:gd name="connsiteX17" fmla="*/ 0 w 2163413"/>
                <a:gd name="connsiteY17" fmla="*/ 2022820 h 3911459"/>
                <a:gd name="connsiteX18" fmla="*/ 1859628 w 2163413"/>
                <a:gd name="connsiteY18" fmla="*/ 0 h 3911459"/>
                <a:gd name="connsiteX0" fmla="*/ 1859628 w 2163413"/>
                <a:gd name="connsiteY0" fmla="*/ 0 h 4312595"/>
                <a:gd name="connsiteX1" fmla="*/ 1970347 w 2163413"/>
                <a:gd name="connsiteY1" fmla="*/ 303427 h 4312595"/>
                <a:gd name="connsiteX2" fmla="*/ 2038088 w 2163413"/>
                <a:gd name="connsiteY2" fmla="*/ 524500 h 4312595"/>
                <a:gd name="connsiteX3" fmla="*/ 2102556 w 2163413"/>
                <a:gd name="connsiteY3" fmla="*/ 802521 h 4312595"/>
                <a:gd name="connsiteX4" fmla="*/ 2157910 w 2163413"/>
                <a:gd name="connsiteY4" fmla="*/ 1175593 h 4312595"/>
                <a:gd name="connsiteX5" fmla="*/ 2148482 w 2163413"/>
                <a:gd name="connsiteY5" fmla="*/ 1696541 h 4312595"/>
                <a:gd name="connsiteX6" fmla="*/ 2043564 w 2163413"/>
                <a:gd name="connsiteY6" fmla="*/ 2219068 h 4312595"/>
                <a:gd name="connsiteX7" fmla="*/ 1886811 w 2163413"/>
                <a:gd name="connsiteY7" fmla="*/ 2637617 h 4312595"/>
                <a:gd name="connsiteX8" fmla="*/ 1705596 w 2163413"/>
                <a:gd name="connsiteY8" fmla="*/ 2941777 h 4312595"/>
                <a:gd name="connsiteX9" fmla="*/ 1390871 w 2163413"/>
                <a:gd name="connsiteY9" fmla="*/ 3315310 h 4312595"/>
                <a:gd name="connsiteX10" fmla="*/ 1037722 w 2163413"/>
                <a:gd name="connsiteY10" fmla="*/ 3618704 h 4312595"/>
                <a:gd name="connsiteX11" fmla="*/ 648535 w 2163413"/>
                <a:gd name="connsiteY11" fmla="*/ 4312595 h 4312595"/>
                <a:gd name="connsiteX12" fmla="*/ 537075 w 2163413"/>
                <a:gd name="connsiteY12" fmla="*/ 3911459 h 4312595"/>
                <a:gd name="connsiteX13" fmla="*/ 381604 w 2163413"/>
                <a:gd name="connsiteY13" fmla="*/ 3282969 h 4312595"/>
                <a:gd name="connsiteX14" fmla="*/ 296480 w 2163413"/>
                <a:gd name="connsiteY14" fmla="*/ 2908499 h 4312595"/>
                <a:gd name="connsiteX15" fmla="*/ 201750 w 2163413"/>
                <a:gd name="connsiteY15" fmla="*/ 2612605 h 4312595"/>
                <a:gd name="connsiteX16" fmla="*/ 91219 w 2163413"/>
                <a:gd name="connsiteY16" fmla="*/ 2280904 h 4312595"/>
                <a:gd name="connsiteX17" fmla="*/ 0 w 2163413"/>
                <a:gd name="connsiteY17" fmla="*/ 2022820 h 4312595"/>
                <a:gd name="connsiteX18" fmla="*/ 1859628 w 2163413"/>
                <a:gd name="connsiteY18" fmla="*/ 0 h 4312595"/>
                <a:gd name="connsiteX0" fmla="*/ 1859628 w 2163413"/>
                <a:gd name="connsiteY0" fmla="*/ 0 h 4743609"/>
                <a:gd name="connsiteX1" fmla="*/ 1970347 w 2163413"/>
                <a:gd name="connsiteY1" fmla="*/ 303427 h 4743609"/>
                <a:gd name="connsiteX2" fmla="*/ 2038088 w 2163413"/>
                <a:gd name="connsiteY2" fmla="*/ 524500 h 4743609"/>
                <a:gd name="connsiteX3" fmla="*/ 2102556 w 2163413"/>
                <a:gd name="connsiteY3" fmla="*/ 802521 h 4743609"/>
                <a:gd name="connsiteX4" fmla="*/ 2157910 w 2163413"/>
                <a:gd name="connsiteY4" fmla="*/ 1175593 h 4743609"/>
                <a:gd name="connsiteX5" fmla="*/ 2148482 w 2163413"/>
                <a:gd name="connsiteY5" fmla="*/ 1696541 h 4743609"/>
                <a:gd name="connsiteX6" fmla="*/ 2043564 w 2163413"/>
                <a:gd name="connsiteY6" fmla="*/ 2219068 h 4743609"/>
                <a:gd name="connsiteX7" fmla="*/ 1886811 w 2163413"/>
                <a:gd name="connsiteY7" fmla="*/ 2637617 h 4743609"/>
                <a:gd name="connsiteX8" fmla="*/ 1705596 w 2163413"/>
                <a:gd name="connsiteY8" fmla="*/ 2941777 h 4743609"/>
                <a:gd name="connsiteX9" fmla="*/ 1390871 w 2163413"/>
                <a:gd name="connsiteY9" fmla="*/ 3315310 h 4743609"/>
                <a:gd name="connsiteX10" fmla="*/ 778884 w 2163413"/>
                <a:gd name="connsiteY10" fmla="*/ 4715135 h 4743609"/>
                <a:gd name="connsiteX11" fmla="*/ 648535 w 2163413"/>
                <a:gd name="connsiteY11" fmla="*/ 4312595 h 4743609"/>
                <a:gd name="connsiteX12" fmla="*/ 537075 w 2163413"/>
                <a:gd name="connsiteY12" fmla="*/ 3911459 h 4743609"/>
                <a:gd name="connsiteX13" fmla="*/ 381604 w 2163413"/>
                <a:gd name="connsiteY13" fmla="*/ 3282969 h 4743609"/>
                <a:gd name="connsiteX14" fmla="*/ 296480 w 2163413"/>
                <a:gd name="connsiteY14" fmla="*/ 2908499 h 4743609"/>
                <a:gd name="connsiteX15" fmla="*/ 201750 w 2163413"/>
                <a:gd name="connsiteY15" fmla="*/ 2612605 h 4743609"/>
                <a:gd name="connsiteX16" fmla="*/ 91219 w 2163413"/>
                <a:gd name="connsiteY16" fmla="*/ 2280904 h 4743609"/>
                <a:gd name="connsiteX17" fmla="*/ 0 w 2163413"/>
                <a:gd name="connsiteY17" fmla="*/ 2022820 h 4743609"/>
                <a:gd name="connsiteX18" fmla="*/ 1859628 w 2163413"/>
                <a:gd name="connsiteY18" fmla="*/ 0 h 4743609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778884 w 2163413"/>
                <a:gd name="connsiteY10" fmla="*/ 4715135 h 4715135"/>
                <a:gd name="connsiteX11" fmla="*/ 648535 w 2163413"/>
                <a:gd name="connsiteY11" fmla="*/ 4312595 h 4715135"/>
                <a:gd name="connsiteX12" fmla="*/ 537075 w 2163413"/>
                <a:gd name="connsiteY12" fmla="*/ 3911459 h 4715135"/>
                <a:gd name="connsiteX13" fmla="*/ 381604 w 2163413"/>
                <a:gd name="connsiteY13" fmla="*/ 3282969 h 4715135"/>
                <a:gd name="connsiteX14" fmla="*/ 296480 w 2163413"/>
                <a:gd name="connsiteY14" fmla="*/ 2908499 h 4715135"/>
                <a:gd name="connsiteX15" fmla="*/ 201750 w 2163413"/>
                <a:gd name="connsiteY15" fmla="*/ 2612605 h 4715135"/>
                <a:gd name="connsiteX16" fmla="*/ 91219 w 2163413"/>
                <a:gd name="connsiteY16" fmla="*/ 2280904 h 4715135"/>
                <a:gd name="connsiteX17" fmla="*/ 0 w 2163413"/>
                <a:gd name="connsiteY17" fmla="*/ 2022820 h 4715135"/>
                <a:gd name="connsiteX18" fmla="*/ 1859628 w 2163413"/>
                <a:gd name="connsiteY18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9511 w 2163413"/>
                <a:gd name="connsiteY11" fmla="*/ 4044220 h 4715135"/>
                <a:gd name="connsiteX12" fmla="*/ 778884 w 2163413"/>
                <a:gd name="connsiteY12" fmla="*/ 4715135 h 4715135"/>
                <a:gd name="connsiteX13" fmla="*/ 648535 w 2163413"/>
                <a:gd name="connsiteY13" fmla="*/ 4312595 h 4715135"/>
                <a:gd name="connsiteX14" fmla="*/ 537075 w 2163413"/>
                <a:gd name="connsiteY14" fmla="*/ 3911459 h 4715135"/>
                <a:gd name="connsiteX15" fmla="*/ 381604 w 2163413"/>
                <a:gd name="connsiteY15" fmla="*/ 3282969 h 4715135"/>
                <a:gd name="connsiteX16" fmla="*/ 296480 w 2163413"/>
                <a:gd name="connsiteY16" fmla="*/ 2908499 h 4715135"/>
                <a:gd name="connsiteX17" fmla="*/ 201750 w 2163413"/>
                <a:gd name="connsiteY17" fmla="*/ 2612605 h 4715135"/>
                <a:gd name="connsiteX18" fmla="*/ 91219 w 2163413"/>
                <a:gd name="connsiteY18" fmla="*/ 2280904 h 4715135"/>
                <a:gd name="connsiteX19" fmla="*/ 0 w 2163413"/>
                <a:gd name="connsiteY19" fmla="*/ 2022820 h 4715135"/>
                <a:gd name="connsiteX20" fmla="*/ 1859628 w 2163413"/>
                <a:gd name="connsiteY20" fmla="*/ 0 h 4715135"/>
                <a:gd name="connsiteX0" fmla="*/ 1859628 w 2163413"/>
                <a:gd name="connsiteY0" fmla="*/ 0 h 4715328"/>
                <a:gd name="connsiteX1" fmla="*/ 1970347 w 2163413"/>
                <a:gd name="connsiteY1" fmla="*/ 303427 h 4715328"/>
                <a:gd name="connsiteX2" fmla="*/ 2038088 w 2163413"/>
                <a:gd name="connsiteY2" fmla="*/ 524500 h 4715328"/>
                <a:gd name="connsiteX3" fmla="*/ 2102556 w 2163413"/>
                <a:gd name="connsiteY3" fmla="*/ 802521 h 4715328"/>
                <a:gd name="connsiteX4" fmla="*/ 2157910 w 2163413"/>
                <a:gd name="connsiteY4" fmla="*/ 1175593 h 4715328"/>
                <a:gd name="connsiteX5" fmla="*/ 2148482 w 2163413"/>
                <a:gd name="connsiteY5" fmla="*/ 1696541 h 4715328"/>
                <a:gd name="connsiteX6" fmla="*/ 2043564 w 2163413"/>
                <a:gd name="connsiteY6" fmla="*/ 2219068 h 4715328"/>
                <a:gd name="connsiteX7" fmla="*/ 1886811 w 2163413"/>
                <a:gd name="connsiteY7" fmla="*/ 2637617 h 4715328"/>
                <a:gd name="connsiteX8" fmla="*/ 1705596 w 2163413"/>
                <a:gd name="connsiteY8" fmla="*/ 2941777 h 4715328"/>
                <a:gd name="connsiteX9" fmla="*/ 1390871 w 2163413"/>
                <a:gd name="connsiteY9" fmla="*/ 3315310 h 4715328"/>
                <a:gd name="connsiteX10" fmla="*/ 1167951 w 2163413"/>
                <a:gd name="connsiteY10" fmla="*/ 4104851 h 4715328"/>
                <a:gd name="connsiteX11" fmla="*/ 1071619 w 2163413"/>
                <a:gd name="connsiteY11" fmla="*/ 4261139 h 4715328"/>
                <a:gd name="connsiteX12" fmla="*/ 778884 w 2163413"/>
                <a:gd name="connsiteY12" fmla="*/ 4715135 h 4715328"/>
                <a:gd name="connsiteX13" fmla="*/ 648535 w 2163413"/>
                <a:gd name="connsiteY13" fmla="*/ 4312595 h 4715328"/>
                <a:gd name="connsiteX14" fmla="*/ 537075 w 2163413"/>
                <a:gd name="connsiteY14" fmla="*/ 3911459 h 4715328"/>
                <a:gd name="connsiteX15" fmla="*/ 381604 w 2163413"/>
                <a:gd name="connsiteY15" fmla="*/ 3282969 h 4715328"/>
                <a:gd name="connsiteX16" fmla="*/ 296480 w 2163413"/>
                <a:gd name="connsiteY16" fmla="*/ 2908499 h 4715328"/>
                <a:gd name="connsiteX17" fmla="*/ 201750 w 2163413"/>
                <a:gd name="connsiteY17" fmla="*/ 2612605 h 4715328"/>
                <a:gd name="connsiteX18" fmla="*/ 91219 w 2163413"/>
                <a:gd name="connsiteY18" fmla="*/ 2280904 h 4715328"/>
                <a:gd name="connsiteX19" fmla="*/ 0 w 2163413"/>
                <a:gd name="connsiteY19" fmla="*/ 2022820 h 4715328"/>
                <a:gd name="connsiteX20" fmla="*/ 1859628 w 2163413"/>
                <a:gd name="connsiteY20" fmla="*/ 0 h 47153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8526"/>
                <a:gd name="connsiteX1" fmla="*/ 1970347 w 2163413"/>
                <a:gd name="connsiteY1" fmla="*/ 303427 h 4748526"/>
                <a:gd name="connsiteX2" fmla="*/ 2038088 w 2163413"/>
                <a:gd name="connsiteY2" fmla="*/ 524500 h 4748526"/>
                <a:gd name="connsiteX3" fmla="*/ 2102556 w 2163413"/>
                <a:gd name="connsiteY3" fmla="*/ 802521 h 4748526"/>
                <a:gd name="connsiteX4" fmla="*/ 2157910 w 2163413"/>
                <a:gd name="connsiteY4" fmla="*/ 1175593 h 4748526"/>
                <a:gd name="connsiteX5" fmla="*/ 2148482 w 2163413"/>
                <a:gd name="connsiteY5" fmla="*/ 1696541 h 4748526"/>
                <a:gd name="connsiteX6" fmla="*/ 2043564 w 2163413"/>
                <a:gd name="connsiteY6" fmla="*/ 2219068 h 4748526"/>
                <a:gd name="connsiteX7" fmla="*/ 1886811 w 2163413"/>
                <a:gd name="connsiteY7" fmla="*/ 2637617 h 4748526"/>
                <a:gd name="connsiteX8" fmla="*/ 1705596 w 2163413"/>
                <a:gd name="connsiteY8" fmla="*/ 2941777 h 4748526"/>
                <a:gd name="connsiteX9" fmla="*/ 1390871 w 2163413"/>
                <a:gd name="connsiteY9" fmla="*/ 3315310 h 4748526"/>
                <a:gd name="connsiteX10" fmla="*/ 1167951 w 2163413"/>
                <a:gd name="connsiteY10" fmla="*/ 4104851 h 4748526"/>
                <a:gd name="connsiteX11" fmla="*/ 1071619 w 2163413"/>
                <a:gd name="connsiteY11" fmla="*/ 4261139 h 4748526"/>
                <a:gd name="connsiteX12" fmla="*/ 778884 w 2163413"/>
                <a:gd name="connsiteY12" fmla="*/ 4715135 h 4748526"/>
                <a:gd name="connsiteX13" fmla="*/ 732345 w 2163413"/>
                <a:gd name="connsiteY13" fmla="*/ 4698562 h 4748526"/>
                <a:gd name="connsiteX14" fmla="*/ 708262 w 2163413"/>
                <a:gd name="connsiteY14" fmla="*/ 4572466 h 4748526"/>
                <a:gd name="connsiteX15" fmla="*/ 648535 w 2163413"/>
                <a:gd name="connsiteY15" fmla="*/ 4312595 h 4748526"/>
                <a:gd name="connsiteX16" fmla="*/ 537075 w 2163413"/>
                <a:gd name="connsiteY16" fmla="*/ 3911459 h 4748526"/>
                <a:gd name="connsiteX17" fmla="*/ 381604 w 2163413"/>
                <a:gd name="connsiteY17" fmla="*/ 3282969 h 4748526"/>
                <a:gd name="connsiteX18" fmla="*/ 296480 w 2163413"/>
                <a:gd name="connsiteY18" fmla="*/ 2908499 h 4748526"/>
                <a:gd name="connsiteX19" fmla="*/ 201750 w 2163413"/>
                <a:gd name="connsiteY19" fmla="*/ 2612605 h 4748526"/>
                <a:gd name="connsiteX20" fmla="*/ 91219 w 2163413"/>
                <a:gd name="connsiteY20" fmla="*/ 2280904 h 4748526"/>
                <a:gd name="connsiteX21" fmla="*/ 0 w 2163413"/>
                <a:gd name="connsiteY21" fmla="*/ 2022820 h 4748526"/>
                <a:gd name="connsiteX22" fmla="*/ 1859628 w 2163413"/>
                <a:gd name="connsiteY22" fmla="*/ 0 h 4748526"/>
                <a:gd name="connsiteX0" fmla="*/ 1859628 w 2163413"/>
                <a:gd name="connsiteY0" fmla="*/ 0 h 4744436"/>
                <a:gd name="connsiteX1" fmla="*/ 1970347 w 2163413"/>
                <a:gd name="connsiteY1" fmla="*/ 303427 h 4744436"/>
                <a:gd name="connsiteX2" fmla="*/ 2038088 w 2163413"/>
                <a:gd name="connsiteY2" fmla="*/ 524500 h 4744436"/>
                <a:gd name="connsiteX3" fmla="*/ 2102556 w 2163413"/>
                <a:gd name="connsiteY3" fmla="*/ 802521 h 4744436"/>
                <a:gd name="connsiteX4" fmla="*/ 2157910 w 2163413"/>
                <a:gd name="connsiteY4" fmla="*/ 1175593 h 4744436"/>
                <a:gd name="connsiteX5" fmla="*/ 2148482 w 2163413"/>
                <a:gd name="connsiteY5" fmla="*/ 1696541 h 4744436"/>
                <a:gd name="connsiteX6" fmla="*/ 2043564 w 2163413"/>
                <a:gd name="connsiteY6" fmla="*/ 2219068 h 4744436"/>
                <a:gd name="connsiteX7" fmla="*/ 1886811 w 2163413"/>
                <a:gd name="connsiteY7" fmla="*/ 2637617 h 4744436"/>
                <a:gd name="connsiteX8" fmla="*/ 1705596 w 2163413"/>
                <a:gd name="connsiteY8" fmla="*/ 2941777 h 4744436"/>
                <a:gd name="connsiteX9" fmla="*/ 1390871 w 2163413"/>
                <a:gd name="connsiteY9" fmla="*/ 3315310 h 4744436"/>
                <a:gd name="connsiteX10" fmla="*/ 1167951 w 2163413"/>
                <a:gd name="connsiteY10" fmla="*/ 4104851 h 4744436"/>
                <a:gd name="connsiteX11" fmla="*/ 1071619 w 2163413"/>
                <a:gd name="connsiteY11" fmla="*/ 4261139 h 4744436"/>
                <a:gd name="connsiteX12" fmla="*/ 778884 w 2163413"/>
                <a:gd name="connsiteY12" fmla="*/ 4715135 h 4744436"/>
                <a:gd name="connsiteX13" fmla="*/ 732345 w 2163413"/>
                <a:gd name="connsiteY13" fmla="*/ 4698562 h 4744436"/>
                <a:gd name="connsiteX14" fmla="*/ 726845 w 2163413"/>
                <a:gd name="connsiteY14" fmla="*/ 4692013 h 4744436"/>
                <a:gd name="connsiteX15" fmla="*/ 708262 w 2163413"/>
                <a:gd name="connsiteY15" fmla="*/ 4572466 h 4744436"/>
                <a:gd name="connsiteX16" fmla="*/ 648535 w 2163413"/>
                <a:gd name="connsiteY16" fmla="*/ 4312595 h 4744436"/>
                <a:gd name="connsiteX17" fmla="*/ 537075 w 2163413"/>
                <a:gd name="connsiteY17" fmla="*/ 3911459 h 4744436"/>
                <a:gd name="connsiteX18" fmla="*/ 381604 w 2163413"/>
                <a:gd name="connsiteY18" fmla="*/ 3282969 h 4744436"/>
                <a:gd name="connsiteX19" fmla="*/ 296480 w 2163413"/>
                <a:gd name="connsiteY19" fmla="*/ 2908499 h 4744436"/>
                <a:gd name="connsiteX20" fmla="*/ 201750 w 2163413"/>
                <a:gd name="connsiteY20" fmla="*/ 2612605 h 4744436"/>
                <a:gd name="connsiteX21" fmla="*/ 91219 w 2163413"/>
                <a:gd name="connsiteY21" fmla="*/ 2280904 h 4744436"/>
                <a:gd name="connsiteX22" fmla="*/ 0 w 2163413"/>
                <a:gd name="connsiteY22" fmla="*/ 2022820 h 4744436"/>
                <a:gd name="connsiteX23" fmla="*/ 1859628 w 2163413"/>
                <a:gd name="connsiteY23" fmla="*/ 0 h 4744436"/>
                <a:gd name="connsiteX0" fmla="*/ 1859628 w 2163413"/>
                <a:gd name="connsiteY0" fmla="*/ 0 h 4748528"/>
                <a:gd name="connsiteX1" fmla="*/ 1970347 w 2163413"/>
                <a:gd name="connsiteY1" fmla="*/ 303427 h 4748528"/>
                <a:gd name="connsiteX2" fmla="*/ 2038088 w 2163413"/>
                <a:gd name="connsiteY2" fmla="*/ 524500 h 4748528"/>
                <a:gd name="connsiteX3" fmla="*/ 2102556 w 2163413"/>
                <a:gd name="connsiteY3" fmla="*/ 802521 h 4748528"/>
                <a:gd name="connsiteX4" fmla="*/ 2157910 w 2163413"/>
                <a:gd name="connsiteY4" fmla="*/ 1175593 h 4748528"/>
                <a:gd name="connsiteX5" fmla="*/ 2148482 w 2163413"/>
                <a:gd name="connsiteY5" fmla="*/ 1696541 h 4748528"/>
                <a:gd name="connsiteX6" fmla="*/ 2043564 w 2163413"/>
                <a:gd name="connsiteY6" fmla="*/ 2219068 h 4748528"/>
                <a:gd name="connsiteX7" fmla="*/ 1886811 w 2163413"/>
                <a:gd name="connsiteY7" fmla="*/ 2637617 h 4748528"/>
                <a:gd name="connsiteX8" fmla="*/ 1705596 w 2163413"/>
                <a:gd name="connsiteY8" fmla="*/ 2941777 h 4748528"/>
                <a:gd name="connsiteX9" fmla="*/ 1390871 w 2163413"/>
                <a:gd name="connsiteY9" fmla="*/ 3315310 h 4748528"/>
                <a:gd name="connsiteX10" fmla="*/ 1167951 w 2163413"/>
                <a:gd name="connsiteY10" fmla="*/ 4104851 h 4748528"/>
                <a:gd name="connsiteX11" fmla="*/ 1071619 w 2163413"/>
                <a:gd name="connsiteY11" fmla="*/ 4261139 h 4748528"/>
                <a:gd name="connsiteX12" fmla="*/ 778884 w 2163413"/>
                <a:gd name="connsiteY12" fmla="*/ 4715135 h 4748528"/>
                <a:gd name="connsiteX13" fmla="*/ 732345 w 2163413"/>
                <a:gd name="connsiteY13" fmla="*/ 4698562 h 4748528"/>
                <a:gd name="connsiteX14" fmla="*/ 708262 w 2163413"/>
                <a:gd name="connsiteY14" fmla="*/ 4572466 h 4748528"/>
                <a:gd name="connsiteX15" fmla="*/ 648535 w 2163413"/>
                <a:gd name="connsiteY15" fmla="*/ 4312595 h 4748528"/>
                <a:gd name="connsiteX16" fmla="*/ 537075 w 2163413"/>
                <a:gd name="connsiteY16" fmla="*/ 3911459 h 4748528"/>
                <a:gd name="connsiteX17" fmla="*/ 381604 w 2163413"/>
                <a:gd name="connsiteY17" fmla="*/ 3282969 h 4748528"/>
                <a:gd name="connsiteX18" fmla="*/ 296480 w 2163413"/>
                <a:gd name="connsiteY18" fmla="*/ 2908499 h 4748528"/>
                <a:gd name="connsiteX19" fmla="*/ 201750 w 2163413"/>
                <a:gd name="connsiteY19" fmla="*/ 2612605 h 4748528"/>
                <a:gd name="connsiteX20" fmla="*/ 91219 w 2163413"/>
                <a:gd name="connsiteY20" fmla="*/ 2280904 h 4748528"/>
                <a:gd name="connsiteX21" fmla="*/ 0 w 2163413"/>
                <a:gd name="connsiteY21" fmla="*/ 2022820 h 4748528"/>
                <a:gd name="connsiteX22" fmla="*/ 1859628 w 2163413"/>
                <a:gd name="connsiteY22" fmla="*/ 0 h 47485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2437"/>
                <a:gd name="connsiteX1" fmla="*/ 1970347 w 2163413"/>
                <a:gd name="connsiteY1" fmla="*/ 303427 h 4742437"/>
                <a:gd name="connsiteX2" fmla="*/ 2038088 w 2163413"/>
                <a:gd name="connsiteY2" fmla="*/ 524500 h 4742437"/>
                <a:gd name="connsiteX3" fmla="*/ 2102556 w 2163413"/>
                <a:gd name="connsiteY3" fmla="*/ 802521 h 4742437"/>
                <a:gd name="connsiteX4" fmla="*/ 2157910 w 2163413"/>
                <a:gd name="connsiteY4" fmla="*/ 1175593 h 4742437"/>
                <a:gd name="connsiteX5" fmla="*/ 2148482 w 2163413"/>
                <a:gd name="connsiteY5" fmla="*/ 1696541 h 4742437"/>
                <a:gd name="connsiteX6" fmla="*/ 2043564 w 2163413"/>
                <a:gd name="connsiteY6" fmla="*/ 2219068 h 4742437"/>
                <a:gd name="connsiteX7" fmla="*/ 1886811 w 2163413"/>
                <a:gd name="connsiteY7" fmla="*/ 2637617 h 4742437"/>
                <a:gd name="connsiteX8" fmla="*/ 1705596 w 2163413"/>
                <a:gd name="connsiteY8" fmla="*/ 2941777 h 4742437"/>
                <a:gd name="connsiteX9" fmla="*/ 1390871 w 2163413"/>
                <a:gd name="connsiteY9" fmla="*/ 3315310 h 4742437"/>
                <a:gd name="connsiteX10" fmla="*/ 1167951 w 2163413"/>
                <a:gd name="connsiteY10" fmla="*/ 4104851 h 4742437"/>
                <a:gd name="connsiteX11" fmla="*/ 1071619 w 2163413"/>
                <a:gd name="connsiteY11" fmla="*/ 4261139 h 4742437"/>
                <a:gd name="connsiteX12" fmla="*/ 778884 w 2163413"/>
                <a:gd name="connsiteY12" fmla="*/ 4715135 h 4742437"/>
                <a:gd name="connsiteX13" fmla="*/ 728240 w 2163413"/>
                <a:gd name="connsiteY13" fmla="*/ 4678450 h 4742437"/>
                <a:gd name="connsiteX14" fmla="*/ 708262 w 2163413"/>
                <a:gd name="connsiteY14" fmla="*/ 4572466 h 4742437"/>
                <a:gd name="connsiteX15" fmla="*/ 648535 w 2163413"/>
                <a:gd name="connsiteY15" fmla="*/ 4312595 h 4742437"/>
                <a:gd name="connsiteX16" fmla="*/ 537075 w 2163413"/>
                <a:gd name="connsiteY16" fmla="*/ 3911459 h 4742437"/>
                <a:gd name="connsiteX17" fmla="*/ 381604 w 2163413"/>
                <a:gd name="connsiteY17" fmla="*/ 3282969 h 4742437"/>
                <a:gd name="connsiteX18" fmla="*/ 296480 w 2163413"/>
                <a:gd name="connsiteY18" fmla="*/ 2908499 h 4742437"/>
                <a:gd name="connsiteX19" fmla="*/ 201750 w 2163413"/>
                <a:gd name="connsiteY19" fmla="*/ 2612605 h 4742437"/>
                <a:gd name="connsiteX20" fmla="*/ 91219 w 2163413"/>
                <a:gd name="connsiteY20" fmla="*/ 2280904 h 4742437"/>
                <a:gd name="connsiteX21" fmla="*/ 0 w 2163413"/>
                <a:gd name="connsiteY21" fmla="*/ 2022820 h 4742437"/>
                <a:gd name="connsiteX22" fmla="*/ 1859628 w 2163413"/>
                <a:gd name="connsiteY22" fmla="*/ 0 h 4742437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08262 w 2163413"/>
                <a:gd name="connsiteY13" fmla="*/ 4572466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26283"/>
                <a:gd name="connsiteX1" fmla="*/ 1970347 w 2163413"/>
                <a:gd name="connsiteY1" fmla="*/ 303427 h 4726283"/>
                <a:gd name="connsiteX2" fmla="*/ 2038088 w 2163413"/>
                <a:gd name="connsiteY2" fmla="*/ 524500 h 4726283"/>
                <a:gd name="connsiteX3" fmla="*/ 2102556 w 2163413"/>
                <a:gd name="connsiteY3" fmla="*/ 802521 h 4726283"/>
                <a:gd name="connsiteX4" fmla="*/ 2157910 w 2163413"/>
                <a:gd name="connsiteY4" fmla="*/ 1175593 h 4726283"/>
                <a:gd name="connsiteX5" fmla="*/ 2148482 w 2163413"/>
                <a:gd name="connsiteY5" fmla="*/ 1696541 h 4726283"/>
                <a:gd name="connsiteX6" fmla="*/ 2043564 w 2163413"/>
                <a:gd name="connsiteY6" fmla="*/ 2219068 h 4726283"/>
                <a:gd name="connsiteX7" fmla="*/ 1886811 w 2163413"/>
                <a:gd name="connsiteY7" fmla="*/ 2637617 h 4726283"/>
                <a:gd name="connsiteX8" fmla="*/ 1705596 w 2163413"/>
                <a:gd name="connsiteY8" fmla="*/ 2941777 h 4726283"/>
                <a:gd name="connsiteX9" fmla="*/ 1390871 w 2163413"/>
                <a:gd name="connsiteY9" fmla="*/ 3315310 h 4726283"/>
                <a:gd name="connsiteX10" fmla="*/ 1167951 w 2163413"/>
                <a:gd name="connsiteY10" fmla="*/ 4104851 h 4726283"/>
                <a:gd name="connsiteX11" fmla="*/ 1071619 w 2163413"/>
                <a:gd name="connsiteY11" fmla="*/ 4261139 h 4726283"/>
                <a:gd name="connsiteX12" fmla="*/ 778884 w 2163413"/>
                <a:gd name="connsiteY12" fmla="*/ 4715135 h 4726283"/>
                <a:gd name="connsiteX13" fmla="*/ 720381 w 2163413"/>
                <a:gd name="connsiteY13" fmla="*/ 4574718 h 4726283"/>
                <a:gd name="connsiteX14" fmla="*/ 648535 w 2163413"/>
                <a:gd name="connsiteY14" fmla="*/ 4312595 h 4726283"/>
                <a:gd name="connsiteX15" fmla="*/ 537075 w 2163413"/>
                <a:gd name="connsiteY15" fmla="*/ 3911459 h 4726283"/>
                <a:gd name="connsiteX16" fmla="*/ 381604 w 2163413"/>
                <a:gd name="connsiteY16" fmla="*/ 3282969 h 4726283"/>
                <a:gd name="connsiteX17" fmla="*/ 296480 w 2163413"/>
                <a:gd name="connsiteY17" fmla="*/ 2908499 h 4726283"/>
                <a:gd name="connsiteX18" fmla="*/ 201750 w 2163413"/>
                <a:gd name="connsiteY18" fmla="*/ 2612605 h 4726283"/>
                <a:gd name="connsiteX19" fmla="*/ 91219 w 2163413"/>
                <a:gd name="connsiteY19" fmla="*/ 2280904 h 4726283"/>
                <a:gd name="connsiteX20" fmla="*/ 0 w 2163413"/>
                <a:gd name="connsiteY20" fmla="*/ 2022820 h 4726283"/>
                <a:gd name="connsiteX21" fmla="*/ 1859628 w 2163413"/>
                <a:gd name="connsiteY21" fmla="*/ 0 h 4726283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20381 w 2163413"/>
                <a:gd name="connsiteY13" fmla="*/ 4574718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15156"/>
                <a:gd name="connsiteX1" fmla="*/ 1970347 w 2163413"/>
                <a:gd name="connsiteY1" fmla="*/ 303427 h 4715156"/>
                <a:gd name="connsiteX2" fmla="*/ 2038088 w 2163413"/>
                <a:gd name="connsiteY2" fmla="*/ 524500 h 4715156"/>
                <a:gd name="connsiteX3" fmla="*/ 2102556 w 2163413"/>
                <a:gd name="connsiteY3" fmla="*/ 802521 h 4715156"/>
                <a:gd name="connsiteX4" fmla="*/ 2157910 w 2163413"/>
                <a:gd name="connsiteY4" fmla="*/ 1175593 h 4715156"/>
                <a:gd name="connsiteX5" fmla="*/ 2148482 w 2163413"/>
                <a:gd name="connsiteY5" fmla="*/ 1696541 h 4715156"/>
                <a:gd name="connsiteX6" fmla="*/ 2043564 w 2163413"/>
                <a:gd name="connsiteY6" fmla="*/ 2219068 h 4715156"/>
                <a:gd name="connsiteX7" fmla="*/ 1886811 w 2163413"/>
                <a:gd name="connsiteY7" fmla="*/ 2637617 h 4715156"/>
                <a:gd name="connsiteX8" fmla="*/ 1705596 w 2163413"/>
                <a:gd name="connsiteY8" fmla="*/ 2941777 h 4715156"/>
                <a:gd name="connsiteX9" fmla="*/ 1390871 w 2163413"/>
                <a:gd name="connsiteY9" fmla="*/ 3315310 h 4715156"/>
                <a:gd name="connsiteX10" fmla="*/ 1167951 w 2163413"/>
                <a:gd name="connsiteY10" fmla="*/ 4104851 h 4715156"/>
                <a:gd name="connsiteX11" fmla="*/ 1071619 w 2163413"/>
                <a:gd name="connsiteY11" fmla="*/ 4261139 h 4715156"/>
                <a:gd name="connsiteX12" fmla="*/ 985090 w 2163413"/>
                <a:gd name="connsiteY12" fmla="*/ 4582338 h 4715156"/>
                <a:gd name="connsiteX13" fmla="*/ 778884 w 2163413"/>
                <a:gd name="connsiteY13" fmla="*/ 4715135 h 4715156"/>
                <a:gd name="connsiteX14" fmla="*/ 720381 w 2163413"/>
                <a:gd name="connsiteY14" fmla="*/ 4574718 h 4715156"/>
                <a:gd name="connsiteX15" fmla="*/ 648535 w 2163413"/>
                <a:gd name="connsiteY15" fmla="*/ 4312595 h 4715156"/>
                <a:gd name="connsiteX16" fmla="*/ 537075 w 2163413"/>
                <a:gd name="connsiteY16" fmla="*/ 3911459 h 4715156"/>
                <a:gd name="connsiteX17" fmla="*/ 381604 w 2163413"/>
                <a:gd name="connsiteY17" fmla="*/ 3282969 h 4715156"/>
                <a:gd name="connsiteX18" fmla="*/ 296480 w 2163413"/>
                <a:gd name="connsiteY18" fmla="*/ 2908499 h 4715156"/>
                <a:gd name="connsiteX19" fmla="*/ 201750 w 2163413"/>
                <a:gd name="connsiteY19" fmla="*/ 2612605 h 4715156"/>
                <a:gd name="connsiteX20" fmla="*/ 91219 w 2163413"/>
                <a:gd name="connsiteY20" fmla="*/ 2280904 h 4715156"/>
                <a:gd name="connsiteX21" fmla="*/ 0 w 2163413"/>
                <a:gd name="connsiteY21" fmla="*/ 2022820 h 4715156"/>
                <a:gd name="connsiteX22" fmla="*/ 1859628 w 2163413"/>
                <a:gd name="connsiteY22" fmla="*/ 0 h 4715156"/>
                <a:gd name="connsiteX0" fmla="*/ 1859628 w 2163413"/>
                <a:gd name="connsiteY0" fmla="*/ 0 h 4715215"/>
                <a:gd name="connsiteX1" fmla="*/ 1970347 w 2163413"/>
                <a:gd name="connsiteY1" fmla="*/ 303427 h 4715215"/>
                <a:gd name="connsiteX2" fmla="*/ 2038088 w 2163413"/>
                <a:gd name="connsiteY2" fmla="*/ 524500 h 4715215"/>
                <a:gd name="connsiteX3" fmla="*/ 2102556 w 2163413"/>
                <a:gd name="connsiteY3" fmla="*/ 802521 h 4715215"/>
                <a:gd name="connsiteX4" fmla="*/ 2157910 w 2163413"/>
                <a:gd name="connsiteY4" fmla="*/ 1175593 h 4715215"/>
                <a:gd name="connsiteX5" fmla="*/ 2148482 w 2163413"/>
                <a:gd name="connsiteY5" fmla="*/ 1696541 h 4715215"/>
                <a:gd name="connsiteX6" fmla="*/ 2043564 w 2163413"/>
                <a:gd name="connsiteY6" fmla="*/ 2219068 h 4715215"/>
                <a:gd name="connsiteX7" fmla="*/ 1886811 w 2163413"/>
                <a:gd name="connsiteY7" fmla="*/ 2637617 h 4715215"/>
                <a:gd name="connsiteX8" fmla="*/ 1705596 w 2163413"/>
                <a:gd name="connsiteY8" fmla="*/ 2941777 h 4715215"/>
                <a:gd name="connsiteX9" fmla="*/ 1390871 w 2163413"/>
                <a:gd name="connsiteY9" fmla="*/ 3315310 h 4715215"/>
                <a:gd name="connsiteX10" fmla="*/ 1167951 w 2163413"/>
                <a:gd name="connsiteY10" fmla="*/ 4104851 h 4715215"/>
                <a:gd name="connsiteX11" fmla="*/ 1071619 w 2163413"/>
                <a:gd name="connsiteY11" fmla="*/ 4261139 h 4715215"/>
                <a:gd name="connsiteX12" fmla="*/ 973462 w 2163413"/>
                <a:gd name="connsiteY12" fmla="*/ 4555304 h 4715215"/>
                <a:gd name="connsiteX13" fmla="*/ 778884 w 2163413"/>
                <a:gd name="connsiteY13" fmla="*/ 4715135 h 4715215"/>
                <a:gd name="connsiteX14" fmla="*/ 720381 w 2163413"/>
                <a:gd name="connsiteY14" fmla="*/ 4574718 h 4715215"/>
                <a:gd name="connsiteX15" fmla="*/ 648535 w 2163413"/>
                <a:gd name="connsiteY15" fmla="*/ 4312595 h 4715215"/>
                <a:gd name="connsiteX16" fmla="*/ 537075 w 2163413"/>
                <a:gd name="connsiteY16" fmla="*/ 3911459 h 4715215"/>
                <a:gd name="connsiteX17" fmla="*/ 381604 w 2163413"/>
                <a:gd name="connsiteY17" fmla="*/ 3282969 h 4715215"/>
                <a:gd name="connsiteX18" fmla="*/ 296480 w 2163413"/>
                <a:gd name="connsiteY18" fmla="*/ 2908499 h 4715215"/>
                <a:gd name="connsiteX19" fmla="*/ 201750 w 2163413"/>
                <a:gd name="connsiteY19" fmla="*/ 2612605 h 4715215"/>
                <a:gd name="connsiteX20" fmla="*/ 91219 w 2163413"/>
                <a:gd name="connsiteY20" fmla="*/ 2280904 h 4715215"/>
                <a:gd name="connsiteX21" fmla="*/ 0 w 2163413"/>
                <a:gd name="connsiteY21" fmla="*/ 2022820 h 4715215"/>
                <a:gd name="connsiteX22" fmla="*/ 1859628 w 2163413"/>
                <a:gd name="connsiteY22" fmla="*/ 0 h 4715215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071619 w 2163413"/>
                <a:gd name="connsiteY11" fmla="*/ 4261139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390871 w 2163413"/>
                <a:gd name="connsiteY9" fmla="*/ 331531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98871 w 2163413"/>
                <a:gd name="connsiteY10" fmla="*/ 4124406 h 4715134"/>
                <a:gd name="connsiteX11" fmla="*/ 1132553 w 2163413"/>
                <a:gd name="connsiteY11" fmla="*/ 4289025 h 4715134"/>
                <a:gd name="connsiteX12" fmla="*/ 1105185 w 2163413"/>
                <a:gd name="connsiteY12" fmla="*/ 4295007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32553 w 2163413"/>
                <a:gd name="connsiteY11" fmla="*/ 4289025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32553 w 2163413"/>
                <a:gd name="connsiteY11" fmla="*/ 4289025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296732 w 2163413"/>
                <a:gd name="connsiteY10" fmla="*/ 3993281 h 4715136"/>
                <a:gd name="connsiteX11" fmla="*/ 1188273 w 2163413"/>
                <a:gd name="connsiteY11" fmla="*/ 4227486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804547 w 2163413"/>
                <a:gd name="connsiteY8" fmla="*/ 3040294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88273 w 2163413"/>
                <a:gd name="connsiteY11" fmla="*/ 4227486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70053"/>
                <a:gd name="connsiteY0" fmla="*/ 0 h 4715136"/>
                <a:gd name="connsiteX1" fmla="*/ 1970347 w 2170053"/>
                <a:gd name="connsiteY1" fmla="*/ 303427 h 4715136"/>
                <a:gd name="connsiteX2" fmla="*/ 2038088 w 2170053"/>
                <a:gd name="connsiteY2" fmla="*/ 524500 h 4715136"/>
                <a:gd name="connsiteX3" fmla="*/ 2102556 w 2170053"/>
                <a:gd name="connsiteY3" fmla="*/ 802521 h 4715136"/>
                <a:gd name="connsiteX4" fmla="*/ 2166733 w 2170053"/>
                <a:gd name="connsiteY4" fmla="*/ 1169858 h 4715136"/>
                <a:gd name="connsiteX5" fmla="*/ 2148482 w 2170053"/>
                <a:gd name="connsiteY5" fmla="*/ 1696541 h 4715136"/>
                <a:gd name="connsiteX6" fmla="*/ 2043564 w 2170053"/>
                <a:gd name="connsiteY6" fmla="*/ 2219068 h 4715136"/>
                <a:gd name="connsiteX7" fmla="*/ 1886811 w 2170053"/>
                <a:gd name="connsiteY7" fmla="*/ 2637617 h 4715136"/>
                <a:gd name="connsiteX8" fmla="*/ 1804547 w 2170053"/>
                <a:gd name="connsiteY8" fmla="*/ 3040294 h 4715136"/>
                <a:gd name="connsiteX9" fmla="*/ 1519136 w 2170053"/>
                <a:gd name="connsiteY9" fmla="*/ 3469020 h 4715136"/>
                <a:gd name="connsiteX10" fmla="*/ 1296732 w 2170053"/>
                <a:gd name="connsiteY10" fmla="*/ 3993281 h 4715136"/>
                <a:gd name="connsiteX11" fmla="*/ 1188273 w 2170053"/>
                <a:gd name="connsiteY11" fmla="*/ 4227486 h 4715136"/>
                <a:gd name="connsiteX12" fmla="*/ 1109705 w 2170053"/>
                <a:gd name="connsiteY12" fmla="*/ 4351133 h 4715136"/>
                <a:gd name="connsiteX13" fmla="*/ 973462 w 2170053"/>
                <a:gd name="connsiteY13" fmla="*/ 4555304 h 4715136"/>
                <a:gd name="connsiteX14" fmla="*/ 778884 w 2170053"/>
                <a:gd name="connsiteY14" fmla="*/ 4715135 h 4715136"/>
                <a:gd name="connsiteX15" fmla="*/ 720381 w 2170053"/>
                <a:gd name="connsiteY15" fmla="*/ 4574718 h 4715136"/>
                <a:gd name="connsiteX16" fmla="*/ 648535 w 2170053"/>
                <a:gd name="connsiteY16" fmla="*/ 4312595 h 4715136"/>
                <a:gd name="connsiteX17" fmla="*/ 537075 w 2170053"/>
                <a:gd name="connsiteY17" fmla="*/ 3911459 h 4715136"/>
                <a:gd name="connsiteX18" fmla="*/ 381604 w 2170053"/>
                <a:gd name="connsiteY18" fmla="*/ 3282969 h 4715136"/>
                <a:gd name="connsiteX19" fmla="*/ 296480 w 2170053"/>
                <a:gd name="connsiteY19" fmla="*/ 2908499 h 4715136"/>
                <a:gd name="connsiteX20" fmla="*/ 201750 w 2170053"/>
                <a:gd name="connsiteY20" fmla="*/ 2612605 h 4715136"/>
                <a:gd name="connsiteX21" fmla="*/ 91219 w 2170053"/>
                <a:gd name="connsiteY21" fmla="*/ 2280904 h 4715136"/>
                <a:gd name="connsiteX22" fmla="*/ 0 w 2170053"/>
                <a:gd name="connsiteY22" fmla="*/ 2022820 h 4715136"/>
                <a:gd name="connsiteX23" fmla="*/ 1859628 w 2170053"/>
                <a:gd name="connsiteY23" fmla="*/ 0 h 4715136"/>
                <a:gd name="connsiteX0" fmla="*/ 1859628 w 2169464"/>
                <a:gd name="connsiteY0" fmla="*/ 0 h 4715134"/>
                <a:gd name="connsiteX1" fmla="*/ 1970347 w 2169464"/>
                <a:gd name="connsiteY1" fmla="*/ 303427 h 4715134"/>
                <a:gd name="connsiteX2" fmla="*/ 2038088 w 2169464"/>
                <a:gd name="connsiteY2" fmla="*/ 524500 h 4715134"/>
                <a:gd name="connsiteX3" fmla="*/ 2110634 w 2169464"/>
                <a:gd name="connsiteY3" fmla="*/ 804020 h 4715134"/>
                <a:gd name="connsiteX4" fmla="*/ 2166733 w 2169464"/>
                <a:gd name="connsiteY4" fmla="*/ 1169858 h 4715134"/>
                <a:gd name="connsiteX5" fmla="*/ 2148482 w 2169464"/>
                <a:gd name="connsiteY5" fmla="*/ 1696541 h 4715134"/>
                <a:gd name="connsiteX6" fmla="*/ 2043564 w 2169464"/>
                <a:gd name="connsiteY6" fmla="*/ 2219068 h 4715134"/>
                <a:gd name="connsiteX7" fmla="*/ 1886811 w 2169464"/>
                <a:gd name="connsiteY7" fmla="*/ 2637617 h 4715134"/>
                <a:gd name="connsiteX8" fmla="*/ 1804547 w 2169464"/>
                <a:gd name="connsiteY8" fmla="*/ 3040294 h 4715134"/>
                <a:gd name="connsiteX9" fmla="*/ 1519136 w 2169464"/>
                <a:gd name="connsiteY9" fmla="*/ 3469020 h 4715134"/>
                <a:gd name="connsiteX10" fmla="*/ 1296732 w 2169464"/>
                <a:gd name="connsiteY10" fmla="*/ 3993281 h 4715134"/>
                <a:gd name="connsiteX11" fmla="*/ 1188273 w 2169464"/>
                <a:gd name="connsiteY11" fmla="*/ 4227486 h 4715134"/>
                <a:gd name="connsiteX12" fmla="*/ 1109705 w 2169464"/>
                <a:gd name="connsiteY12" fmla="*/ 4351133 h 4715134"/>
                <a:gd name="connsiteX13" fmla="*/ 973462 w 2169464"/>
                <a:gd name="connsiteY13" fmla="*/ 4555304 h 4715134"/>
                <a:gd name="connsiteX14" fmla="*/ 778884 w 2169464"/>
                <a:gd name="connsiteY14" fmla="*/ 4715135 h 4715134"/>
                <a:gd name="connsiteX15" fmla="*/ 720381 w 2169464"/>
                <a:gd name="connsiteY15" fmla="*/ 4574718 h 4715134"/>
                <a:gd name="connsiteX16" fmla="*/ 648535 w 2169464"/>
                <a:gd name="connsiteY16" fmla="*/ 4312595 h 4715134"/>
                <a:gd name="connsiteX17" fmla="*/ 537075 w 2169464"/>
                <a:gd name="connsiteY17" fmla="*/ 3911459 h 4715134"/>
                <a:gd name="connsiteX18" fmla="*/ 381604 w 2169464"/>
                <a:gd name="connsiteY18" fmla="*/ 3282969 h 4715134"/>
                <a:gd name="connsiteX19" fmla="*/ 296480 w 2169464"/>
                <a:gd name="connsiteY19" fmla="*/ 2908499 h 4715134"/>
                <a:gd name="connsiteX20" fmla="*/ 201750 w 2169464"/>
                <a:gd name="connsiteY20" fmla="*/ 2612605 h 4715134"/>
                <a:gd name="connsiteX21" fmla="*/ 91219 w 2169464"/>
                <a:gd name="connsiteY21" fmla="*/ 2280904 h 4715134"/>
                <a:gd name="connsiteX22" fmla="*/ 0 w 2169464"/>
                <a:gd name="connsiteY22" fmla="*/ 2022820 h 4715134"/>
                <a:gd name="connsiteX23" fmla="*/ 1859628 w 2169464"/>
                <a:gd name="connsiteY23" fmla="*/ 0 h 4715134"/>
                <a:gd name="connsiteX0" fmla="*/ 1859628 w 2183746"/>
                <a:gd name="connsiteY0" fmla="*/ 0 h 4715136"/>
                <a:gd name="connsiteX1" fmla="*/ 1970347 w 2183746"/>
                <a:gd name="connsiteY1" fmla="*/ 303427 h 4715136"/>
                <a:gd name="connsiteX2" fmla="*/ 2038088 w 2183746"/>
                <a:gd name="connsiteY2" fmla="*/ 524500 h 4715136"/>
                <a:gd name="connsiteX3" fmla="*/ 2110634 w 2183746"/>
                <a:gd name="connsiteY3" fmla="*/ 804020 h 4715136"/>
                <a:gd name="connsiteX4" fmla="*/ 2166733 w 2183746"/>
                <a:gd name="connsiteY4" fmla="*/ 1169858 h 4715136"/>
                <a:gd name="connsiteX5" fmla="*/ 2174204 w 2183746"/>
                <a:gd name="connsiteY5" fmla="*/ 1686570 h 4715136"/>
                <a:gd name="connsiteX6" fmla="*/ 2043564 w 2183746"/>
                <a:gd name="connsiteY6" fmla="*/ 2219068 h 4715136"/>
                <a:gd name="connsiteX7" fmla="*/ 1886811 w 2183746"/>
                <a:gd name="connsiteY7" fmla="*/ 2637617 h 4715136"/>
                <a:gd name="connsiteX8" fmla="*/ 1804547 w 2183746"/>
                <a:gd name="connsiteY8" fmla="*/ 3040294 h 4715136"/>
                <a:gd name="connsiteX9" fmla="*/ 1519136 w 2183746"/>
                <a:gd name="connsiteY9" fmla="*/ 3469020 h 4715136"/>
                <a:gd name="connsiteX10" fmla="*/ 1296732 w 2183746"/>
                <a:gd name="connsiteY10" fmla="*/ 3993281 h 4715136"/>
                <a:gd name="connsiteX11" fmla="*/ 1188273 w 2183746"/>
                <a:gd name="connsiteY11" fmla="*/ 4227486 h 4715136"/>
                <a:gd name="connsiteX12" fmla="*/ 1109705 w 2183746"/>
                <a:gd name="connsiteY12" fmla="*/ 4351133 h 4715136"/>
                <a:gd name="connsiteX13" fmla="*/ 973462 w 2183746"/>
                <a:gd name="connsiteY13" fmla="*/ 4555304 h 4715136"/>
                <a:gd name="connsiteX14" fmla="*/ 778884 w 2183746"/>
                <a:gd name="connsiteY14" fmla="*/ 4715135 h 4715136"/>
                <a:gd name="connsiteX15" fmla="*/ 720381 w 2183746"/>
                <a:gd name="connsiteY15" fmla="*/ 4574718 h 4715136"/>
                <a:gd name="connsiteX16" fmla="*/ 648535 w 2183746"/>
                <a:gd name="connsiteY16" fmla="*/ 4312595 h 4715136"/>
                <a:gd name="connsiteX17" fmla="*/ 537075 w 2183746"/>
                <a:gd name="connsiteY17" fmla="*/ 3911459 h 4715136"/>
                <a:gd name="connsiteX18" fmla="*/ 381604 w 2183746"/>
                <a:gd name="connsiteY18" fmla="*/ 3282969 h 4715136"/>
                <a:gd name="connsiteX19" fmla="*/ 296480 w 2183746"/>
                <a:gd name="connsiteY19" fmla="*/ 2908499 h 4715136"/>
                <a:gd name="connsiteX20" fmla="*/ 201750 w 2183746"/>
                <a:gd name="connsiteY20" fmla="*/ 2612605 h 4715136"/>
                <a:gd name="connsiteX21" fmla="*/ 91219 w 2183746"/>
                <a:gd name="connsiteY21" fmla="*/ 2280904 h 4715136"/>
                <a:gd name="connsiteX22" fmla="*/ 0 w 2183746"/>
                <a:gd name="connsiteY22" fmla="*/ 2022820 h 4715136"/>
                <a:gd name="connsiteX23" fmla="*/ 1859628 w 2183746"/>
                <a:gd name="connsiteY23" fmla="*/ 0 h 4715136"/>
                <a:gd name="connsiteX0" fmla="*/ 1859628 w 2179070"/>
                <a:gd name="connsiteY0" fmla="*/ 0 h 4715134"/>
                <a:gd name="connsiteX1" fmla="*/ 1970347 w 2179070"/>
                <a:gd name="connsiteY1" fmla="*/ 303427 h 4715134"/>
                <a:gd name="connsiteX2" fmla="*/ 2038088 w 2179070"/>
                <a:gd name="connsiteY2" fmla="*/ 524500 h 4715134"/>
                <a:gd name="connsiteX3" fmla="*/ 2110634 w 2179070"/>
                <a:gd name="connsiteY3" fmla="*/ 804020 h 4715134"/>
                <a:gd name="connsiteX4" fmla="*/ 2166733 w 2179070"/>
                <a:gd name="connsiteY4" fmla="*/ 1169858 h 4715134"/>
                <a:gd name="connsiteX5" fmla="*/ 2174204 w 2179070"/>
                <a:gd name="connsiteY5" fmla="*/ 1686570 h 4715134"/>
                <a:gd name="connsiteX6" fmla="*/ 2106704 w 2179070"/>
                <a:gd name="connsiteY6" fmla="*/ 2245520 h 4715134"/>
                <a:gd name="connsiteX7" fmla="*/ 1886811 w 2179070"/>
                <a:gd name="connsiteY7" fmla="*/ 2637617 h 4715134"/>
                <a:gd name="connsiteX8" fmla="*/ 1804547 w 2179070"/>
                <a:gd name="connsiteY8" fmla="*/ 3040294 h 4715134"/>
                <a:gd name="connsiteX9" fmla="*/ 1519136 w 2179070"/>
                <a:gd name="connsiteY9" fmla="*/ 3469020 h 4715134"/>
                <a:gd name="connsiteX10" fmla="*/ 1296732 w 2179070"/>
                <a:gd name="connsiteY10" fmla="*/ 3993281 h 4715134"/>
                <a:gd name="connsiteX11" fmla="*/ 1188273 w 2179070"/>
                <a:gd name="connsiteY11" fmla="*/ 4227486 h 4715134"/>
                <a:gd name="connsiteX12" fmla="*/ 1109705 w 2179070"/>
                <a:gd name="connsiteY12" fmla="*/ 4351133 h 4715134"/>
                <a:gd name="connsiteX13" fmla="*/ 973462 w 2179070"/>
                <a:gd name="connsiteY13" fmla="*/ 4555304 h 4715134"/>
                <a:gd name="connsiteX14" fmla="*/ 778884 w 2179070"/>
                <a:gd name="connsiteY14" fmla="*/ 4715135 h 4715134"/>
                <a:gd name="connsiteX15" fmla="*/ 720381 w 2179070"/>
                <a:gd name="connsiteY15" fmla="*/ 4574718 h 4715134"/>
                <a:gd name="connsiteX16" fmla="*/ 648535 w 2179070"/>
                <a:gd name="connsiteY16" fmla="*/ 4312595 h 4715134"/>
                <a:gd name="connsiteX17" fmla="*/ 537075 w 2179070"/>
                <a:gd name="connsiteY17" fmla="*/ 3911459 h 4715134"/>
                <a:gd name="connsiteX18" fmla="*/ 381604 w 2179070"/>
                <a:gd name="connsiteY18" fmla="*/ 3282969 h 4715134"/>
                <a:gd name="connsiteX19" fmla="*/ 296480 w 2179070"/>
                <a:gd name="connsiteY19" fmla="*/ 2908499 h 4715134"/>
                <a:gd name="connsiteX20" fmla="*/ 201750 w 2179070"/>
                <a:gd name="connsiteY20" fmla="*/ 2612605 h 4715134"/>
                <a:gd name="connsiteX21" fmla="*/ 91219 w 2179070"/>
                <a:gd name="connsiteY21" fmla="*/ 2280904 h 4715134"/>
                <a:gd name="connsiteX22" fmla="*/ 0 w 2179070"/>
                <a:gd name="connsiteY22" fmla="*/ 2022820 h 4715134"/>
                <a:gd name="connsiteX23" fmla="*/ 1859628 w 2179070"/>
                <a:gd name="connsiteY23" fmla="*/ 0 h 4715134"/>
                <a:gd name="connsiteX0" fmla="*/ 1859628 w 2179070"/>
                <a:gd name="connsiteY0" fmla="*/ 0 h 4715136"/>
                <a:gd name="connsiteX1" fmla="*/ 1970347 w 2179070"/>
                <a:gd name="connsiteY1" fmla="*/ 303427 h 4715136"/>
                <a:gd name="connsiteX2" fmla="*/ 2038088 w 2179070"/>
                <a:gd name="connsiteY2" fmla="*/ 524500 h 4715136"/>
                <a:gd name="connsiteX3" fmla="*/ 2110634 w 2179070"/>
                <a:gd name="connsiteY3" fmla="*/ 804020 h 4715136"/>
                <a:gd name="connsiteX4" fmla="*/ 2166733 w 2179070"/>
                <a:gd name="connsiteY4" fmla="*/ 1169858 h 4715136"/>
                <a:gd name="connsiteX5" fmla="*/ 2174204 w 2179070"/>
                <a:gd name="connsiteY5" fmla="*/ 1686570 h 4715136"/>
                <a:gd name="connsiteX6" fmla="*/ 2106704 w 2179070"/>
                <a:gd name="connsiteY6" fmla="*/ 2245520 h 4715136"/>
                <a:gd name="connsiteX7" fmla="*/ 2000178 w 2179070"/>
                <a:gd name="connsiteY7" fmla="*/ 2736042 h 4715136"/>
                <a:gd name="connsiteX8" fmla="*/ 1804547 w 2179070"/>
                <a:gd name="connsiteY8" fmla="*/ 3040294 h 4715136"/>
                <a:gd name="connsiteX9" fmla="*/ 1519136 w 2179070"/>
                <a:gd name="connsiteY9" fmla="*/ 3469020 h 4715136"/>
                <a:gd name="connsiteX10" fmla="*/ 1296732 w 2179070"/>
                <a:gd name="connsiteY10" fmla="*/ 3993281 h 4715136"/>
                <a:gd name="connsiteX11" fmla="*/ 1188273 w 2179070"/>
                <a:gd name="connsiteY11" fmla="*/ 4227486 h 4715136"/>
                <a:gd name="connsiteX12" fmla="*/ 1109705 w 2179070"/>
                <a:gd name="connsiteY12" fmla="*/ 4351133 h 4715136"/>
                <a:gd name="connsiteX13" fmla="*/ 973462 w 2179070"/>
                <a:gd name="connsiteY13" fmla="*/ 4555304 h 4715136"/>
                <a:gd name="connsiteX14" fmla="*/ 778884 w 2179070"/>
                <a:gd name="connsiteY14" fmla="*/ 4715135 h 4715136"/>
                <a:gd name="connsiteX15" fmla="*/ 720381 w 2179070"/>
                <a:gd name="connsiteY15" fmla="*/ 4574718 h 4715136"/>
                <a:gd name="connsiteX16" fmla="*/ 648535 w 2179070"/>
                <a:gd name="connsiteY16" fmla="*/ 4312595 h 4715136"/>
                <a:gd name="connsiteX17" fmla="*/ 537075 w 2179070"/>
                <a:gd name="connsiteY17" fmla="*/ 3911459 h 4715136"/>
                <a:gd name="connsiteX18" fmla="*/ 381604 w 2179070"/>
                <a:gd name="connsiteY18" fmla="*/ 3282969 h 4715136"/>
                <a:gd name="connsiteX19" fmla="*/ 296480 w 2179070"/>
                <a:gd name="connsiteY19" fmla="*/ 2908499 h 4715136"/>
                <a:gd name="connsiteX20" fmla="*/ 201750 w 2179070"/>
                <a:gd name="connsiteY20" fmla="*/ 2612605 h 4715136"/>
                <a:gd name="connsiteX21" fmla="*/ 91219 w 2179070"/>
                <a:gd name="connsiteY21" fmla="*/ 2280904 h 4715136"/>
                <a:gd name="connsiteX22" fmla="*/ 0 w 2179070"/>
                <a:gd name="connsiteY22" fmla="*/ 2022820 h 4715136"/>
                <a:gd name="connsiteX23" fmla="*/ 1859628 w 2179070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04547 w 2178301"/>
                <a:gd name="connsiteY8" fmla="*/ 3040294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00178 w 2178301"/>
                <a:gd name="connsiteY7" fmla="*/ 2736042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13271 w 2178301"/>
                <a:gd name="connsiteY7" fmla="*/ 2742155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2027012 w 2178301"/>
                <a:gd name="connsiteY8" fmla="*/ 2768663 h 4715136"/>
                <a:gd name="connsiteX9" fmla="*/ 1883653 w 2178301"/>
                <a:gd name="connsiteY9" fmla="*/ 3124995 h 4715136"/>
                <a:gd name="connsiteX10" fmla="*/ 1519136 w 2178301"/>
                <a:gd name="connsiteY10" fmla="*/ 3469020 h 4715136"/>
                <a:gd name="connsiteX11" fmla="*/ 1296732 w 2178301"/>
                <a:gd name="connsiteY11" fmla="*/ 3993281 h 4715136"/>
                <a:gd name="connsiteX12" fmla="*/ 1188273 w 2178301"/>
                <a:gd name="connsiteY12" fmla="*/ 4227486 h 4715136"/>
                <a:gd name="connsiteX13" fmla="*/ 1109705 w 2178301"/>
                <a:gd name="connsiteY13" fmla="*/ 4351133 h 4715136"/>
                <a:gd name="connsiteX14" fmla="*/ 973462 w 2178301"/>
                <a:gd name="connsiteY14" fmla="*/ 4555304 h 4715136"/>
                <a:gd name="connsiteX15" fmla="*/ 778884 w 2178301"/>
                <a:gd name="connsiteY15" fmla="*/ 4715135 h 4715136"/>
                <a:gd name="connsiteX16" fmla="*/ 720381 w 2178301"/>
                <a:gd name="connsiteY16" fmla="*/ 4574718 h 4715136"/>
                <a:gd name="connsiteX17" fmla="*/ 648535 w 2178301"/>
                <a:gd name="connsiteY17" fmla="*/ 4312595 h 4715136"/>
                <a:gd name="connsiteX18" fmla="*/ 537075 w 2178301"/>
                <a:gd name="connsiteY18" fmla="*/ 3911459 h 4715136"/>
                <a:gd name="connsiteX19" fmla="*/ 381604 w 2178301"/>
                <a:gd name="connsiteY19" fmla="*/ 3282969 h 4715136"/>
                <a:gd name="connsiteX20" fmla="*/ 296480 w 2178301"/>
                <a:gd name="connsiteY20" fmla="*/ 2908499 h 4715136"/>
                <a:gd name="connsiteX21" fmla="*/ 201750 w 2178301"/>
                <a:gd name="connsiteY21" fmla="*/ 2612605 h 4715136"/>
                <a:gd name="connsiteX22" fmla="*/ 91219 w 2178301"/>
                <a:gd name="connsiteY22" fmla="*/ 2280904 h 4715136"/>
                <a:gd name="connsiteX23" fmla="*/ 0 w 2178301"/>
                <a:gd name="connsiteY23" fmla="*/ 2022820 h 4715136"/>
                <a:gd name="connsiteX24" fmla="*/ 1859628 w 2178301"/>
                <a:gd name="connsiteY24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69459 w 2178301"/>
                <a:gd name="connsiteY7" fmla="*/ 2649373 h 4715134"/>
                <a:gd name="connsiteX8" fmla="*/ 2027012 w 2178301"/>
                <a:gd name="connsiteY8" fmla="*/ 2768663 h 4715134"/>
                <a:gd name="connsiteX9" fmla="*/ 1883653 w 2178301"/>
                <a:gd name="connsiteY9" fmla="*/ 3124995 h 4715134"/>
                <a:gd name="connsiteX10" fmla="*/ 1519136 w 2178301"/>
                <a:gd name="connsiteY10" fmla="*/ 3469020 h 4715134"/>
                <a:gd name="connsiteX11" fmla="*/ 1296732 w 2178301"/>
                <a:gd name="connsiteY11" fmla="*/ 3993281 h 4715134"/>
                <a:gd name="connsiteX12" fmla="*/ 1188273 w 2178301"/>
                <a:gd name="connsiteY12" fmla="*/ 4227486 h 4715134"/>
                <a:gd name="connsiteX13" fmla="*/ 1109705 w 2178301"/>
                <a:gd name="connsiteY13" fmla="*/ 4351133 h 4715134"/>
                <a:gd name="connsiteX14" fmla="*/ 973462 w 2178301"/>
                <a:gd name="connsiteY14" fmla="*/ 4555304 h 4715134"/>
                <a:gd name="connsiteX15" fmla="*/ 778884 w 2178301"/>
                <a:gd name="connsiteY15" fmla="*/ 4715135 h 4715134"/>
                <a:gd name="connsiteX16" fmla="*/ 720381 w 2178301"/>
                <a:gd name="connsiteY16" fmla="*/ 4574718 h 4715134"/>
                <a:gd name="connsiteX17" fmla="*/ 648535 w 2178301"/>
                <a:gd name="connsiteY17" fmla="*/ 4312595 h 4715134"/>
                <a:gd name="connsiteX18" fmla="*/ 537075 w 2178301"/>
                <a:gd name="connsiteY18" fmla="*/ 3911459 h 4715134"/>
                <a:gd name="connsiteX19" fmla="*/ 381604 w 2178301"/>
                <a:gd name="connsiteY19" fmla="*/ 3282969 h 4715134"/>
                <a:gd name="connsiteX20" fmla="*/ 296480 w 2178301"/>
                <a:gd name="connsiteY20" fmla="*/ 2908499 h 4715134"/>
                <a:gd name="connsiteX21" fmla="*/ 201750 w 2178301"/>
                <a:gd name="connsiteY21" fmla="*/ 2612605 h 4715134"/>
                <a:gd name="connsiteX22" fmla="*/ 91219 w 2178301"/>
                <a:gd name="connsiteY22" fmla="*/ 2280904 h 4715134"/>
                <a:gd name="connsiteX23" fmla="*/ 0 w 2178301"/>
                <a:gd name="connsiteY23" fmla="*/ 2022820 h 4715134"/>
                <a:gd name="connsiteX24" fmla="*/ 1859628 w 217830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117101 w 2177281"/>
                <a:gd name="connsiteY7" fmla="*/ 2251137 h 4715136"/>
                <a:gd name="connsiteX8" fmla="*/ 2069459 w 2177281"/>
                <a:gd name="connsiteY8" fmla="*/ 2649373 h 4715136"/>
                <a:gd name="connsiteX9" fmla="*/ 2027012 w 2177281"/>
                <a:gd name="connsiteY9" fmla="*/ 2768663 h 4715136"/>
                <a:gd name="connsiteX10" fmla="*/ 1883653 w 2177281"/>
                <a:gd name="connsiteY10" fmla="*/ 3124995 h 4715136"/>
                <a:gd name="connsiteX11" fmla="*/ 1519136 w 2177281"/>
                <a:gd name="connsiteY11" fmla="*/ 3469020 h 4715136"/>
                <a:gd name="connsiteX12" fmla="*/ 1296732 w 2177281"/>
                <a:gd name="connsiteY12" fmla="*/ 3993281 h 4715136"/>
                <a:gd name="connsiteX13" fmla="*/ 1188273 w 2177281"/>
                <a:gd name="connsiteY13" fmla="*/ 4227486 h 4715136"/>
                <a:gd name="connsiteX14" fmla="*/ 1109705 w 2177281"/>
                <a:gd name="connsiteY14" fmla="*/ 4351133 h 4715136"/>
                <a:gd name="connsiteX15" fmla="*/ 973462 w 2177281"/>
                <a:gd name="connsiteY15" fmla="*/ 4555304 h 4715136"/>
                <a:gd name="connsiteX16" fmla="*/ 778884 w 2177281"/>
                <a:gd name="connsiteY16" fmla="*/ 4715135 h 4715136"/>
                <a:gd name="connsiteX17" fmla="*/ 720381 w 2177281"/>
                <a:gd name="connsiteY17" fmla="*/ 4574718 h 4715136"/>
                <a:gd name="connsiteX18" fmla="*/ 648535 w 2177281"/>
                <a:gd name="connsiteY18" fmla="*/ 4312595 h 4715136"/>
                <a:gd name="connsiteX19" fmla="*/ 537075 w 2177281"/>
                <a:gd name="connsiteY19" fmla="*/ 3911459 h 4715136"/>
                <a:gd name="connsiteX20" fmla="*/ 381604 w 2177281"/>
                <a:gd name="connsiteY20" fmla="*/ 3282969 h 4715136"/>
                <a:gd name="connsiteX21" fmla="*/ 296480 w 2177281"/>
                <a:gd name="connsiteY21" fmla="*/ 2908499 h 4715136"/>
                <a:gd name="connsiteX22" fmla="*/ 201750 w 2177281"/>
                <a:gd name="connsiteY22" fmla="*/ 2612605 h 4715136"/>
                <a:gd name="connsiteX23" fmla="*/ 91219 w 2177281"/>
                <a:gd name="connsiteY23" fmla="*/ 2280904 h 4715136"/>
                <a:gd name="connsiteX24" fmla="*/ 0 w 2177281"/>
                <a:gd name="connsiteY24" fmla="*/ 2022820 h 4715136"/>
                <a:gd name="connsiteX25" fmla="*/ 1859628 w 2177281"/>
                <a:gd name="connsiteY25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69459 w 2177281"/>
                <a:gd name="connsiteY7" fmla="*/ 2649373 h 4715134"/>
                <a:gd name="connsiteX8" fmla="*/ 2027012 w 2177281"/>
                <a:gd name="connsiteY8" fmla="*/ 2768663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69459 w 2177281"/>
                <a:gd name="connsiteY7" fmla="*/ 2649373 h 4715136"/>
                <a:gd name="connsiteX8" fmla="*/ 2035642 w 2177281"/>
                <a:gd name="connsiteY8" fmla="*/ 2818178 h 4715136"/>
                <a:gd name="connsiteX9" fmla="*/ 1883653 w 2177281"/>
                <a:gd name="connsiteY9" fmla="*/ 3124995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890988 w 2177281"/>
                <a:gd name="connsiteY9" fmla="*/ 3133727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90988 w 2177281"/>
                <a:gd name="connsiteY9" fmla="*/ 3133727 h 4715134"/>
                <a:gd name="connsiteX10" fmla="*/ 1650982 w 2177281"/>
                <a:gd name="connsiteY10" fmla="*/ 357456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908439 w 2177281"/>
                <a:gd name="connsiteY9" fmla="*/ 3177508 h 4715136"/>
                <a:gd name="connsiteX10" fmla="*/ 1650982 w 2177281"/>
                <a:gd name="connsiteY10" fmla="*/ 357456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5642 w 2176656"/>
                <a:gd name="connsiteY8" fmla="*/ 2818178 h 4715134"/>
                <a:gd name="connsiteX9" fmla="*/ 1908439 w 2176656"/>
                <a:gd name="connsiteY9" fmla="*/ 3177508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5642 w 2176656"/>
                <a:gd name="connsiteY8" fmla="*/ 2818178 h 4715136"/>
                <a:gd name="connsiteX9" fmla="*/ 1920788 w 2176656"/>
                <a:gd name="connsiteY9" fmla="*/ 3190856 h 4715136"/>
                <a:gd name="connsiteX10" fmla="*/ 1650982 w 2176656"/>
                <a:gd name="connsiteY10" fmla="*/ 357456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14549 w 2176656"/>
                <a:gd name="connsiteY12" fmla="*/ 4265530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14549 w 2176656"/>
                <a:gd name="connsiteY12" fmla="*/ 4265530 h 4715136"/>
                <a:gd name="connsiteX13" fmla="*/ 1113692 w 2176656"/>
                <a:gd name="connsiteY13" fmla="*/ 4392417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13692 w 2176656"/>
                <a:gd name="connsiteY13" fmla="*/ 4392417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1113692 w 2176656"/>
                <a:gd name="connsiteY14" fmla="*/ 4392417 h 4715134"/>
                <a:gd name="connsiteX15" fmla="*/ 973462 w 2176656"/>
                <a:gd name="connsiteY15" fmla="*/ 4555304 h 4715134"/>
                <a:gd name="connsiteX16" fmla="*/ 778884 w 2176656"/>
                <a:gd name="connsiteY16" fmla="*/ 4715135 h 4715134"/>
                <a:gd name="connsiteX17" fmla="*/ 720381 w 2176656"/>
                <a:gd name="connsiteY17" fmla="*/ 4574718 h 4715134"/>
                <a:gd name="connsiteX18" fmla="*/ 648535 w 2176656"/>
                <a:gd name="connsiteY18" fmla="*/ 4312595 h 4715134"/>
                <a:gd name="connsiteX19" fmla="*/ 537075 w 2176656"/>
                <a:gd name="connsiteY19" fmla="*/ 3911459 h 4715134"/>
                <a:gd name="connsiteX20" fmla="*/ 381604 w 2176656"/>
                <a:gd name="connsiteY20" fmla="*/ 3282969 h 4715134"/>
                <a:gd name="connsiteX21" fmla="*/ 296480 w 2176656"/>
                <a:gd name="connsiteY21" fmla="*/ 2908499 h 4715134"/>
                <a:gd name="connsiteX22" fmla="*/ 201750 w 2176656"/>
                <a:gd name="connsiteY22" fmla="*/ 2612605 h 4715134"/>
                <a:gd name="connsiteX23" fmla="*/ 91219 w 2176656"/>
                <a:gd name="connsiteY23" fmla="*/ 2280904 h 4715134"/>
                <a:gd name="connsiteX24" fmla="*/ 0 w 2176656"/>
                <a:gd name="connsiteY24" fmla="*/ 2022820 h 4715134"/>
                <a:gd name="connsiteX25" fmla="*/ 1859628 w 2176656"/>
                <a:gd name="connsiteY25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9756"/>
                <a:gd name="connsiteY0" fmla="*/ 0 h 4715134"/>
                <a:gd name="connsiteX1" fmla="*/ 1970347 w 2179756"/>
                <a:gd name="connsiteY1" fmla="*/ 303427 h 4715134"/>
                <a:gd name="connsiteX2" fmla="*/ 2038088 w 2179756"/>
                <a:gd name="connsiteY2" fmla="*/ 524500 h 4715134"/>
                <a:gd name="connsiteX3" fmla="*/ 2110634 w 2179756"/>
                <a:gd name="connsiteY3" fmla="*/ 804020 h 4715134"/>
                <a:gd name="connsiteX4" fmla="*/ 2166733 w 2179756"/>
                <a:gd name="connsiteY4" fmla="*/ 1169858 h 4715134"/>
                <a:gd name="connsiteX5" fmla="*/ 2178968 w 2179756"/>
                <a:gd name="connsiteY5" fmla="*/ 1477334 h 4715134"/>
                <a:gd name="connsiteX6" fmla="*/ 2174204 w 2179756"/>
                <a:gd name="connsiteY6" fmla="*/ 1686570 h 4715134"/>
                <a:gd name="connsiteX7" fmla="*/ 2139332 w 2179756"/>
                <a:gd name="connsiteY7" fmla="*/ 2236630 h 4715134"/>
                <a:gd name="connsiteX8" fmla="*/ 2080231 w 2179756"/>
                <a:gd name="connsiteY8" fmla="*/ 2651371 h 4715134"/>
                <a:gd name="connsiteX9" fmla="*/ 2039541 w 2179756"/>
                <a:gd name="connsiteY9" fmla="*/ 2833646 h 4715134"/>
                <a:gd name="connsiteX10" fmla="*/ 1920788 w 2179756"/>
                <a:gd name="connsiteY10" fmla="*/ 3190856 h 4715134"/>
                <a:gd name="connsiteX11" fmla="*/ 1673167 w 2179756"/>
                <a:gd name="connsiteY11" fmla="*/ 3652390 h 4715134"/>
                <a:gd name="connsiteX12" fmla="*/ 1423014 w 2179756"/>
                <a:gd name="connsiteY12" fmla="*/ 4046188 h 4715134"/>
                <a:gd name="connsiteX13" fmla="*/ 1225783 w 2179756"/>
                <a:gd name="connsiteY13" fmla="*/ 4289728 h 4715134"/>
                <a:gd name="connsiteX14" fmla="*/ 1125853 w 2179756"/>
                <a:gd name="connsiteY14" fmla="*/ 4407570 h 4715134"/>
                <a:gd name="connsiteX15" fmla="*/ 973462 w 2179756"/>
                <a:gd name="connsiteY15" fmla="*/ 4555304 h 4715134"/>
                <a:gd name="connsiteX16" fmla="*/ 778884 w 2179756"/>
                <a:gd name="connsiteY16" fmla="*/ 4715135 h 4715134"/>
                <a:gd name="connsiteX17" fmla="*/ 720381 w 2179756"/>
                <a:gd name="connsiteY17" fmla="*/ 4574718 h 4715134"/>
                <a:gd name="connsiteX18" fmla="*/ 648535 w 2179756"/>
                <a:gd name="connsiteY18" fmla="*/ 4312595 h 4715134"/>
                <a:gd name="connsiteX19" fmla="*/ 537075 w 2179756"/>
                <a:gd name="connsiteY19" fmla="*/ 3911459 h 4715134"/>
                <a:gd name="connsiteX20" fmla="*/ 381604 w 2179756"/>
                <a:gd name="connsiteY20" fmla="*/ 3282969 h 4715134"/>
                <a:gd name="connsiteX21" fmla="*/ 296480 w 2179756"/>
                <a:gd name="connsiteY21" fmla="*/ 2908499 h 4715134"/>
                <a:gd name="connsiteX22" fmla="*/ 201750 w 2179756"/>
                <a:gd name="connsiteY22" fmla="*/ 2612605 h 4715134"/>
                <a:gd name="connsiteX23" fmla="*/ 91219 w 2179756"/>
                <a:gd name="connsiteY23" fmla="*/ 2280904 h 4715134"/>
                <a:gd name="connsiteX24" fmla="*/ 0 w 2179756"/>
                <a:gd name="connsiteY24" fmla="*/ 2022820 h 4715134"/>
                <a:gd name="connsiteX25" fmla="*/ 1859628 w 2179756"/>
                <a:gd name="connsiteY25" fmla="*/ 0 h 4715134"/>
                <a:gd name="connsiteX0" fmla="*/ 1859628 w 2194467"/>
                <a:gd name="connsiteY0" fmla="*/ 0 h 4715136"/>
                <a:gd name="connsiteX1" fmla="*/ 1970347 w 2194467"/>
                <a:gd name="connsiteY1" fmla="*/ 303427 h 4715136"/>
                <a:gd name="connsiteX2" fmla="*/ 2038088 w 2194467"/>
                <a:gd name="connsiteY2" fmla="*/ 524500 h 4715136"/>
                <a:gd name="connsiteX3" fmla="*/ 2110634 w 2194467"/>
                <a:gd name="connsiteY3" fmla="*/ 804020 h 4715136"/>
                <a:gd name="connsiteX4" fmla="*/ 2166733 w 2194467"/>
                <a:gd name="connsiteY4" fmla="*/ 1169858 h 4715136"/>
                <a:gd name="connsiteX5" fmla="*/ 2194380 w 2194467"/>
                <a:gd name="connsiteY5" fmla="*/ 1487564 h 4715136"/>
                <a:gd name="connsiteX6" fmla="*/ 2174204 w 2194467"/>
                <a:gd name="connsiteY6" fmla="*/ 1686570 h 4715136"/>
                <a:gd name="connsiteX7" fmla="*/ 2139332 w 2194467"/>
                <a:gd name="connsiteY7" fmla="*/ 2236630 h 4715136"/>
                <a:gd name="connsiteX8" fmla="*/ 2080231 w 2194467"/>
                <a:gd name="connsiteY8" fmla="*/ 2651371 h 4715136"/>
                <a:gd name="connsiteX9" fmla="*/ 2039541 w 2194467"/>
                <a:gd name="connsiteY9" fmla="*/ 2833646 h 4715136"/>
                <a:gd name="connsiteX10" fmla="*/ 1920788 w 2194467"/>
                <a:gd name="connsiteY10" fmla="*/ 3190856 h 4715136"/>
                <a:gd name="connsiteX11" fmla="*/ 1673167 w 2194467"/>
                <a:gd name="connsiteY11" fmla="*/ 3652390 h 4715136"/>
                <a:gd name="connsiteX12" fmla="*/ 1423014 w 2194467"/>
                <a:gd name="connsiteY12" fmla="*/ 4046188 h 4715136"/>
                <a:gd name="connsiteX13" fmla="*/ 1225783 w 2194467"/>
                <a:gd name="connsiteY13" fmla="*/ 4289728 h 4715136"/>
                <a:gd name="connsiteX14" fmla="*/ 1125853 w 2194467"/>
                <a:gd name="connsiteY14" fmla="*/ 4407570 h 4715136"/>
                <a:gd name="connsiteX15" fmla="*/ 973462 w 2194467"/>
                <a:gd name="connsiteY15" fmla="*/ 4555304 h 4715136"/>
                <a:gd name="connsiteX16" fmla="*/ 778884 w 2194467"/>
                <a:gd name="connsiteY16" fmla="*/ 4715135 h 4715136"/>
                <a:gd name="connsiteX17" fmla="*/ 720381 w 2194467"/>
                <a:gd name="connsiteY17" fmla="*/ 4574718 h 4715136"/>
                <a:gd name="connsiteX18" fmla="*/ 648535 w 2194467"/>
                <a:gd name="connsiteY18" fmla="*/ 4312595 h 4715136"/>
                <a:gd name="connsiteX19" fmla="*/ 537075 w 2194467"/>
                <a:gd name="connsiteY19" fmla="*/ 3911459 h 4715136"/>
                <a:gd name="connsiteX20" fmla="*/ 381604 w 2194467"/>
                <a:gd name="connsiteY20" fmla="*/ 3282969 h 4715136"/>
                <a:gd name="connsiteX21" fmla="*/ 296480 w 2194467"/>
                <a:gd name="connsiteY21" fmla="*/ 2908499 h 4715136"/>
                <a:gd name="connsiteX22" fmla="*/ 201750 w 2194467"/>
                <a:gd name="connsiteY22" fmla="*/ 2612605 h 4715136"/>
                <a:gd name="connsiteX23" fmla="*/ 91219 w 2194467"/>
                <a:gd name="connsiteY23" fmla="*/ 2280904 h 4715136"/>
                <a:gd name="connsiteX24" fmla="*/ 0 w 2194467"/>
                <a:gd name="connsiteY24" fmla="*/ 2022820 h 4715136"/>
                <a:gd name="connsiteX25" fmla="*/ 1859628 w 2194467"/>
                <a:gd name="connsiteY25" fmla="*/ 0 h 4715136"/>
                <a:gd name="connsiteX0" fmla="*/ 1859628 w 2208563"/>
                <a:gd name="connsiteY0" fmla="*/ 0 h 4715134"/>
                <a:gd name="connsiteX1" fmla="*/ 1970347 w 2208563"/>
                <a:gd name="connsiteY1" fmla="*/ 303427 h 4715134"/>
                <a:gd name="connsiteX2" fmla="*/ 2038088 w 2208563"/>
                <a:gd name="connsiteY2" fmla="*/ 524500 h 4715134"/>
                <a:gd name="connsiteX3" fmla="*/ 2110634 w 2208563"/>
                <a:gd name="connsiteY3" fmla="*/ 804020 h 4715134"/>
                <a:gd name="connsiteX4" fmla="*/ 2166733 w 2208563"/>
                <a:gd name="connsiteY4" fmla="*/ 1169858 h 4715134"/>
                <a:gd name="connsiteX5" fmla="*/ 2194380 w 2208563"/>
                <a:gd name="connsiteY5" fmla="*/ 1487564 h 4715134"/>
                <a:gd name="connsiteX6" fmla="*/ 2206134 w 2208563"/>
                <a:gd name="connsiteY6" fmla="*/ 1803066 h 4715134"/>
                <a:gd name="connsiteX7" fmla="*/ 2139332 w 2208563"/>
                <a:gd name="connsiteY7" fmla="*/ 2236630 h 4715134"/>
                <a:gd name="connsiteX8" fmla="*/ 2080231 w 2208563"/>
                <a:gd name="connsiteY8" fmla="*/ 2651371 h 4715134"/>
                <a:gd name="connsiteX9" fmla="*/ 2039541 w 2208563"/>
                <a:gd name="connsiteY9" fmla="*/ 2833646 h 4715134"/>
                <a:gd name="connsiteX10" fmla="*/ 1920788 w 2208563"/>
                <a:gd name="connsiteY10" fmla="*/ 3190856 h 4715134"/>
                <a:gd name="connsiteX11" fmla="*/ 1673167 w 2208563"/>
                <a:gd name="connsiteY11" fmla="*/ 3652390 h 4715134"/>
                <a:gd name="connsiteX12" fmla="*/ 1423014 w 2208563"/>
                <a:gd name="connsiteY12" fmla="*/ 4046188 h 4715134"/>
                <a:gd name="connsiteX13" fmla="*/ 1225783 w 2208563"/>
                <a:gd name="connsiteY13" fmla="*/ 4289728 h 4715134"/>
                <a:gd name="connsiteX14" fmla="*/ 1125853 w 2208563"/>
                <a:gd name="connsiteY14" fmla="*/ 4407570 h 4715134"/>
                <a:gd name="connsiteX15" fmla="*/ 973462 w 2208563"/>
                <a:gd name="connsiteY15" fmla="*/ 4555304 h 4715134"/>
                <a:gd name="connsiteX16" fmla="*/ 778884 w 2208563"/>
                <a:gd name="connsiteY16" fmla="*/ 4715135 h 4715134"/>
                <a:gd name="connsiteX17" fmla="*/ 720381 w 2208563"/>
                <a:gd name="connsiteY17" fmla="*/ 4574718 h 4715134"/>
                <a:gd name="connsiteX18" fmla="*/ 648535 w 2208563"/>
                <a:gd name="connsiteY18" fmla="*/ 4312595 h 4715134"/>
                <a:gd name="connsiteX19" fmla="*/ 537075 w 2208563"/>
                <a:gd name="connsiteY19" fmla="*/ 3911459 h 4715134"/>
                <a:gd name="connsiteX20" fmla="*/ 381604 w 2208563"/>
                <a:gd name="connsiteY20" fmla="*/ 3282969 h 4715134"/>
                <a:gd name="connsiteX21" fmla="*/ 296480 w 2208563"/>
                <a:gd name="connsiteY21" fmla="*/ 2908499 h 4715134"/>
                <a:gd name="connsiteX22" fmla="*/ 201750 w 2208563"/>
                <a:gd name="connsiteY22" fmla="*/ 2612605 h 4715134"/>
                <a:gd name="connsiteX23" fmla="*/ 91219 w 2208563"/>
                <a:gd name="connsiteY23" fmla="*/ 2280904 h 4715134"/>
                <a:gd name="connsiteX24" fmla="*/ 0 w 2208563"/>
                <a:gd name="connsiteY24" fmla="*/ 2022820 h 4715134"/>
                <a:gd name="connsiteX25" fmla="*/ 1859628 w 2208563"/>
                <a:gd name="connsiteY25" fmla="*/ 0 h 4715134"/>
                <a:gd name="connsiteX0" fmla="*/ 1859628 w 2194671"/>
                <a:gd name="connsiteY0" fmla="*/ 0 h 4715136"/>
                <a:gd name="connsiteX1" fmla="*/ 1970347 w 2194671"/>
                <a:gd name="connsiteY1" fmla="*/ 303427 h 4715136"/>
                <a:gd name="connsiteX2" fmla="*/ 2038088 w 2194671"/>
                <a:gd name="connsiteY2" fmla="*/ 524500 h 4715136"/>
                <a:gd name="connsiteX3" fmla="*/ 2110634 w 2194671"/>
                <a:gd name="connsiteY3" fmla="*/ 804020 h 4715136"/>
                <a:gd name="connsiteX4" fmla="*/ 2166733 w 2194671"/>
                <a:gd name="connsiteY4" fmla="*/ 1169858 h 4715136"/>
                <a:gd name="connsiteX5" fmla="*/ 2194380 w 2194671"/>
                <a:gd name="connsiteY5" fmla="*/ 1487564 h 4715136"/>
                <a:gd name="connsiteX6" fmla="*/ 2183848 w 2194671"/>
                <a:gd name="connsiteY6" fmla="*/ 1806305 h 4715136"/>
                <a:gd name="connsiteX7" fmla="*/ 2139332 w 2194671"/>
                <a:gd name="connsiteY7" fmla="*/ 2236630 h 4715136"/>
                <a:gd name="connsiteX8" fmla="*/ 2080231 w 2194671"/>
                <a:gd name="connsiteY8" fmla="*/ 2651371 h 4715136"/>
                <a:gd name="connsiteX9" fmla="*/ 2039541 w 2194671"/>
                <a:gd name="connsiteY9" fmla="*/ 2833646 h 4715136"/>
                <a:gd name="connsiteX10" fmla="*/ 1920788 w 2194671"/>
                <a:gd name="connsiteY10" fmla="*/ 3190856 h 4715136"/>
                <a:gd name="connsiteX11" fmla="*/ 1673167 w 2194671"/>
                <a:gd name="connsiteY11" fmla="*/ 3652390 h 4715136"/>
                <a:gd name="connsiteX12" fmla="*/ 1423014 w 2194671"/>
                <a:gd name="connsiteY12" fmla="*/ 4046188 h 4715136"/>
                <a:gd name="connsiteX13" fmla="*/ 1225783 w 2194671"/>
                <a:gd name="connsiteY13" fmla="*/ 4289728 h 4715136"/>
                <a:gd name="connsiteX14" fmla="*/ 1125853 w 2194671"/>
                <a:gd name="connsiteY14" fmla="*/ 4407570 h 4715136"/>
                <a:gd name="connsiteX15" fmla="*/ 973462 w 2194671"/>
                <a:gd name="connsiteY15" fmla="*/ 4555304 h 4715136"/>
                <a:gd name="connsiteX16" fmla="*/ 778884 w 2194671"/>
                <a:gd name="connsiteY16" fmla="*/ 4715135 h 4715136"/>
                <a:gd name="connsiteX17" fmla="*/ 720381 w 2194671"/>
                <a:gd name="connsiteY17" fmla="*/ 4574718 h 4715136"/>
                <a:gd name="connsiteX18" fmla="*/ 648535 w 2194671"/>
                <a:gd name="connsiteY18" fmla="*/ 4312595 h 4715136"/>
                <a:gd name="connsiteX19" fmla="*/ 537075 w 2194671"/>
                <a:gd name="connsiteY19" fmla="*/ 3911459 h 4715136"/>
                <a:gd name="connsiteX20" fmla="*/ 381604 w 2194671"/>
                <a:gd name="connsiteY20" fmla="*/ 3282969 h 4715136"/>
                <a:gd name="connsiteX21" fmla="*/ 296480 w 2194671"/>
                <a:gd name="connsiteY21" fmla="*/ 2908499 h 4715136"/>
                <a:gd name="connsiteX22" fmla="*/ 201750 w 2194671"/>
                <a:gd name="connsiteY22" fmla="*/ 2612605 h 4715136"/>
                <a:gd name="connsiteX23" fmla="*/ 91219 w 2194671"/>
                <a:gd name="connsiteY23" fmla="*/ 2280904 h 4715136"/>
                <a:gd name="connsiteX24" fmla="*/ 0 w 2194671"/>
                <a:gd name="connsiteY24" fmla="*/ 2022820 h 4715136"/>
                <a:gd name="connsiteX25" fmla="*/ 1859628 w 2194671"/>
                <a:gd name="connsiteY25" fmla="*/ 0 h 4715136"/>
                <a:gd name="connsiteX0" fmla="*/ 1859628 w 2194527"/>
                <a:gd name="connsiteY0" fmla="*/ 0 h 4715134"/>
                <a:gd name="connsiteX1" fmla="*/ 1970347 w 2194527"/>
                <a:gd name="connsiteY1" fmla="*/ 303427 h 4715134"/>
                <a:gd name="connsiteX2" fmla="*/ 2038088 w 2194527"/>
                <a:gd name="connsiteY2" fmla="*/ 524500 h 4715134"/>
                <a:gd name="connsiteX3" fmla="*/ 2110634 w 2194527"/>
                <a:gd name="connsiteY3" fmla="*/ 804020 h 4715134"/>
                <a:gd name="connsiteX4" fmla="*/ 2166733 w 2194527"/>
                <a:gd name="connsiteY4" fmla="*/ 1169858 h 4715134"/>
                <a:gd name="connsiteX5" fmla="*/ 2194380 w 2194527"/>
                <a:gd name="connsiteY5" fmla="*/ 1487564 h 4715134"/>
                <a:gd name="connsiteX6" fmla="*/ 2183848 w 2194527"/>
                <a:gd name="connsiteY6" fmla="*/ 1806305 h 4715134"/>
                <a:gd name="connsiteX7" fmla="*/ 2165155 w 2194527"/>
                <a:gd name="connsiteY7" fmla="*/ 2145589 h 4715134"/>
                <a:gd name="connsiteX8" fmla="*/ 2080231 w 2194527"/>
                <a:gd name="connsiteY8" fmla="*/ 2651371 h 4715134"/>
                <a:gd name="connsiteX9" fmla="*/ 2039541 w 2194527"/>
                <a:gd name="connsiteY9" fmla="*/ 2833646 h 4715134"/>
                <a:gd name="connsiteX10" fmla="*/ 1920788 w 2194527"/>
                <a:gd name="connsiteY10" fmla="*/ 3190856 h 4715134"/>
                <a:gd name="connsiteX11" fmla="*/ 1673167 w 2194527"/>
                <a:gd name="connsiteY11" fmla="*/ 3652390 h 4715134"/>
                <a:gd name="connsiteX12" fmla="*/ 1423014 w 2194527"/>
                <a:gd name="connsiteY12" fmla="*/ 4046188 h 4715134"/>
                <a:gd name="connsiteX13" fmla="*/ 1225783 w 2194527"/>
                <a:gd name="connsiteY13" fmla="*/ 4289728 h 4715134"/>
                <a:gd name="connsiteX14" fmla="*/ 1125853 w 2194527"/>
                <a:gd name="connsiteY14" fmla="*/ 4407570 h 4715134"/>
                <a:gd name="connsiteX15" fmla="*/ 973462 w 2194527"/>
                <a:gd name="connsiteY15" fmla="*/ 4555304 h 4715134"/>
                <a:gd name="connsiteX16" fmla="*/ 778884 w 2194527"/>
                <a:gd name="connsiteY16" fmla="*/ 4715135 h 4715134"/>
                <a:gd name="connsiteX17" fmla="*/ 720381 w 2194527"/>
                <a:gd name="connsiteY17" fmla="*/ 4574718 h 4715134"/>
                <a:gd name="connsiteX18" fmla="*/ 648535 w 2194527"/>
                <a:gd name="connsiteY18" fmla="*/ 4312595 h 4715134"/>
                <a:gd name="connsiteX19" fmla="*/ 537075 w 2194527"/>
                <a:gd name="connsiteY19" fmla="*/ 3911459 h 4715134"/>
                <a:gd name="connsiteX20" fmla="*/ 381604 w 2194527"/>
                <a:gd name="connsiteY20" fmla="*/ 3282969 h 4715134"/>
                <a:gd name="connsiteX21" fmla="*/ 296480 w 2194527"/>
                <a:gd name="connsiteY21" fmla="*/ 2908499 h 4715134"/>
                <a:gd name="connsiteX22" fmla="*/ 201750 w 2194527"/>
                <a:gd name="connsiteY22" fmla="*/ 2612605 h 4715134"/>
                <a:gd name="connsiteX23" fmla="*/ 91219 w 2194527"/>
                <a:gd name="connsiteY23" fmla="*/ 2280904 h 4715134"/>
                <a:gd name="connsiteX24" fmla="*/ 0 w 2194527"/>
                <a:gd name="connsiteY24" fmla="*/ 2022820 h 4715134"/>
                <a:gd name="connsiteX25" fmla="*/ 1859628 w 2194527"/>
                <a:gd name="connsiteY25" fmla="*/ 0 h 4715134"/>
                <a:gd name="connsiteX0" fmla="*/ 1859628 w 2200107"/>
                <a:gd name="connsiteY0" fmla="*/ 0 h 4715136"/>
                <a:gd name="connsiteX1" fmla="*/ 1970347 w 2200107"/>
                <a:gd name="connsiteY1" fmla="*/ 303427 h 4715136"/>
                <a:gd name="connsiteX2" fmla="*/ 2038088 w 2200107"/>
                <a:gd name="connsiteY2" fmla="*/ 524500 h 4715136"/>
                <a:gd name="connsiteX3" fmla="*/ 2110634 w 2200107"/>
                <a:gd name="connsiteY3" fmla="*/ 804020 h 4715136"/>
                <a:gd name="connsiteX4" fmla="*/ 2166733 w 2200107"/>
                <a:gd name="connsiteY4" fmla="*/ 1169858 h 4715136"/>
                <a:gd name="connsiteX5" fmla="*/ 2194380 w 2200107"/>
                <a:gd name="connsiteY5" fmla="*/ 1487564 h 4715136"/>
                <a:gd name="connsiteX6" fmla="*/ 2198518 w 2200107"/>
                <a:gd name="connsiteY6" fmla="*/ 1823768 h 4715136"/>
                <a:gd name="connsiteX7" fmla="*/ 2165155 w 2200107"/>
                <a:gd name="connsiteY7" fmla="*/ 2145589 h 4715136"/>
                <a:gd name="connsiteX8" fmla="*/ 2080231 w 2200107"/>
                <a:gd name="connsiteY8" fmla="*/ 2651371 h 4715136"/>
                <a:gd name="connsiteX9" fmla="*/ 2039541 w 2200107"/>
                <a:gd name="connsiteY9" fmla="*/ 2833646 h 4715136"/>
                <a:gd name="connsiteX10" fmla="*/ 1920788 w 2200107"/>
                <a:gd name="connsiteY10" fmla="*/ 3190856 h 4715136"/>
                <a:gd name="connsiteX11" fmla="*/ 1673167 w 2200107"/>
                <a:gd name="connsiteY11" fmla="*/ 3652390 h 4715136"/>
                <a:gd name="connsiteX12" fmla="*/ 1423014 w 2200107"/>
                <a:gd name="connsiteY12" fmla="*/ 4046188 h 4715136"/>
                <a:gd name="connsiteX13" fmla="*/ 1225783 w 2200107"/>
                <a:gd name="connsiteY13" fmla="*/ 4289728 h 4715136"/>
                <a:gd name="connsiteX14" fmla="*/ 1125853 w 2200107"/>
                <a:gd name="connsiteY14" fmla="*/ 4407570 h 4715136"/>
                <a:gd name="connsiteX15" fmla="*/ 973462 w 2200107"/>
                <a:gd name="connsiteY15" fmla="*/ 4555304 h 4715136"/>
                <a:gd name="connsiteX16" fmla="*/ 778884 w 2200107"/>
                <a:gd name="connsiteY16" fmla="*/ 4715135 h 4715136"/>
                <a:gd name="connsiteX17" fmla="*/ 720381 w 2200107"/>
                <a:gd name="connsiteY17" fmla="*/ 4574718 h 4715136"/>
                <a:gd name="connsiteX18" fmla="*/ 648535 w 2200107"/>
                <a:gd name="connsiteY18" fmla="*/ 4312595 h 4715136"/>
                <a:gd name="connsiteX19" fmla="*/ 537075 w 2200107"/>
                <a:gd name="connsiteY19" fmla="*/ 3911459 h 4715136"/>
                <a:gd name="connsiteX20" fmla="*/ 381604 w 2200107"/>
                <a:gd name="connsiteY20" fmla="*/ 3282969 h 4715136"/>
                <a:gd name="connsiteX21" fmla="*/ 296480 w 2200107"/>
                <a:gd name="connsiteY21" fmla="*/ 2908499 h 4715136"/>
                <a:gd name="connsiteX22" fmla="*/ 201750 w 2200107"/>
                <a:gd name="connsiteY22" fmla="*/ 2612605 h 4715136"/>
                <a:gd name="connsiteX23" fmla="*/ 91219 w 2200107"/>
                <a:gd name="connsiteY23" fmla="*/ 2280904 h 4715136"/>
                <a:gd name="connsiteX24" fmla="*/ 0 w 2200107"/>
                <a:gd name="connsiteY24" fmla="*/ 2022820 h 4715136"/>
                <a:gd name="connsiteX25" fmla="*/ 1859628 w 2200107"/>
                <a:gd name="connsiteY25" fmla="*/ 0 h 4715136"/>
                <a:gd name="connsiteX0" fmla="*/ 1859628 w 2200107"/>
                <a:gd name="connsiteY0" fmla="*/ 0 h 4715134"/>
                <a:gd name="connsiteX1" fmla="*/ 1970347 w 2200107"/>
                <a:gd name="connsiteY1" fmla="*/ 303427 h 4715134"/>
                <a:gd name="connsiteX2" fmla="*/ 2038088 w 2200107"/>
                <a:gd name="connsiteY2" fmla="*/ 524500 h 4715134"/>
                <a:gd name="connsiteX3" fmla="*/ 2110634 w 2200107"/>
                <a:gd name="connsiteY3" fmla="*/ 804020 h 4715134"/>
                <a:gd name="connsiteX4" fmla="*/ 2166733 w 2200107"/>
                <a:gd name="connsiteY4" fmla="*/ 1169858 h 4715134"/>
                <a:gd name="connsiteX5" fmla="*/ 2194380 w 2200107"/>
                <a:gd name="connsiteY5" fmla="*/ 1487564 h 4715134"/>
                <a:gd name="connsiteX6" fmla="*/ 2198518 w 2200107"/>
                <a:gd name="connsiteY6" fmla="*/ 1823768 h 4715134"/>
                <a:gd name="connsiteX7" fmla="*/ 2165155 w 2200107"/>
                <a:gd name="connsiteY7" fmla="*/ 2145589 h 4715134"/>
                <a:gd name="connsiteX8" fmla="*/ 2119621 w 2200107"/>
                <a:gd name="connsiteY8" fmla="*/ 2481760 h 4715134"/>
                <a:gd name="connsiteX9" fmla="*/ 2039541 w 2200107"/>
                <a:gd name="connsiteY9" fmla="*/ 2833646 h 4715134"/>
                <a:gd name="connsiteX10" fmla="*/ 1920788 w 2200107"/>
                <a:gd name="connsiteY10" fmla="*/ 3190856 h 4715134"/>
                <a:gd name="connsiteX11" fmla="*/ 1673167 w 2200107"/>
                <a:gd name="connsiteY11" fmla="*/ 3652390 h 4715134"/>
                <a:gd name="connsiteX12" fmla="*/ 1423014 w 2200107"/>
                <a:gd name="connsiteY12" fmla="*/ 4046188 h 4715134"/>
                <a:gd name="connsiteX13" fmla="*/ 1225783 w 2200107"/>
                <a:gd name="connsiteY13" fmla="*/ 4289728 h 4715134"/>
                <a:gd name="connsiteX14" fmla="*/ 1125853 w 2200107"/>
                <a:gd name="connsiteY14" fmla="*/ 4407570 h 4715134"/>
                <a:gd name="connsiteX15" fmla="*/ 973462 w 2200107"/>
                <a:gd name="connsiteY15" fmla="*/ 4555304 h 4715134"/>
                <a:gd name="connsiteX16" fmla="*/ 778884 w 2200107"/>
                <a:gd name="connsiteY16" fmla="*/ 4715135 h 4715134"/>
                <a:gd name="connsiteX17" fmla="*/ 720381 w 2200107"/>
                <a:gd name="connsiteY17" fmla="*/ 4574718 h 4715134"/>
                <a:gd name="connsiteX18" fmla="*/ 648535 w 2200107"/>
                <a:gd name="connsiteY18" fmla="*/ 4312595 h 4715134"/>
                <a:gd name="connsiteX19" fmla="*/ 537075 w 2200107"/>
                <a:gd name="connsiteY19" fmla="*/ 3911459 h 4715134"/>
                <a:gd name="connsiteX20" fmla="*/ 381604 w 2200107"/>
                <a:gd name="connsiteY20" fmla="*/ 3282969 h 4715134"/>
                <a:gd name="connsiteX21" fmla="*/ 296480 w 2200107"/>
                <a:gd name="connsiteY21" fmla="*/ 2908499 h 4715134"/>
                <a:gd name="connsiteX22" fmla="*/ 201750 w 2200107"/>
                <a:gd name="connsiteY22" fmla="*/ 2612605 h 4715134"/>
                <a:gd name="connsiteX23" fmla="*/ 91219 w 2200107"/>
                <a:gd name="connsiteY23" fmla="*/ 2280904 h 4715134"/>
                <a:gd name="connsiteX24" fmla="*/ 0 w 2200107"/>
                <a:gd name="connsiteY24" fmla="*/ 2022820 h 4715134"/>
                <a:gd name="connsiteX25" fmla="*/ 1859628 w 2200107"/>
                <a:gd name="connsiteY25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39541 w 2199099"/>
                <a:gd name="connsiteY9" fmla="*/ 2833646 h 4715136"/>
                <a:gd name="connsiteX10" fmla="*/ 1920788 w 2199099"/>
                <a:gd name="connsiteY10" fmla="*/ 3190856 h 4715136"/>
                <a:gd name="connsiteX11" fmla="*/ 1673167 w 2199099"/>
                <a:gd name="connsiteY11" fmla="*/ 3652390 h 4715136"/>
                <a:gd name="connsiteX12" fmla="*/ 1423014 w 2199099"/>
                <a:gd name="connsiteY12" fmla="*/ 4046188 h 4715136"/>
                <a:gd name="connsiteX13" fmla="*/ 1225783 w 2199099"/>
                <a:gd name="connsiteY13" fmla="*/ 4289728 h 4715136"/>
                <a:gd name="connsiteX14" fmla="*/ 1125853 w 2199099"/>
                <a:gd name="connsiteY14" fmla="*/ 4407570 h 4715136"/>
                <a:gd name="connsiteX15" fmla="*/ 973462 w 2199099"/>
                <a:gd name="connsiteY15" fmla="*/ 4555304 h 4715136"/>
                <a:gd name="connsiteX16" fmla="*/ 778884 w 2199099"/>
                <a:gd name="connsiteY16" fmla="*/ 4715135 h 4715136"/>
                <a:gd name="connsiteX17" fmla="*/ 720381 w 2199099"/>
                <a:gd name="connsiteY17" fmla="*/ 4574718 h 4715136"/>
                <a:gd name="connsiteX18" fmla="*/ 648535 w 2199099"/>
                <a:gd name="connsiteY18" fmla="*/ 4312595 h 4715136"/>
                <a:gd name="connsiteX19" fmla="*/ 537075 w 2199099"/>
                <a:gd name="connsiteY19" fmla="*/ 3911459 h 4715136"/>
                <a:gd name="connsiteX20" fmla="*/ 381604 w 2199099"/>
                <a:gd name="connsiteY20" fmla="*/ 3282969 h 4715136"/>
                <a:gd name="connsiteX21" fmla="*/ 296480 w 2199099"/>
                <a:gd name="connsiteY21" fmla="*/ 2908499 h 4715136"/>
                <a:gd name="connsiteX22" fmla="*/ 201750 w 2199099"/>
                <a:gd name="connsiteY22" fmla="*/ 2612605 h 4715136"/>
                <a:gd name="connsiteX23" fmla="*/ 91219 w 2199099"/>
                <a:gd name="connsiteY23" fmla="*/ 2280904 h 4715136"/>
                <a:gd name="connsiteX24" fmla="*/ 0 w 2199099"/>
                <a:gd name="connsiteY24" fmla="*/ 2022820 h 4715136"/>
                <a:gd name="connsiteX25" fmla="*/ 1859628 w 2199099"/>
                <a:gd name="connsiteY25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19621 w 2199099"/>
                <a:gd name="connsiteY8" fmla="*/ 2481760 h 4715134"/>
                <a:gd name="connsiteX9" fmla="*/ 2138746 w 2199099"/>
                <a:gd name="connsiteY9" fmla="*/ 2509266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88586 w 2199099"/>
                <a:gd name="connsiteY9" fmla="*/ 2676881 h 4715136"/>
                <a:gd name="connsiteX10" fmla="*/ 2039541 w 2199099"/>
                <a:gd name="connsiteY10" fmla="*/ 28336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088586 w 2199099"/>
                <a:gd name="connsiteY9" fmla="*/ 2676881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088586 w 2199099"/>
                <a:gd name="connsiteY9" fmla="*/ 2676881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917667 w 2199099"/>
                <a:gd name="connsiteY12" fmla="*/ 3271767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73155 w 2199099"/>
                <a:gd name="connsiteY11" fmla="*/ 3215309 h 4715134"/>
                <a:gd name="connsiteX12" fmla="*/ 1917667 w 2199099"/>
                <a:gd name="connsiteY12" fmla="*/ 3271767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22404 w 2199099"/>
                <a:gd name="connsiteY14" fmla="*/ 3913503 h 4715134"/>
                <a:gd name="connsiteX15" fmla="*/ 1423014 w 2199099"/>
                <a:gd name="connsiteY15" fmla="*/ 4046188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23014 w 2199099"/>
                <a:gd name="connsiteY15" fmla="*/ 4046188 h 4715136"/>
                <a:gd name="connsiteX16" fmla="*/ 1225783 w 2199099"/>
                <a:gd name="connsiteY16" fmla="*/ 4289728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14835 w 2199099"/>
                <a:gd name="connsiteY15" fmla="*/ 4125757 h 4715136"/>
                <a:gd name="connsiteX16" fmla="*/ 1255865 w 2199099"/>
                <a:gd name="connsiteY16" fmla="*/ 4317421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55865 w 2199099"/>
                <a:gd name="connsiteY16" fmla="*/ 4317421 h 4715134"/>
                <a:gd name="connsiteX17" fmla="*/ 1124547 w 2199099"/>
                <a:gd name="connsiteY17" fmla="*/ 4473674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24793 w 2199099"/>
                <a:gd name="connsiteY13" fmla="*/ 3684080 h 4715275"/>
                <a:gd name="connsiteX14" fmla="*/ 1551742 w 2199099"/>
                <a:gd name="connsiteY14" fmla="*/ 3948430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51742 w 2199099"/>
                <a:gd name="connsiteY14" fmla="*/ 3948430 h 4715277"/>
                <a:gd name="connsiteX15" fmla="*/ 1414835 w 2199099"/>
                <a:gd name="connsiteY15" fmla="*/ 4125757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18732 w 2199099"/>
                <a:gd name="connsiteY15" fmla="*/ 4141224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20400 w 2199099"/>
                <a:gd name="connsiteY15" fmla="*/ 4178392 h 4715277"/>
                <a:gd name="connsiteX16" fmla="*/ 1277586 w 2199099"/>
                <a:gd name="connsiteY16" fmla="*/ 437305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77586 w 2199099"/>
                <a:gd name="connsiteY16" fmla="*/ 4373051 h 4715275"/>
                <a:gd name="connsiteX17" fmla="*/ 1131600 w 2199099"/>
                <a:gd name="connsiteY17" fmla="*/ 4511841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65669 w 2199099"/>
                <a:gd name="connsiteY14" fmla="*/ 3973127 h 4716520"/>
                <a:gd name="connsiteX15" fmla="*/ 1420400 w 2199099"/>
                <a:gd name="connsiteY15" fmla="*/ 417839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  <a:gd name="connsiteX0" fmla="*/ 1859628 w 2199099"/>
                <a:gd name="connsiteY0" fmla="*/ 0 h 4716522"/>
                <a:gd name="connsiteX1" fmla="*/ 1970347 w 2199099"/>
                <a:gd name="connsiteY1" fmla="*/ 303427 h 4716522"/>
                <a:gd name="connsiteX2" fmla="*/ 2038088 w 2199099"/>
                <a:gd name="connsiteY2" fmla="*/ 524500 h 4716522"/>
                <a:gd name="connsiteX3" fmla="*/ 2110634 w 2199099"/>
                <a:gd name="connsiteY3" fmla="*/ 804020 h 4716522"/>
                <a:gd name="connsiteX4" fmla="*/ 2166733 w 2199099"/>
                <a:gd name="connsiteY4" fmla="*/ 1169858 h 4716522"/>
                <a:gd name="connsiteX5" fmla="*/ 2194380 w 2199099"/>
                <a:gd name="connsiteY5" fmla="*/ 1487564 h 4716522"/>
                <a:gd name="connsiteX6" fmla="*/ 2198518 w 2199099"/>
                <a:gd name="connsiteY6" fmla="*/ 1823768 h 4716522"/>
                <a:gd name="connsiteX7" fmla="*/ 2180569 w 2199099"/>
                <a:gd name="connsiteY7" fmla="*/ 2155817 h 4716522"/>
                <a:gd name="connsiteX8" fmla="*/ 2151011 w 2199099"/>
                <a:gd name="connsiteY8" fmla="*/ 2443353 h 4716522"/>
                <a:gd name="connsiteX9" fmla="*/ 2107898 w 2199099"/>
                <a:gd name="connsiteY9" fmla="*/ 2702577 h 4716522"/>
                <a:gd name="connsiteX10" fmla="*/ 2062189 w 2199099"/>
                <a:gd name="connsiteY10" fmla="*/ 2933675 h 4716522"/>
                <a:gd name="connsiteX11" fmla="*/ 1973155 w 2199099"/>
                <a:gd name="connsiteY11" fmla="*/ 3215309 h 4716522"/>
                <a:gd name="connsiteX12" fmla="*/ 1881253 w 2199099"/>
                <a:gd name="connsiteY12" fmla="*/ 3412445 h 4716522"/>
                <a:gd name="connsiteX13" fmla="*/ 1737974 w 2199099"/>
                <a:gd name="connsiteY13" fmla="*/ 3716008 h 4716522"/>
                <a:gd name="connsiteX14" fmla="*/ 1581826 w 2199099"/>
                <a:gd name="connsiteY14" fmla="*/ 3976125 h 4716522"/>
                <a:gd name="connsiteX15" fmla="*/ 1420400 w 2199099"/>
                <a:gd name="connsiteY15" fmla="*/ 4178392 h 4716522"/>
                <a:gd name="connsiteX16" fmla="*/ 1277586 w 2199099"/>
                <a:gd name="connsiteY16" fmla="*/ 4373051 h 4716522"/>
                <a:gd name="connsiteX17" fmla="*/ 1131600 w 2199099"/>
                <a:gd name="connsiteY17" fmla="*/ 4511841 h 4716522"/>
                <a:gd name="connsiteX18" fmla="*/ 976053 w 2199099"/>
                <a:gd name="connsiteY18" fmla="*/ 4636871 h 4716522"/>
                <a:gd name="connsiteX19" fmla="*/ 778884 w 2199099"/>
                <a:gd name="connsiteY19" fmla="*/ 4715135 h 4716522"/>
                <a:gd name="connsiteX20" fmla="*/ 720381 w 2199099"/>
                <a:gd name="connsiteY20" fmla="*/ 4574718 h 4716522"/>
                <a:gd name="connsiteX21" fmla="*/ 648535 w 2199099"/>
                <a:gd name="connsiteY21" fmla="*/ 4312595 h 4716522"/>
                <a:gd name="connsiteX22" fmla="*/ 537075 w 2199099"/>
                <a:gd name="connsiteY22" fmla="*/ 3911459 h 4716522"/>
                <a:gd name="connsiteX23" fmla="*/ 381604 w 2199099"/>
                <a:gd name="connsiteY23" fmla="*/ 3282969 h 4716522"/>
                <a:gd name="connsiteX24" fmla="*/ 296480 w 2199099"/>
                <a:gd name="connsiteY24" fmla="*/ 2908499 h 4716522"/>
                <a:gd name="connsiteX25" fmla="*/ 201750 w 2199099"/>
                <a:gd name="connsiteY25" fmla="*/ 2612605 h 4716522"/>
                <a:gd name="connsiteX26" fmla="*/ 91219 w 2199099"/>
                <a:gd name="connsiteY26" fmla="*/ 2280904 h 4716522"/>
                <a:gd name="connsiteX27" fmla="*/ 0 w 2199099"/>
                <a:gd name="connsiteY27" fmla="*/ 2022820 h 4716522"/>
                <a:gd name="connsiteX28" fmla="*/ 1859628 w 2199099"/>
                <a:gd name="connsiteY28" fmla="*/ 0 h 4716522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81826 w 2199099"/>
                <a:gd name="connsiteY14" fmla="*/ 3976125 h 4716520"/>
                <a:gd name="connsiteX15" fmla="*/ 1435814 w 2199099"/>
                <a:gd name="connsiteY15" fmla="*/ 418862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9099" h="4716520">
                  <a:moveTo>
                    <a:pt x="1859628" y="0"/>
                  </a:moveTo>
                  <a:lnTo>
                    <a:pt x="1970347" y="303427"/>
                  </a:lnTo>
                  <a:cubicBezTo>
                    <a:pt x="1992927" y="377118"/>
                    <a:pt x="2014707" y="441068"/>
                    <a:pt x="2038088" y="524500"/>
                  </a:cubicBezTo>
                  <a:cubicBezTo>
                    <a:pt x="2061469" y="607932"/>
                    <a:pt x="2089193" y="696460"/>
                    <a:pt x="2110634" y="804020"/>
                  </a:cubicBezTo>
                  <a:cubicBezTo>
                    <a:pt x="2132075" y="911580"/>
                    <a:pt x="2152775" y="1055934"/>
                    <a:pt x="2166733" y="1169858"/>
                  </a:cubicBezTo>
                  <a:cubicBezTo>
                    <a:pt x="2180691" y="1283782"/>
                    <a:pt x="2193135" y="1401445"/>
                    <a:pt x="2194380" y="1487564"/>
                  </a:cubicBezTo>
                  <a:cubicBezTo>
                    <a:pt x="2195625" y="1573683"/>
                    <a:pt x="2200820" y="1712393"/>
                    <a:pt x="2198518" y="1823768"/>
                  </a:cubicBezTo>
                  <a:cubicBezTo>
                    <a:pt x="2196216" y="1935143"/>
                    <a:pt x="2198026" y="1995350"/>
                    <a:pt x="2180569" y="2155817"/>
                  </a:cubicBezTo>
                  <a:cubicBezTo>
                    <a:pt x="2163112" y="2316284"/>
                    <a:pt x="2161572" y="2385111"/>
                    <a:pt x="2151011" y="2443353"/>
                  </a:cubicBezTo>
                  <a:cubicBezTo>
                    <a:pt x="2140450" y="2501596"/>
                    <a:pt x="2121245" y="2643929"/>
                    <a:pt x="2107898" y="2702577"/>
                  </a:cubicBezTo>
                  <a:cubicBezTo>
                    <a:pt x="2094551" y="2761225"/>
                    <a:pt x="2094925" y="2819411"/>
                    <a:pt x="2062189" y="2933675"/>
                  </a:cubicBezTo>
                  <a:cubicBezTo>
                    <a:pt x="2029453" y="3047939"/>
                    <a:pt x="2003311" y="3135514"/>
                    <a:pt x="1973155" y="3215309"/>
                  </a:cubicBezTo>
                  <a:cubicBezTo>
                    <a:pt x="1942999" y="3295104"/>
                    <a:pt x="1922523" y="3335523"/>
                    <a:pt x="1881253" y="3412445"/>
                  </a:cubicBezTo>
                  <a:cubicBezTo>
                    <a:pt x="1839983" y="3489367"/>
                    <a:pt x="1787879" y="3622061"/>
                    <a:pt x="1737974" y="3716008"/>
                  </a:cubicBezTo>
                  <a:cubicBezTo>
                    <a:pt x="1688069" y="3809955"/>
                    <a:pt x="1632122" y="3915774"/>
                    <a:pt x="1581826" y="3976125"/>
                  </a:cubicBezTo>
                  <a:cubicBezTo>
                    <a:pt x="1531530" y="4036476"/>
                    <a:pt x="1485251" y="4125918"/>
                    <a:pt x="1435814" y="4188622"/>
                  </a:cubicBezTo>
                  <a:lnTo>
                    <a:pt x="1277586" y="4373051"/>
                  </a:lnTo>
                  <a:lnTo>
                    <a:pt x="1131600" y="4511841"/>
                  </a:lnTo>
                  <a:lnTo>
                    <a:pt x="976053" y="4636871"/>
                  </a:lnTo>
                  <a:cubicBezTo>
                    <a:pt x="912681" y="4675681"/>
                    <a:pt x="821496" y="4725494"/>
                    <a:pt x="778884" y="4715135"/>
                  </a:cubicBezTo>
                  <a:cubicBezTo>
                    <a:pt x="736272" y="4704776"/>
                    <a:pt x="739882" y="4621524"/>
                    <a:pt x="720381" y="4574718"/>
                  </a:cubicBezTo>
                  <a:cubicBezTo>
                    <a:pt x="707329" y="4511482"/>
                    <a:pt x="677066" y="4422763"/>
                    <a:pt x="648535" y="4312595"/>
                  </a:cubicBezTo>
                  <a:cubicBezTo>
                    <a:pt x="611382" y="4178883"/>
                    <a:pt x="581563" y="4083063"/>
                    <a:pt x="537075" y="3911459"/>
                  </a:cubicBezTo>
                  <a:cubicBezTo>
                    <a:pt x="492587" y="3739855"/>
                    <a:pt x="421703" y="3450129"/>
                    <a:pt x="381604" y="3282969"/>
                  </a:cubicBezTo>
                  <a:cubicBezTo>
                    <a:pt x="341505" y="3115809"/>
                    <a:pt x="326456" y="3020226"/>
                    <a:pt x="296480" y="2908499"/>
                  </a:cubicBezTo>
                  <a:lnTo>
                    <a:pt x="201750" y="2612605"/>
                  </a:lnTo>
                  <a:lnTo>
                    <a:pt x="91219" y="2280904"/>
                  </a:lnTo>
                  <a:lnTo>
                    <a:pt x="0" y="2022820"/>
                  </a:lnTo>
                  <a:cubicBezTo>
                    <a:pt x="294735" y="1642669"/>
                    <a:pt x="1531237" y="286565"/>
                    <a:pt x="1859628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094145" y="900488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20276" y="3369147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88971" y="684910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971" y="684910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924784" y="4789109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784" y="4789109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654552" y="3810000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552" y="3810000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191962" y="3190457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962" y="3190457"/>
                  <a:ext cx="43204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536899" y="2821125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6899" y="2821125"/>
                  <a:ext cx="43204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139091" y="4604443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091" y="4604443"/>
                  <a:ext cx="43204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6888007" y="380547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4894200" y="2960791"/>
              <a:ext cx="90000" cy="9000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/>
            <p:cNvSpPr/>
            <p:nvPr/>
          </p:nvSpPr>
          <p:spPr>
            <a:xfrm rot="8232653">
              <a:off x="4201079" y="-1408014"/>
              <a:ext cx="4914700" cy="5373819"/>
            </a:xfrm>
            <a:prstGeom prst="arc">
              <a:avLst>
                <a:gd name="adj1" fmla="val 18393693"/>
                <a:gd name="adj2" fmla="val 21387104"/>
              </a:avLst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1670" y="1442034"/>
              <a:ext cx="16953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attacker’s level set image</a:t>
              </a:r>
            </a:p>
            <a:p>
              <a:r>
                <a:rPr lang="en-CA" dirty="0" smtClean="0"/>
                <a:t>= defender’s arrival point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804225" y="2133600"/>
              <a:ext cx="90000" cy="9000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5800" y="-1408014"/>
            <a:ext cx="8429979" cy="8342214"/>
            <a:chOff x="685800" y="-1408014"/>
            <a:chExt cx="8429979" cy="8342214"/>
          </a:xfrm>
        </p:grpSpPr>
        <p:sp>
          <p:nvSpPr>
            <p:cNvPr id="31" name="Freeform 30"/>
            <p:cNvSpPr/>
            <p:nvPr/>
          </p:nvSpPr>
          <p:spPr>
            <a:xfrm>
              <a:off x="2111500" y="95753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Freeform 41"/>
            <p:cNvSpPr/>
            <p:nvPr/>
          </p:nvSpPr>
          <p:spPr>
            <a:xfrm rot="217942">
              <a:off x="4596020" y="956574"/>
              <a:ext cx="3985673" cy="3605759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175933 w 3482974"/>
                <a:gd name="connsiteY19" fmla="*/ 268005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02095 w 3482974"/>
                <a:gd name="connsiteY24" fmla="*/ 1346522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66607 w 3482974"/>
                <a:gd name="connsiteY24" fmla="*/ 1360597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03208 w 3482974"/>
                <a:gd name="connsiteY24" fmla="*/ 119049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18440 w 3482974"/>
                <a:gd name="connsiteY24" fmla="*/ 118480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3882 w 3482974"/>
                <a:gd name="connsiteY23" fmla="*/ 81162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826 w 3482974"/>
                <a:gd name="connsiteY22" fmla="*/ 668631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003 w 3482974"/>
                <a:gd name="connsiteY22" fmla="*/ 656680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43642 w 3482974"/>
                <a:gd name="connsiteY21" fmla="*/ 476881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5459 w 3482974"/>
                <a:gd name="connsiteY21" fmla="*/ 459391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56201 w 3482974"/>
                <a:gd name="connsiteY20" fmla="*/ 311310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433 w 3482974"/>
                <a:gd name="connsiteY30" fmla="*/ 1726469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77834 w 3482974"/>
                <a:gd name="connsiteY31" fmla="*/ 1794654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98419 w 3482974"/>
                <a:gd name="connsiteY31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86695 w 3482974"/>
                <a:gd name="connsiteY30" fmla="*/ 1495189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0838 w 3482974"/>
                <a:gd name="connsiteY31" fmla="*/ 1601418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333694 w 3336925"/>
                <a:gd name="connsiteY0" fmla="*/ 2101173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36925"/>
                <a:gd name="connsiteY0" fmla="*/ 1800918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02915"/>
                <a:gd name="connsiteY0" fmla="*/ 1800918 h 2842931"/>
                <a:gd name="connsiteX1" fmla="*/ 3192257 w 3302915"/>
                <a:gd name="connsiteY1" fmla="*/ 2174072 h 2842931"/>
                <a:gd name="connsiteX2" fmla="*/ 3182408 w 3302915"/>
                <a:gd name="connsiteY2" fmla="*/ 2377267 h 2842931"/>
                <a:gd name="connsiteX3" fmla="*/ 2944283 w 3302915"/>
                <a:gd name="connsiteY3" fmla="*/ 2529665 h 2842931"/>
                <a:gd name="connsiteX4" fmla="*/ 2717798 w 3302915"/>
                <a:gd name="connsiteY4" fmla="*/ 2647140 h 2842931"/>
                <a:gd name="connsiteX5" fmla="*/ 2493433 w 3302915"/>
                <a:gd name="connsiteY5" fmla="*/ 2740273 h 2842931"/>
                <a:gd name="connsiteX6" fmla="*/ 2286001 w 3302915"/>
                <a:gd name="connsiteY6" fmla="*/ 2795306 h 2842931"/>
                <a:gd name="connsiteX7" fmla="*/ 2061633 w 3302915"/>
                <a:gd name="connsiteY7" fmla="*/ 2824940 h 2842931"/>
                <a:gd name="connsiteX8" fmla="*/ 1862665 w 3302915"/>
                <a:gd name="connsiteY8" fmla="*/ 2842931 h 2842931"/>
                <a:gd name="connsiteX9" fmla="*/ 1644648 w 3302915"/>
                <a:gd name="connsiteY9" fmla="*/ 2837639 h 2842931"/>
                <a:gd name="connsiteX10" fmla="*/ 1330324 w 3302915"/>
                <a:gd name="connsiteY10" fmla="*/ 2785780 h 2842931"/>
                <a:gd name="connsiteX11" fmla="*/ 1029758 w 3302915"/>
                <a:gd name="connsiteY11" fmla="*/ 2700056 h 2842931"/>
                <a:gd name="connsiteX12" fmla="*/ 777874 w 3302915"/>
                <a:gd name="connsiteY12" fmla="*/ 2605867 h 2842931"/>
                <a:gd name="connsiteX13" fmla="*/ 608542 w 3302915"/>
                <a:gd name="connsiteY13" fmla="*/ 2504264 h 2842931"/>
                <a:gd name="connsiteX14" fmla="*/ 394758 w 3302915"/>
                <a:gd name="connsiteY14" fmla="*/ 2366680 h 2842931"/>
                <a:gd name="connsiteX15" fmla="*/ 173568 w 3302915"/>
                <a:gd name="connsiteY15" fmla="*/ 2185704 h 2842931"/>
                <a:gd name="connsiteX16" fmla="*/ 0 w 3302915"/>
                <a:gd name="connsiteY16" fmla="*/ 2033306 h 2842931"/>
                <a:gd name="connsiteX17" fmla="*/ 1727200 w 3302915"/>
                <a:gd name="connsiteY17" fmla="*/ 132539 h 2842931"/>
                <a:gd name="connsiteX18" fmla="*/ 1956226 w 3302915"/>
                <a:gd name="connsiteY18" fmla="*/ 165454 h 2842931"/>
                <a:gd name="connsiteX19" fmla="*/ 2202816 w 3302915"/>
                <a:gd name="connsiteY19" fmla="*/ 242434 h 2842931"/>
                <a:gd name="connsiteX20" fmla="*/ 2366247 w 3302915"/>
                <a:gd name="connsiteY20" fmla="*/ 305922 h 2842931"/>
                <a:gd name="connsiteX21" fmla="*/ 2483987 w 3302915"/>
                <a:gd name="connsiteY21" fmla="*/ 365799 h 2842931"/>
                <a:gd name="connsiteX22" fmla="*/ 2655459 w 3302915"/>
                <a:gd name="connsiteY22" fmla="*/ 459391 h 2842931"/>
                <a:gd name="connsiteX23" fmla="*/ 2761303 w 3302915"/>
                <a:gd name="connsiteY23" fmla="*/ 538638 h 2842931"/>
                <a:gd name="connsiteX24" fmla="*/ 2893003 w 3302915"/>
                <a:gd name="connsiteY24" fmla="*/ 656680 h 2842931"/>
                <a:gd name="connsiteX25" fmla="*/ 2989009 w 3302915"/>
                <a:gd name="connsiteY25" fmla="*/ 760384 h 2842931"/>
                <a:gd name="connsiteX26" fmla="*/ 3038123 w 3302915"/>
                <a:gd name="connsiteY26" fmla="*/ 835376 h 2842931"/>
                <a:gd name="connsiteX27" fmla="*/ 3110916 w 3302915"/>
                <a:gd name="connsiteY27" fmla="*/ 945971 h 2842931"/>
                <a:gd name="connsiteX28" fmla="*/ 3218440 w 3302915"/>
                <a:gd name="connsiteY28" fmla="*/ 1184804 h 2842931"/>
                <a:gd name="connsiteX29" fmla="*/ 3266607 w 3302915"/>
                <a:gd name="connsiteY29" fmla="*/ 1360597 h 2842931"/>
                <a:gd name="connsiteX30" fmla="*/ 3292213 w 3302915"/>
                <a:gd name="connsiteY30" fmla="*/ 1499667 h 2842931"/>
                <a:gd name="connsiteX31" fmla="*/ 3300838 w 3302915"/>
                <a:gd name="connsiteY31" fmla="*/ 1601418 h 2842931"/>
                <a:gd name="connsiteX32" fmla="*/ 3302915 w 3302915"/>
                <a:gd name="connsiteY32" fmla="*/ 1655029 h 2842931"/>
                <a:gd name="connsiteX33" fmla="*/ 3298419 w 3302915"/>
                <a:gd name="connsiteY33" fmla="*/ 1791050 h 2842931"/>
                <a:gd name="connsiteX0" fmla="*/ 3297386 w 3302915"/>
                <a:gd name="connsiteY0" fmla="*/ 1800918 h 2842931"/>
                <a:gd name="connsiteX1" fmla="*/ 3235681 w 3302915"/>
                <a:gd name="connsiteY1" fmla="*/ 2002139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55153 w 3302915"/>
                <a:gd name="connsiteY1" fmla="*/ 2020198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77716 w 3302915"/>
                <a:gd name="connsiteY1" fmla="*/ 1894087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61986 w 3302915"/>
                <a:gd name="connsiteY5" fmla="*/ 2559828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0237 w 3302915"/>
                <a:gd name="connsiteY5" fmla="*/ 2465912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30404 w 3302915"/>
                <a:gd name="connsiteY7" fmla="*/ 2621008 h 2842931"/>
                <a:gd name="connsiteX8" fmla="*/ 2717180 w 3302915"/>
                <a:gd name="connsiteY8" fmla="*/ 2675974 h 2842931"/>
                <a:gd name="connsiteX9" fmla="*/ 2493433 w 3302915"/>
                <a:gd name="connsiteY9" fmla="*/ 2740273 h 2842931"/>
                <a:gd name="connsiteX10" fmla="*/ 2286001 w 3302915"/>
                <a:gd name="connsiteY10" fmla="*/ 2795306 h 2842931"/>
                <a:gd name="connsiteX11" fmla="*/ 2061633 w 3302915"/>
                <a:gd name="connsiteY11" fmla="*/ 2824940 h 2842931"/>
                <a:gd name="connsiteX12" fmla="*/ 1862665 w 3302915"/>
                <a:gd name="connsiteY12" fmla="*/ 2842931 h 2842931"/>
                <a:gd name="connsiteX13" fmla="*/ 1644648 w 3302915"/>
                <a:gd name="connsiteY13" fmla="*/ 2837639 h 2842931"/>
                <a:gd name="connsiteX14" fmla="*/ 1330324 w 3302915"/>
                <a:gd name="connsiteY14" fmla="*/ 2785780 h 2842931"/>
                <a:gd name="connsiteX15" fmla="*/ 1029758 w 3302915"/>
                <a:gd name="connsiteY15" fmla="*/ 2700056 h 2842931"/>
                <a:gd name="connsiteX16" fmla="*/ 777874 w 3302915"/>
                <a:gd name="connsiteY16" fmla="*/ 2605867 h 2842931"/>
                <a:gd name="connsiteX17" fmla="*/ 608542 w 3302915"/>
                <a:gd name="connsiteY17" fmla="*/ 2504264 h 2842931"/>
                <a:gd name="connsiteX18" fmla="*/ 394758 w 3302915"/>
                <a:gd name="connsiteY18" fmla="*/ 2366680 h 2842931"/>
                <a:gd name="connsiteX19" fmla="*/ 173568 w 3302915"/>
                <a:gd name="connsiteY19" fmla="*/ 2185704 h 2842931"/>
                <a:gd name="connsiteX20" fmla="*/ 0 w 3302915"/>
                <a:gd name="connsiteY20" fmla="*/ 2033306 h 2842931"/>
                <a:gd name="connsiteX21" fmla="*/ 1727200 w 3302915"/>
                <a:gd name="connsiteY21" fmla="*/ 132539 h 2842931"/>
                <a:gd name="connsiteX22" fmla="*/ 1956226 w 3302915"/>
                <a:gd name="connsiteY22" fmla="*/ 165454 h 2842931"/>
                <a:gd name="connsiteX23" fmla="*/ 2202816 w 3302915"/>
                <a:gd name="connsiteY23" fmla="*/ 242434 h 2842931"/>
                <a:gd name="connsiteX24" fmla="*/ 2366247 w 3302915"/>
                <a:gd name="connsiteY24" fmla="*/ 305922 h 2842931"/>
                <a:gd name="connsiteX25" fmla="*/ 2483987 w 3302915"/>
                <a:gd name="connsiteY25" fmla="*/ 365799 h 2842931"/>
                <a:gd name="connsiteX26" fmla="*/ 2655459 w 3302915"/>
                <a:gd name="connsiteY26" fmla="*/ 459391 h 2842931"/>
                <a:gd name="connsiteX27" fmla="*/ 2761303 w 3302915"/>
                <a:gd name="connsiteY27" fmla="*/ 538638 h 2842931"/>
                <a:gd name="connsiteX28" fmla="*/ 2893003 w 3302915"/>
                <a:gd name="connsiteY28" fmla="*/ 656680 h 2842931"/>
                <a:gd name="connsiteX29" fmla="*/ 2989009 w 3302915"/>
                <a:gd name="connsiteY29" fmla="*/ 760384 h 2842931"/>
                <a:gd name="connsiteX30" fmla="*/ 3038123 w 3302915"/>
                <a:gd name="connsiteY30" fmla="*/ 835376 h 2842931"/>
                <a:gd name="connsiteX31" fmla="*/ 3110916 w 3302915"/>
                <a:gd name="connsiteY31" fmla="*/ 945971 h 2842931"/>
                <a:gd name="connsiteX32" fmla="*/ 3218440 w 3302915"/>
                <a:gd name="connsiteY32" fmla="*/ 1184804 h 2842931"/>
                <a:gd name="connsiteX33" fmla="*/ 3266607 w 3302915"/>
                <a:gd name="connsiteY33" fmla="*/ 1360597 h 2842931"/>
                <a:gd name="connsiteX34" fmla="*/ 3292213 w 3302915"/>
                <a:gd name="connsiteY34" fmla="*/ 1499667 h 2842931"/>
                <a:gd name="connsiteX35" fmla="*/ 3300838 w 3302915"/>
                <a:gd name="connsiteY35" fmla="*/ 1601418 h 2842931"/>
                <a:gd name="connsiteX36" fmla="*/ 3302915 w 3302915"/>
                <a:gd name="connsiteY36" fmla="*/ 1655029 h 2842931"/>
                <a:gd name="connsiteX37" fmla="*/ 3298419 w 3302915"/>
                <a:gd name="connsiteY37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830404 w 3302915"/>
                <a:gd name="connsiteY8" fmla="*/ 2621008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6139 w 3302915"/>
                <a:gd name="connsiteY15" fmla="*/ 2808228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208910 w 3302915"/>
                <a:gd name="connsiteY17" fmla="*/ 2747066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7874 w 3302915"/>
                <a:gd name="connsiteY20" fmla="*/ 2605867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1864 w 3302915"/>
                <a:gd name="connsiteY20" fmla="*/ 2594219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668379 h 2710392"/>
                <a:gd name="connsiteX1" fmla="*/ 3283398 w 3302915"/>
                <a:gd name="connsiteY1" fmla="*/ 1768416 h 2710392"/>
                <a:gd name="connsiteX2" fmla="*/ 3255153 w 3302915"/>
                <a:gd name="connsiteY2" fmla="*/ 1887659 h 2710392"/>
                <a:gd name="connsiteX3" fmla="*/ 3192257 w 3302915"/>
                <a:gd name="connsiteY3" fmla="*/ 2041533 h 2710392"/>
                <a:gd name="connsiteX4" fmla="*/ 3097929 w 3302915"/>
                <a:gd name="connsiteY4" fmla="*/ 2228073 h 2710392"/>
                <a:gd name="connsiteX5" fmla="*/ 3028183 w 3302915"/>
                <a:gd name="connsiteY5" fmla="*/ 2335308 h 2710392"/>
                <a:gd name="connsiteX6" fmla="*/ 2961986 w 3302915"/>
                <a:gd name="connsiteY6" fmla="*/ 2427289 h 2710392"/>
                <a:gd name="connsiteX7" fmla="*/ 2843702 w 3302915"/>
                <a:gd name="connsiteY7" fmla="*/ 2492490 h 2710392"/>
                <a:gd name="connsiteX8" fmla="*/ 2727521 w 3302915"/>
                <a:gd name="connsiteY8" fmla="*/ 2544884 h 2710392"/>
                <a:gd name="connsiteX9" fmla="*/ 2597910 w 3302915"/>
                <a:gd name="connsiteY9" fmla="*/ 2588810 h 2710392"/>
                <a:gd name="connsiteX10" fmla="*/ 2452923 w 3302915"/>
                <a:gd name="connsiteY10" fmla="*/ 2624502 h 2710392"/>
                <a:gd name="connsiteX11" fmla="*/ 2286001 w 3302915"/>
                <a:gd name="connsiteY11" fmla="*/ 2662767 h 2710392"/>
                <a:gd name="connsiteX12" fmla="*/ 2061633 w 3302915"/>
                <a:gd name="connsiteY12" fmla="*/ 2692401 h 2710392"/>
                <a:gd name="connsiteX13" fmla="*/ 1862665 w 3302915"/>
                <a:gd name="connsiteY13" fmla="*/ 2710392 h 2710392"/>
                <a:gd name="connsiteX14" fmla="*/ 1644648 w 3302915"/>
                <a:gd name="connsiteY14" fmla="*/ 2705100 h 2710392"/>
                <a:gd name="connsiteX15" fmla="*/ 1481819 w 3302915"/>
                <a:gd name="connsiteY15" fmla="*/ 2682556 h 2710392"/>
                <a:gd name="connsiteX16" fmla="*/ 1330324 w 3302915"/>
                <a:gd name="connsiteY16" fmla="*/ 2653241 h 2710392"/>
                <a:gd name="connsiteX17" fmla="*/ 1177622 w 3302915"/>
                <a:gd name="connsiteY17" fmla="*/ 2613958 h 2710392"/>
                <a:gd name="connsiteX18" fmla="*/ 1029758 w 3302915"/>
                <a:gd name="connsiteY18" fmla="*/ 2567517 h 2710392"/>
                <a:gd name="connsiteX19" fmla="*/ 900306 w 3302915"/>
                <a:gd name="connsiteY19" fmla="*/ 2519789 h 2710392"/>
                <a:gd name="connsiteX20" fmla="*/ 771864 w 3302915"/>
                <a:gd name="connsiteY20" fmla="*/ 2461680 h 2710392"/>
                <a:gd name="connsiteX21" fmla="*/ 608542 w 3302915"/>
                <a:gd name="connsiteY21" fmla="*/ 2371725 h 2710392"/>
                <a:gd name="connsiteX22" fmla="*/ 394758 w 3302915"/>
                <a:gd name="connsiteY22" fmla="*/ 2234141 h 2710392"/>
                <a:gd name="connsiteX23" fmla="*/ 173568 w 3302915"/>
                <a:gd name="connsiteY23" fmla="*/ 2053165 h 2710392"/>
                <a:gd name="connsiteX24" fmla="*/ 0 w 3302915"/>
                <a:gd name="connsiteY24" fmla="*/ 1900767 h 2710392"/>
                <a:gd name="connsiteX25" fmla="*/ 1727200 w 3302915"/>
                <a:gd name="connsiteY25" fmla="*/ 0 h 2710392"/>
                <a:gd name="connsiteX26" fmla="*/ 1956226 w 3302915"/>
                <a:gd name="connsiteY26" fmla="*/ 32915 h 2710392"/>
                <a:gd name="connsiteX27" fmla="*/ 2202816 w 3302915"/>
                <a:gd name="connsiteY27" fmla="*/ 109895 h 2710392"/>
                <a:gd name="connsiteX28" fmla="*/ 2366247 w 3302915"/>
                <a:gd name="connsiteY28" fmla="*/ 173383 h 2710392"/>
                <a:gd name="connsiteX29" fmla="*/ 2483987 w 3302915"/>
                <a:gd name="connsiteY29" fmla="*/ 233260 h 2710392"/>
                <a:gd name="connsiteX30" fmla="*/ 2655459 w 3302915"/>
                <a:gd name="connsiteY30" fmla="*/ 326852 h 2710392"/>
                <a:gd name="connsiteX31" fmla="*/ 2761303 w 3302915"/>
                <a:gd name="connsiteY31" fmla="*/ 406099 h 2710392"/>
                <a:gd name="connsiteX32" fmla="*/ 2893003 w 3302915"/>
                <a:gd name="connsiteY32" fmla="*/ 524141 h 2710392"/>
                <a:gd name="connsiteX33" fmla="*/ 2989009 w 3302915"/>
                <a:gd name="connsiteY33" fmla="*/ 627845 h 2710392"/>
                <a:gd name="connsiteX34" fmla="*/ 3038123 w 3302915"/>
                <a:gd name="connsiteY34" fmla="*/ 702837 h 2710392"/>
                <a:gd name="connsiteX35" fmla="*/ 3110916 w 3302915"/>
                <a:gd name="connsiteY35" fmla="*/ 813432 h 2710392"/>
                <a:gd name="connsiteX36" fmla="*/ 3218440 w 3302915"/>
                <a:gd name="connsiteY36" fmla="*/ 1052265 h 2710392"/>
                <a:gd name="connsiteX37" fmla="*/ 3266607 w 3302915"/>
                <a:gd name="connsiteY37" fmla="*/ 1228058 h 2710392"/>
                <a:gd name="connsiteX38" fmla="*/ 3292213 w 3302915"/>
                <a:gd name="connsiteY38" fmla="*/ 1367128 h 2710392"/>
                <a:gd name="connsiteX39" fmla="*/ 3300838 w 3302915"/>
                <a:gd name="connsiteY39" fmla="*/ 1468879 h 2710392"/>
                <a:gd name="connsiteX40" fmla="*/ 3302915 w 3302915"/>
                <a:gd name="connsiteY40" fmla="*/ 1522490 h 2710392"/>
                <a:gd name="connsiteX41" fmla="*/ 3298419 w 3302915"/>
                <a:gd name="connsiteY41" fmla="*/ 1658511 h 271039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54029 w 3359558"/>
                <a:gd name="connsiteY0" fmla="*/ 1811309 h 2853322"/>
                <a:gd name="connsiteX1" fmla="*/ 3340041 w 3359558"/>
                <a:gd name="connsiteY1" fmla="*/ 1911346 h 2853322"/>
                <a:gd name="connsiteX2" fmla="*/ 3311796 w 3359558"/>
                <a:gd name="connsiteY2" fmla="*/ 2030589 h 2853322"/>
                <a:gd name="connsiteX3" fmla="*/ 3248900 w 3359558"/>
                <a:gd name="connsiteY3" fmla="*/ 2184463 h 2853322"/>
                <a:gd name="connsiteX4" fmla="*/ 3154572 w 3359558"/>
                <a:gd name="connsiteY4" fmla="*/ 2371003 h 2853322"/>
                <a:gd name="connsiteX5" fmla="*/ 3084826 w 3359558"/>
                <a:gd name="connsiteY5" fmla="*/ 2478238 h 2853322"/>
                <a:gd name="connsiteX6" fmla="*/ 3018629 w 3359558"/>
                <a:gd name="connsiteY6" fmla="*/ 2570219 h 2853322"/>
                <a:gd name="connsiteX7" fmla="*/ 2900345 w 3359558"/>
                <a:gd name="connsiteY7" fmla="*/ 2635420 h 2853322"/>
                <a:gd name="connsiteX8" fmla="*/ 2784164 w 3359558"/>
                <a:gd name="connsiteY8" fmla="*/ 2687814 h 2853322"/>
                <a:gd name="connsiteX9" fmla="*/ 2654553 w 3359558"/>
                <a:gd name="connsiteY9" fmla="*/ 2731740 h 2853322"/>
                <a:gd name="connsiteX10" fmla="*/ 2509566 w 3359558"/>
                <a:gd name="connsiteY10" fmla="*/ 2767432 h 2853322"/>
                <a:gd name="connsiteX11" fmla="*/ 2342644 w 3359558"/>
                <a:gd name="connsiteY11" fmla="*/ 2805697 h 2853322"/>
                <a:gd name="connsiteX12" fmla="*/ 2118276 w 3359558"/>
                <a:gd name="connsiteY12" fmla="*/ 2835331 h 2853322"/>
                <a:gd name="connsiteX13" fmla="*/ 1919308 w 3359558"/>
                <a:gd name="connsiteY13" fmla="*/ 2853322 h 2853322"/>
                <a:gd name="connsiteX14" fmla="*/ 1701291 w 3359558"/>
                <a:gd name="connsiteY14" fmla="*/ 2848030 h 2853322"/>
                <a:gd name="connsiteX15" fmla="*/ 1538462 w 3359558"/>
                <a:gd name="connsiteY15" fmla="*/ 2825486 h 2853322"/>
                <a:gd name="connsiteX16" fmla="*/ 1386967 w 3359558"/>
                <a:gd name="connsiteY16" fmla="*/ 2796171 h 2853322"/>
                <a:gd name="connsiteX17" fmla="*/ 1234265 w 3359558"/>
                <a:gd name="connsiteY17" fmla="*/ 2756888 h 2853322"/>
                <a:gd name="connsiteX18" fmla="*/ 1086401 w 3359558"/>
                <a:gd name="connsiteY18" fmla="*/ 2710447 h 2853322"/>
                <a:gd name="connsiteX19" fmla="*/ 956949 w 3359558"/>
                <a:gd name="connsiteY19" fmla="*/ 2662719 h 2853322"/>
                <a:gd name="connsiteX20" fmla="*/ 828507 w 3359558"/>
                <a:gd name="connsiteY20" fmla="*/ 2604610 h 2853322"/>
                <a:gd name="connsiteX21" fmla="*/ 665185 w 3359558"/>
                <a:gd name="connsiteY21" fmla="*/ 2514655 h 2853322"/>
                <a:gd name="connsiteX22" fmla="*/ 451401 w 3359558"/>
                <a:gd name="connsiteY22" fmla="*/ 2377071 h 2853322"/>
                <a:gd name="connsiteX23" fmla="*/ 230211 w 3359558"/>
                <a:gd name="connsiteY23" fmla="*/ 2196095 h 2853322"/>
                <a:gd name="connsiteX24" fmla="*/ 97097 w 3359558"/>
                <a:gd name="connsiteY24" fmla="*/ 2076529 h 2853322"/>
                <a:gd name="connsiteX25" fmla="*/ 1783185 w 3359558"/>
                <a:gd name="connsiteY25" fmla="*/ 133370 h 2853322"/>
                <a:gd name="connsiteX26" fmla="*/ 2012869 w 3359558"/>
                <a:gd name="connsiteY26" fmla="*/ 175845 h 2853322"/>
                <a:gd name="connsiteX27" fmla="*/ 2259459 w 3359558"/>
                <a:gd name="connsiteY27" fmla="*/ 252825 h 2853322"/>
                <a:gd name="connsiteX28" fmla="*/ 2422890 w 3359558"/>
                <a:gd name="connsiteY28" fmla="*/ 316313 h 2853322"/>
                <a:gd name="connsiteX29" fmla="*/ 2540630 w 3359558"/>
                <a:gd name="connsiteY29" fmla="*/ 376190 h 2853322"/>
                <a:gd name="connsiteX30" fmla="*/ 2712102 w 3359558"/>
                <a:gd name="connsiteY30" fmla="*/ 469782 h 2853322"/>
                <a:gd name="connsiteX31" fmla="*/ 2817946 w 3359558"/>
                <a:gd name="connsiteY31" fmla="*/ 549029 h 2853322"/>
                <a:gd name="connsiteX32" fmla="*/ 2949646 w 3359558"/>
                <a:gd name="connsiteY32" fmla="*/ 667071 h 2853322"/>
                <a:gd name="connsiteX33" fmla="*/ 3045652 w 3359558"/>
                <a:gd name="connsiteY33" fmla="*/ 770775 h 2853322"/>
                <a:gd name="connsiteX34" fmla="*/ 3094766 w 3359558"/>
                <a:gd name="connsiteY34" fmla="*/ 845767 h 2853322"/>
                <a:gd name="connsiteX35" fmla="*/ 3167559 w 3359558"/>
                <a:gd name="connsiteY35" fmla="*/ 956362 h 2853322"/>
                <a:gd name="connsiteX36" fmla="*/ 3275083 w 3359558"/>
                <a:gd name="connsiteY36" fmla="*/ 1195195 h 2853322"/>
                <a:gd name="connsiteX37" fmla="*/ 3323250 w 3359558"/>
                <a:gd name="connsiteY37" fmla="*/ 1370988 h 2853322"/>
                <a:gd name="connsiteX38" fmla="*/ 3348856 w 3359558"/>
                <a:gd name="connsiteY38" fmla="*/ 1510058 h 2853322"/>
                <a:gd name="connsiteX39" fmla="*/ 3357481 w 3359558"/>
                <a:gd name="connsiteY39" fmla="*/ 1611809 h 2853322"/>
                <a:gd name="connsiteX40" fmla="*/ 3359558 w 3359558"/>
                <a:gd name="connsiteY40" fmla="*/ 1665420 h 2853322"/>
                <a:gd name="connsiteX41" fmla="*/ 3355062 w 3359558"/>
                <a:gd name="connsiteY41" fmla="*/ 1801441 h 2853322"/>
                <a:gd name="connsiteX0" fmla="*/ 3354029 w 3359558"/>
                <a:gd name="connsiteY0" fmla="*/ 1677939 h 2719952"/>
                <a:gd name="connsiteX1" fmla="*/ 3340041 w 3359558"/>
                <a:gd name="connsiteY1" fmla="*/ 1777976 h 2719952"/>
                <a:gd name="connsiteX2" fmla="*/ 3311796 w 3359558"/>
                <a:gd name="connsiteY2" fmla="*/ 1897219 h 2719952"/>
                <a:gd name="connsiteX3" fmla="*/ 3248900 w 3359558"/>
                <a:gd name="connsiteY3" fmla="*/ 2051093 h 2719952"/>
                <a:gd name="connsiteX4" fmla="*/ 3154572 w 3359558"/>
                <a:gd name="connsiteY4" fmla="*/ 2237633 h 2719952"/>
                <a:gd name="connsiteX5" fmla="*/ 3084826 w 3359558"/>
                <a:gd name="connsiteY5" fmla="*/ 2344868 h 2719952"/>
                <a:gd name="connsiteX6" fmla="*/ 3018629 w 3359558"/>
                <a:gd name="connsiteY6" fmla="*/ 2436849 h 2719952"/>
                <a:gd name="connsiteX7" fmla="*/ 2900345 w 3359558"/>
                <a:gd name="connsiteY7" fmla="*/ 2502050 h 2719952"/>
                <a:gd name="connsiteX8" fmla="*/ 2784164 w 3359558"/>
                <a:gd name="connsiteY8" fmla="*/ 2554444 h 2719952"/>
                <a:gd name="connsiteX9" fmla="*/ 2654553 w 3359558"/>
                <a:gd name="connsiteY9" fmla="*/ 2598370 h 2719952"/>
                <a:gd name="connsiteX10" fmla="*/ 2509566 w 3359558"/>
                <a:gd name="connsiteY10" fmla="*/ 2634062 h 2719952"/>
                <a:gd name="connsiteX11" fmla="*/ 2342644 w 3359558"/>
                <a:gd name="connsiteY11" fmla="*/ 2672327 h 2719952"/>
                <a:gd name="connsiteX12" fmla="*/ 2118276 w 3359558"/>
                <a:gd name="connsiteY12" fmla="*/ 2701961 h 2719952"/>
                <a:gd name="connsiteX13" fmla="*/ 1919308 w 3359558"/>
                <a:gd name="connsiteY13" fmla="*/ 2719952 h 2719952"/>
                <a:gd name="connsiteX14" fmla="*/ 1701291 w 3359558"/>
                <a:gd name="connsiteY14" fmla="*/ 2714660 h 2719952"/>
                <a:gd name="connsiteX15" fmla="*/ 1538462 w 3359558"/>
                <a:gd name="connsiteY15" fmla="*/ 2692116 h 2719952"/>
                <a:gd name="connsiteX16" fmla="*/ 1386967 w 3359558"/>
                <a:gd name="connsiteY16" fmla="*/ 2662801 h 2719952"/>
                <a:gd name="connsiteX17" fmla="*/ 1234265 w 3359558"/>
                <a:gd name="connsiteY17" fmla="*/ 2623518 h 2719952"/>
                <a:gd name="connsiteX18" fmla="*/ 1086401 w 3359558"/>
                <a:gd name="connsiteY18" fmla="*/ 2577077 h 2719952"/>
                <a:gd name="connsiteX19" fmla="*/ 956949 w 3359558"/>
                <a:gd name="connsiteY19" fmla="*/ 2529349 h 2719952"/>
                <a:gd name="connsiteX20" fmla="*/ 828507 w 3359558"/>
                <a:gd name="connsiteY20" fmla="*/ 2471240 h 2719952"/>
                <a:gd name="connsiteX21" fmla="*/ 665185 w 3359558"/>
                <a:gd name="connsiteY21" fmla="*/ 2381285 h 2719952"/>
                <a:gd name="connsiteX22" fmla="*/ 451401 w 3359558"/>
                <a:gd name="connsiteY22" fmla="*/ 2243701 h 2719952"/>
                <a:gd name="connsiteX23" fmla="*/ 230211 w 3359558"/>
                <a:gd name="connsiteY23" fmla="*/ 2062725 h 2719952"/>
                <a:gd name="connsiteX24" fmla="*/ 97097 w 3359558"/>
                <a:gd name="connsiteY24" fmla="*/ 1943159 h 2719952"/>
                <a:gd name="connsiteX25" fmla="*/ 1783185 w 3359558"/>
                <a:gd name="connsiteY25" fmla="*/ 0 h 2719952"/>
                <a:gd name="connsiteX26" fmla="*/ 2012869 w 3359558"/>
                <a:gd name="connsiteY26" fmla="*/ 42475 h 2719952"/>
                <a:gd name="connsiteX27" fmla="*/ 2259459 w 3359558"/>
                <a:gd name="connsiteY27" fmla="*/ 119455 h 2719952"/>
                <a:gd name="connsiteX28" fmla="*/ 2422890 w 3359558"/>
                <a:gd name="connsiteY28" fmla="*/ 182943 h 2719952"/>
                <a:gd name="connsiteX29" fmla="*/ 2540630 w 3359558"/>
                <a:gd name="connsiteY29" fmla="*/ 242820 h 2719952"/>
                <a:gd name="connsiteX30" fmla="*/ 2712102 w 3359558"/>
                <a:gd name="connsiteY30" fmla="*/ 336412 h 2719952"/>
                <a:gd name="connsiteX31" fmla="*/ 2817946 w 3359558"/>
                <a:gd name="connsiteY31" fmla="*/ 415659 h 2719952"/>
                <a:gd name="connsiteX32" fmla="*/ 2949646 w 3359558"/>
                <a:gd name="connsiteY32" fmla="*/ 533701 h 2719952"/>
                <a:gd name="connsiteX33" fmla="*/ 3045652 w 3359558"/>
                <a:gd name="connsiteY33" fmla="*/ 637405 h 2719952"/>
                <a:gd name="connsiteX34" fmla="*/ 3094766 w 3359558"/>
                <a:gd name="connsiteY34" fmla="*/ 712397 h 2719952"/>
                <a:gd name="connsiteX35" fmla="*/ 3167559 w 3359558"/>
                <a:gd name="connsiteY35" fmla="*/ 822992 h 2719952"/>
                <a:gd name="connsiteX36" fmla="*/ 3275083 w 3359558"/>
                <a:gd name="connsiteY36" fmla="*/ 1061825 h 2719952"/>
                <a:gd name="connsiteX37" fmla="*/ 3323250 w 3359558"/>
                <a:gd name="connsiteY37" fmla="*/ 1237618 h 2719952"/>
                <a:gd name="connsiteX38" fmla="*/ 3348856 w 3359558"/>
                <a:gd name="connsiteY38" fmla="*/ 1376688 h 2719952"/>
                <a:gd name="connsiteX39" fmla="*/ 3357481 w 3359558"/>
                <a:gd name="connsiteY39" fmla="*/ 1478439 h 2719952"/>
                <a:gd name="connsiteX40" fmla="*/ 3359558 w 3359558"/>
                <a:gd name="connsiteY40" fmla="*/ 1532050 h 2719952"/>
                <a:gd name="connsiteX41" fmla="*/ 3355062 w 3359558"/>
                <a:gd name="connsiteY41" fmla="*/ 1668071 h 2719952"/>
                <a:gd name="connsiteX0" fmla="*/ 3256932 w 3262461"/>
                <a:gd name="connsiteY0" fmla="*/ 1677939 h 2719952"/>
                <a:gd name="connsiteX1" fmla="*/ 3242944 w 3262461"/>
                <a:gd name="connsiteY1" fmla="*/ 1777976 h 2719952"/>
                <a:gd name="connsiteX2" fmla="*/ 3214699 w 3262461"/>
                <a:gd name="connsiteY2" fmla="*/ 1897219 h 2719952"/>
                <a:gd name="connsiteX3" fmla="*/ 3151803 w 3262461"/>
                <a:gd name="connsiteY3" fmla="*/ 2051093 h 2719952"/>
                <a:gd name="connsiteX4" fmla="*/ 3057475 w 3262461"/>
                <a:gd name="connsiteY4" fmla="*/ 2237633 h 2719952"/>
                <a:gd name="connsiteX5" fmla="*/ 2987729 w 3262461"/>
                <a:gd name="connsiteY5" fmla="*/ 2344868 h 2719952"/>
                <a:gd name="connsiteX6" fmla="*/ 2921532 w 3262461"/>
                <a:gd name="connsiteY6" fmla="*/ 2436849 h 2719952"/>
                <a:gd name="connsiteX7" fmla="*/ 2803248 w 3262461"/>
                <a:gd name="connsiteY7" fmla="*/ 2502050 h 2719952"/>
                <a:gd name="connsiteX8" fmla="*/ 2687067 w 3262461"/>
                <a:gd name="connsiteY8" fmla="*/ 2554444 h 2719952"/>
                <a:gd name="connsiteX9" fmla="*/ 2557456 w 3262461"/>
                <a:gd name="connsiteY9" fmla="*/ 2598370 h 2719952"/>
                <a:gd name="connsiteX10" fmla="*/ 2412469 w 3262461"/>
                <a:gd name="connsiteY10" fmla="*/ 2634062 h 2719952"/>
                <a:gd name="connsiteX11" fmla="*/ 2245547 w 3262461"/>
                <a:gd name="connsiteY11" fmla="*/ 2672327 h 2719952"/>
                <a:gd name="connsiteX12" fmla="*/ 2021179 w 3262461"/>
                <a:gd name="connsiteY12" fmla="*/ 2701961 h 2719952"/>
                <a:gd name="connsiteX13" fmla="*/ 1822211 w 3262461"/>
                <a:gd name="connsiteY13" fmla="*/ 2719952 h 2719952"/>
                <a:gd name="connsiteX14" fmla="*/ 1604194 w 3262461"/>
                <a:gd name="connsiteY14" fmla="*/ 2714660 h 2719952"/>
                <a:gd name="connsiteX15" fmla="*/ 1441365 w 3262461"/>
                <a:gd name="connsiteY15" fmla="*/ 2692116 h 2719952"/>
                <a:gd name="connsiteX16" fmla="*/ 1289870 w 3262461"/>
                <a:gd name="connsiteY16" fmla="*/ 2662801 h 2719952"/>
                <a:gd name="connsiteX17" fmla="*/ 1137168 w 3262461"/>
                <a:gd name="connsiteY17" fmla="*/ 2623518 h 2719952"/>
                <a:gd name="connsiteX18" fmla="*/ 989304 w 3262461"/>
                <a:gd name="connsiteY18" fmla="*/ 2577077 h 2719952"/>
                <a:gd name="connsiteX19" fmla="*/ 859852 w 3262461"/>
                <a:gd name="connsiteY19" fmla="*/ 2529349 h 2719952"/>
                <a:gd name="connsiteX20" fmla="*/ 731410 w 3262461"/>
                <a:gd name="connsiteY20" fmla="*/ 2471240 h 2719952"/>
                <a:gd name="connsiteX21" fmla="*/ 568088 w 3262461"/>
                <a:gd name="connsiteY21" fmla="*/ 2381285 h 2719952"/>
                <a:gd name="connsiteX22" fmla="*/ 354304 w 3262461"/>
                <a:gd name="connsiteY22" fmla="*/ 2243701 h 2719952"/>
                <a:gd name="connsiteX23" fmla="*/ 133114 w 3262461"/>
                <a:gd name="connsiteY23" fmla="*/ 2062725 h 2719952"/>
                <a:gd name="connsiteX24" fmla="*/ 0 w 3262461"/>
                <a:gd name="connsiteY24" fmla="*/ 1943159 h 2719952"/>
                <a:gd name="connsiteX25" fmla="*/ 1686088 w 3262461"/>
                <a:gd name="connsiteY25" fmla="*/ 0 h 2719952"/>
                <a:gd name="connsiteX26" fmla="*/ 1915772 w 3262461"/>
                <a:gd name="connsiteY26" fmla="*/ 42475 h 2719952"/>
                <a:gd name="connsiteX27" fmla="*/ 2162362 w 3262461"/>
                <a:gd name="connsiteY27" fmla="*/ 119455 h 2719952"/>
                <a:gd name="connsiteX28" fmla="*/ 2325793 w 3262461"/>
                <a:gd name="connsiteY28" fmla="*/ 182943 h 2719952"/>
                <a:gd name="connsiteX29" fmla="*/ 2443533 w 3262461"/>
                <a:gd name="connsiteY29" fmla="*/ 242820 h 2719952"/>
                <a:gd name="connsiteX30" fmla="*/ 2615005 w 3262461"/>
                <a:gd name="connsiteY30" fmla="*/ 336412 h 2719952"/>
                <a:gd name="connsiteX31" fmla="*/ 2720849 w 3262461"/>
                <a:gd name="connsiteY31" fmla="*/ 415659 h 2719952"/>
                <a:gd name="connsiteX32" fmla="*/ 2852549 w 3262461"/>
                <a:gd name="connsiteY32" fmla="*/ 533701 h 2719952"/>
                <a:gd name="connsiteX33" fmla="*/ 2948555 w 3262461"/>
                <a:gd name="connsiteY33" fmla="*/ 637405 h 2719952"/>
                <a:gd name="connsiteX34" fmla="*/ 2997669 w 3262461"/>
                <a:gd name="connsiteY34" fmla="*/ 712397 h 2719952"/>
                <a:gd name="connsiteX35" fmla="*/ 3070462 w 3262461"/>
                <a:gd name="connsiteY35" fmla="*/ 822992 h 2719952"/>
                <a:gd name="connsiteX36" fmla="*/ 3177986 w 3262461"/>
                <a:gd name="connsiteY36" fmla="*/ 1061825 h 2719952"/>
                <a:gd name="connsiteX37" fmla="*/ 3226153 w 3262461"/>
                <a:gd name="connsiteY37" fmla="*/ 1237618 h 2719952"/>
                <a:gd name="connsiteX38" fmla="*/ 3251759 w 3262461"/>
                <a:gd name="connsiteY38" fmla="*/ 1376688 h 2719952"/>
                <a:gd name="connsiteX39" fmla="*/ 3260384 w 3262461"/>
                <a:gd name="connsiteY39" fmla="*/ 1478439 h 2719952"/>
                <a:gd name="connsiteX40" fmla="*/ 3262461 w 3262461"/>
                <a:gd name="connsiteY40" fmla="*/ 1532050 h 2719952"/>
                <a:gd name="connsiteX41" fmla="*/ 3257965 w 3262461"/>
                <a:gd name="connsiteY41" fmla="*/ 1668071 h 27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62461" h="2719952">
                  <a:moveTo>
                    <a:pt x="3256932" y="1677939"/>
                  </a:moveTo>
                  <a:lnTo>
                    <a:pt x="3242944" y="1777976"/>
                  </a:lnTo>
                  <a:lnTo>
                    <a:pt x="3214699" y="1897219"/>
                  </a:lnTo>
                  <a:lnTo>
                    <a:pt x="3151803" y="2051093"/>
                  </a:lnTo>
                  <a:lnTo>
                    <a:pt x="3057475" y="2237633"/>
                  </a:lnTo>
                  <a:lnTo>
                    <a:pt x="2987729" y="2344868"/>
                  </a:lnTo>
                  <a:cubicBezTo>
                    <a:pt x="2965663" y="2375528"/>
                    <a:pt x="2952279" y="2410652"/>
                    <a:pt x="2921532" y="2436849"/>
                  </a:cubicBezTo>
                  <a:cubicBezTo>
                    <a:pt x="2890785" y="2463046"/>
                    <a:pt x="2825178" y="2491853"/>
                    <a:pt x="2803248" y="2502050"/>
                  </a:cubicBezTo>
                  <a:cubicBezTo>
                    <a:pt x="2781318" y="2512247"/>
                    <a:pt x="2708044" y="2544360"/>
                    <a:pt x="2687067" y="2554444"/>
                  </a:cubicBezTo>
                  <a:cubicBezTo>
                    <a:pt x="2666090" y="2564528"/>
                    <a:pt x="2613618" y="2578492"/>
                    <a:pt x="2557456" y="2598370"/>
                  </a:cubicBezTo>
                  <a:lnTo>
                    <a:pt x="2412469" y="2634062"/>
                  </a:lnTo>
                  <a:cubicBezTo>
                    <a:pt x="2356828" y="2646817"/>
                    <a:pt x="2310762" y="2661011"/>
                    <a:pt x="2245547" y="2672327"/>
                  </a:cubicBezTo>
                  <a:cubicBezTo>
                    <a:pt x="2180332" y="2683643"/>
                    <a:pt x="2095968" y="2692083"/>
                    <a:pt x="2021179" y="2701961"/>
                  </a:cubicBezTo>
                  <a:cubicBezTo>
                    <a:pt x="1950623" y="2709898"/>
                    <a:pt x="1888534" y="2713955"/>
                    <a:pt x="1822211" y="2719952"/>
                  </a:cubicBezTo>
                  <a:lnTo>
                    <a:pt x="1604194" y="2714660"/>
                  </a:lnTo>
                  <a:lnTo>
                    <a:pt x="1441365" y="2692116"/>
                  </a:lnTo>
                  <a:lnTo>
                    <a:pt x="1289870" y="2662801"/>
                  </a:lnTo>
                  <a:cubicBezTo>
                    <a:pt x="1245627" y="2650590"/>
                    <a:pt x="1187262" y="2637805"/>
                    <a:pt x="1137168" y="2623518"/>
                  </a:cubicBezTo>
                  <a:cubicBezTo>
                    <a:pt x="1087074" y="2609231"/>
                    <a:pt x="1035523" y="2592772"/>
                    <a:pt x="989304" y="2577077"/>
                  </a:cubicBezTo>
                  <a:lnTo>
                    <a:pt x="859852" y="2529349"/>
                  </a:lnTo>
                  <a:lnTo>
                    <a:pt x="731410" y="2471240"/>
                  </a:lnTo>
                  <a:lnTo>
                    <a:pt x="568088" y="2381285"/>
                  </a:lnTo>
                  <a:lnTo>
                    <a:pt x="354304" y="2243701"/>
                  </a:lnTo>
                  <a:lnTo>
                    <a:pt x="133114" y="2062725"/>
                  </a:lnTo>
                  <a:lnTo>
                    <a:pt x="0" y="1943159"/>
                  </a:lnTo>
                  <a:cubicBezTo>
                    <a:pt x="562029" y="1295439"/>
                    <a:pt x="1366793" y="316781"/>
                    <a:pt x="1686088" y="0"/>
                  </a:cubicBezTo>
                  <a:lnTo>
                    <a:pt x="1915772" y="42475"/>
                  </a:lnTo>
                  <a:lnTo>
                    <a:pt x="2162362" y="119455"/>
                  </a:lnTo>
                  <a:lnTo>
                    <a:pt x="2325793" y="182943"/>
                  </a:lnTo>
                  <a:lnTo>
                    <a:pt x="2443533" y="242820"/>
                  </a:lnTo>
                  <a:cubicBezTo>
                    <a:pt x="2517004" y="281894"/>
                    <a:pt x="2571352" y="307055"/>
                    <a:pt x="2615005" y="336412"/>
                  </a:cubicBezTo>
                  <a:cubicBezTo>
                    <a:pt x="2649257" y="360488"/>
                    <a:pt x="2681258" y="382778"/>
                    <a:pt x="2720849" y="415659"/>
                  </a:cubicBezTo>
                  <a:cubicBezTo>
                    <a:pt x="2760440" y="448541"/>
                    <a:pt x="2812032" y="497294"/>
                    <a:pt x="2852549" y="533701"/>
                  </a:cubicBezTo>
                  <a:cubicBezTo>
                    <a:pt x="2893066" y="570108"/>
                    <a:pt x="2924506" y="609614"/>
                    <a:pt x="2948555" y="637405"/>
                  </a:cubicBezTo>
                  <a:lnTo>
                    <a:pt x="2997669" y="712397"/>
                  </a:lnTo>
                  <a:lnTo>
                    <a:pt x="3070462" y="822992"/>
                  </a:lnTo>
                  <a:cubicBezTo>
                    <a:pt x="3101222" y="885188"/>
                    <a:pt x="3152038" y="992721"/>
                    <a:pt x="3177986" y="1061825"/>
                  </a:cubicBezTo>
                  <a:cubicBezTo>
                    <a:pt x="3194042" y="1120423"/>
                    <a:pt x="3213858" y="1185141"/>
                    <a:pt x="3226153" y="1237618"/>
                  </a:cubicBezTo>
                  <a:cubicBezTo>
                    <a:pt x="3238448" y="1290095"/>
                    <a:pt x="3241714" y="1333620"/>
                    <a:pt x="3251759" y="1376688"/>
                  </a:cubicBezTo>
                  <a:lnTo>
                    <a:pt x="3260384" y="1478439"/>
                  </a:lnTo>
                  <a:cubicBezTo>
                    <a:pt x="3261007" y="1482714"/>
                    <a:pt x="3261838" y="1527775"/>
                    <a:pt x="3262461" y="1532050"/>
                  </a:cubicBezTo>
                  <a:cubicBezTo>
                    <a:pt x="3261360" y="1595766"/>
                    <a:pt x="3259066" y="1604355"/>
                    <a:pt x="3257965" y="1668071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/>
            <p:cNvCxnSpPr>
              <a:stCxn id="31" idx="1"/>
              <a:endCxn id="31" idx="7"/>
            </p:cNvCxnSpPr>
            <p:nvPr/>
          </p:nvCxnSpPr>
          <p:spPr>
            <a:xfrm flipH="1">
              <a:off x="3313913" y="97880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85800" y="1476998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806355" y="1909839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78050" y="267540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31" idx="1"/>
            </p:cNvCxnSpPr>
            <p:nvPr/>
          </p:nvCxnSpPr>
          <p:spPr>
            <a:xfrm flipH="1">
              <a:off x="5063828" y="978805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4" idx="2"/>
            </p:cNvCxnSpPr>
            <p:nvPr/>
          </p:nvCxnSpPr>
          <p:spPr>
            <a:xfrm flipH="1">
              <a:off x="3298887" y="2917158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Freeform 42"/>
            <p:cNvSpPr/>
            <p:nvPr/>
          </p:nvSpPr>
          <p:spPr>
            <a:xfrm rot="21128319">
              <a:off x="3337913" y="3479380"/>
              <a:ext cx="1712358" cy="2734299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962651 w 2419045"/>
                <a:gd name="connsiteY0" fmla="*/ -1 h 3641011"/>
                <a:gd name="connsiteX1" fmla="*/ 2037656 w 2419045"/>
                <a:gd name="connsiteY1" fmla="*/ 281861 h 3641011"/>
                <a:gd name="connsiteX2" fmla="*/ 2159364 w 2419045"/>
                <a:gd name="connsiteY2" fmla="*/ 467069 h 3641011"/>
                <a:gd name="connsiteX3" fmla="*/ 2328698 w 2419045"/>
                <a:gd name="connsiteY3" fmla="*/ 886169 h 3641011"/>
                <a:gd name="connsiteX4" fmla="*/ 2417598 w 2419045"/>
                <a:gd name="connsiteY4" fmla="*/ 1453436 h 3641011"/>
                <a:gd name="connsiteX5" fmla="*/ 2366798 w 2419045"/>
                <a:gd name="connsiteY5" fmla="*/ 2016469 h 3641011"/>
                <a:gd name="connsiteX6" fmla="*/ 2159364 w 2419045"/>
                <a:gd name="connsiteY6" fmla="*/ 2575269 h 3641011"/>
                <a:gd name="connsiteX7" fmla="*/ 1909598 w 2419045"/>
                <a:gd name="connsiteY7" fmla="*/ 2960503 h 3641011"/>
                <a:gd name="connsiteX8" fmla="*/ 1515898 w 2419045"/>
                <a:gd name="connsiteY8" fmla="*/ 3341503 h 3641011"/>
                <a:gd name="connsiteX9" fmla="*/ 1134898 w 2419045"/>
                <a:gd name="connsiteY9" fmla="*/ 3595503 h 3641011"/>
                <a:gd name="connsiteX10" fmla="*/ 1030123 w 2419045"/>
                <a:gd name="connsiteY10" fmla="*/ 3641011 h 3641011"/>
                <a:gd name="connsiteX11" fmla="*/ 720031 w 2419045"/>
                <a:gd name="connsiteY11" fmla="*/ 3155236 h 3641011"/>
                <a:gd name="connsiteX12" fmla="*/ 504131 w 2419045"/>
                <a:gd name="connsiteY12" fmla="*/ 2651469 h 3641011"/>
                <a:gd name="connsiteX13" fmla="*/ 258598 w 2419045"/>
                <a:gd name="connsiteY13" fmla="*/ 2215436 h 3641011"/>
                <a:gd name="connsiteX14" fmla="*/ 103023 w 2419045"/>
                <a:gd name="connsiteY14" fmla="*/ 2022819 h 3641011"/>
                <a:gd name="connsiteX15" fmla="*/ 1962651 w 2419045"/>
                <a:gd name="connsiteY15" fmla="*/ -1 h 3641011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59364 w 2419045"/>
                <a:gd name="connsiteY3" fmla="*/ 553723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28436 w 2419045"/>
                <a:gd name="connsiteY3" fmla="*/ 614332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27054"/>
                <a:gd name="connsiteY0" fmla="*/ 86653 h 3727665"/>
                <a:gd name="connsiteX1" fmla="*/ 2052617 w 2427054"/>
                <a:gd name="connsiteY1" fmla="*/ 391760 h 3727665"/>
                <a:gd name="connsiteX2" fmla="*/ 2037656 w 2427054"/>
                <a:gd name="connsiteY2" fmla="*/ 368515 h 3727665"/>
                <a:gd name="connsiteX3" fmla="*/ 2128436 w 2427054"/>
                <a:gd name="connsiteY3" fmla="*/ 614332 h 3727665"/>
                <a:gd name="connsiteX4" fmla="*/ 2205579 w 2427054"/>
                <a:gd name="connsiteY4" fmla="*/ 889174 h 3727665"/>
                <a:gd name="connsiteX5" fmla="*/ 2417598 w 2427054"/>
                <a:gd name="connsiteY5" fmla="*/ 1540090 h 3727665"/>
                <a:gd name="connsiteX6" fmla="*/ 2366798 w 2427054"/>
                <a:gd name="connsiteY6" fmla="*/ 2103123 h 3727665"/>
                <a:gd name="connsiteX7" fmla="*/ 2159364 w 2427054"/>
                <a:gd name="connsiteY7" fmla="*/ 2661923 h 3727665"/>
                <a:gd name="connsiteX8" fmla="*/ 1909598 w 2427054"/>
                <a:gd name="connsiteY8" fmla="*/ 3047157 h 3727665"/>
                <a:gd name="connsiteX9" fmla="*/ 1515898 w 2427054"/>
                <a:gd name="connsiteY9" fmla="*/ 3428157 h 3727665"/>
                <a:gd name="connsiteX10" fmla="*/ 1134898 w 2427054"/>
                <a:gd name="connsiteY10" fmla="*/ 3682157 h 3727665"/>
                <a:gd name="connsiteX11" fmla="*/ 1030123 w 2427054"/>
                <a:gd name="connsiteY11" fmla="*/ 3727665 h 3727665"/>
                <a:gd name="connsiteX12" fmla="*/ 720031 w 2427054"/>
                <a:gd name="connsiteY12" fmla="*/ 3241890 h 3727665"/>
                <a:gd name="connsiteX13" fmla="*/ 504131 w 2427054"/>
                <a:gd name="connsiteY13" fmla="*/ 2738123 h 3727665"/>
                <a:gd name="connsiteX14" fmla="*/ 258598 w 2427054"/>
                <a:gd name="connsiteY14" fmla="*/ 2302090 h 3727665"/>
                <a:gd name="connsiteX15" fmla="*/ 103023 w 2427054"/>
                <a:gd name="connsiteY15" fmla="*/ 2109473 h 3727665"/>
                <a:gd name="connsiteX16" fmla="*/ 1962651 w 2427054"/>
                <a:gd name="connsiteY16" fmla="*/ 86653 h 3727665"/>
                <a:gd name="connsiteX0" fmla="*/ 1962651 w 2368788"/>
                <a:gd name="connsiteY0" fmla="*/ 86653 h 3727665"/>
                <a:gd name="connsiteX1" fmla="*/ 2052617 w 2368788"/>
                <a:gd name="connsiteY1" fmla="*/ 391760 h 3727665"/>
                <a:gd name="connsiteX2" fmla="*/ 2037656 w 2368788"/>
                <a:gd name="connsiteY2" fmla="*/ 368515 h 3727665"/>
                <a:gd name="connsiteX3" fmla="*/ 2128436 w 2368788"/>
                <a:gd name="connsiteY3" fmla="*/ 614332 h 3727665"/>
                <a:gd name="connsiteX4" fmla="*/ 2205579 w 2368788"/>
                <a:gd name="connsiteY4" fmla="*/ 889174 h 3727665"/>
                <a:gd name="connsiteX5" fmla="*/ 2260933 w 2368788"/>
                <a:gd name="connsiteY5" fmla="*/ 1262246 h 3727665"/>
                <a:gd name="connsiteX6" fmla="*/ 2366798 w 2368788"/>
                <a:gd name="connsiteY6" fmla="*/ 2103123 h 3727665"/>
                <a:gd name="connsiteX7" fmla="*/ 2159364 w 2368788"/>
                <a:gd name="connsiteY7" fmla="*/ 2661923 h 3727665"/>
                <a:gd name="connsiteX8" fmla="*/ 1909598 w 2368788"/>
                <a:gd name="connsiteY8" fmla="*/ 3047157 h 3727665"/>
                <a:gd name="connsiteX9" fmla="*/ 1515898 w 2368788"/>
                <a:gd name="connsiteY9" fmla="*/ 3428157 h 3727665"/>
                <a:gd name="connsiteX10" fmla="*/ 1134898 w 2368788"/>
                <a:gd name="connsiteY10" fmla="*/ 3682157 h 3727665"/>
                <a:gd name="connsiteX11" fmla="*/ 1030123 w 2368788"/>
                <a:gd name="connsiteY11" fmla="*/ 3727665 h 3727665"/>
                <a:gd name="connsiteX12" fmla="*/ 720031 w 2368788"/>
                <a:gd name="connsiteY12" fmla="*/ 3241890 h 3727665"/>
                <a:gd name="connsiteX13" fmla="*/ 504131 w 2368788"/>
                <a:gd name="connsiteY13" fmla="*/ 2738123 h 3727665"/>
                <a:gd name="connsiteX14" fmla="*/ 258598 w 2368788"/>
                <a:gd name="connsiteY14" fmla="*/ 2302090 h 3727665"/>
                <a:gd name="connsiteX15" fmla="*/ 103023 w 2368788"/>
                <a:gd name="connsiteY15" fmla="*/ 2109473 h 3727665"/>
                <a:gd name="connsiteX16" fmla="*/ 1962651 w 2368788"/>
                <a:gd name="connsiteY16" fmla="*/ 86653 h 3727665"/>
                <a:gd name="connsiteX0" fmla="*/ 1962651 w 2265796"/>
                <a:gd name="connsiteY0" fmla="*/ 86653 h 3727665"/>
                <a:gd name="connsiteX1" fmla="*/ 2052617 w 2265796"/>
                <a:gd name="connsiteY1" fmla="*/ 391760 h 3727665"/>
                <a:gd name="connsiteX2" fmla="*/ 2037656 w 2265796"/>
                <a:gd name="connsiteY2" fmla="*/ 368515 h 3727665"/>
                <a:gd name="connsiteX3" fmla="*/ 2128436 w 2265796"/>
                <a:gd name="connsiteY3" fmla="*/ 614332 h 3727665"/>
                <a:gd name="connsiteX4" fmla="*/ 2205579 w 2265796"/>
                <a:gd name="connsiteY4" fmla="*/ 889174 h 3727665"/>
                <a:gd name="connsiteX5" fmla="*/ 2260933 w 2265796"/>
                <a:gd name="connsiteY5" fmla="*/ 1262246 h 3727665"/>
                <a:gd name="connsiteX6" fmla="*/ 2251505 w 2265796"/>
                <a:gd name="connsiteY6" fmla="*/ 1783194 h 3727665"/>
                <a:gd name="connsiteX7" fmla="*/ 2159364 w 2265796"/>
                <a:gd name="connsiteY7" fmla="*/ 2661923 h 3727665"/>
                <a:gd name="connsiteX8" fmla="*/ 1909598 w 2265796"/>
                <a:gd name="connsiteY8" fmla="*/ 3047157 h 3727665"/>
                <a:gd name="connsiteX9" fmla="*/ 1515898 w 2265796"/>
                <a:gd name="connsiteY9" fmla="*/ 3428157 h 3727665"/>
                <a:gd name="connsiteX10" fmla="*/ 1134898 w 2265796"/>
                <a:gd name="connsiteY10" fmla="*/ 3682157 h 3727665"/>
                <a:gd name="connsiteX11" fmla="*/ 1030123 w 2265796"/>
                <a:gd name="connsiteY11" fmla="*/ 3727665 h 3727665"/>
                <a:gd name="connsiteX12" fmla="*/ 720031 w 2265796"/>
                <a:gd name="connsiteY12" fmla="*/ 3241890 h 3727665"/>
                <a:gd name="connsiteX13" fmla="*/ 504131 w 2265796"/>
                <a:gd name="connsiteY13" fmla="*/ 2738123 h 3727665"/>
                <a:gd name="connsiteX14" fmla="*/ 258598 w 2265796"/>
                <a:gd name="connsiteY14" fmla="*/ 2302090 h 3727665"/>
                <a:gd name="connsiteX15" fmla="*/ 103023 w 2265796"/>
                <a:gd name="connsiteY15" fmla="*/ 2109473 h 3727665"/>
                <a:gd name="connsiteX16" fmla="*/ 1962651 w 226579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808619 w 2266436"/>
                <a:gd name="connsiteY8" fmla="*/ 3028430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75909 w 2266436"/>
                <a:gd name="connsiteY8" fmla="*/ 2699574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493894 w 2266436"/>
                <a:gd name="connsiteY10" fmla="*/ 3401963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990257"/>
                <a:gd name="connsiteX1" fmla="*/ 2052617 w 2266436"/>
                <a:gd name="connsiteY1" fmla="*/ 391760 h 3990257"/>
                <a:gd name="connsiteX2" fmla="*/ 2037656 w 2266436"/>
                <a:gd name="connsiteY2" fmla="*/ 368515 h 3990257"/>
                <a:gd name="connsiteX3" fmla="*/ 2128436 w 2266436"/>
                <a:gd name="connsiteY3" fmla="*/ 614332 h 3990257"/>
                <a:gd name="connsiteX4" fmla="*/ 2205579 w 2266436"/>
                <a:gd name="connsiteY4" fmla="*/ 889174 h 3990257"/>
                <a:gd name="connsiteX5" fmla="*/ 2260933 w 2266436"/>
                <a:gd name="connsiteY5" fmla="*/ 1262246 h 3990257"/>
                <a:gd name="connsiteX6" fmla="*/ 2251505 w 2266436"/>
                <a:gd name="connsiteY6" fmla="*/ 1783194 h 3990257"/>
                <a:gd name="connsiteX7" fmla="*/ 2146587 w 2266436"/>
                <a:gd name="connsiteY7" fmla="*/ 2305721 h 3990257"/>
                <a:gd name="connsiteX8" fmla="*/ 1989834 w 2266436"/>
                <a:gd name="connsiteY8" fmla="*/ 2724270 h 3990257"/>
                <a:gd name="connsiteX9" fmla="*/ 1808619 w 2266436"/>
                <a:gd name="connsiteY9" fmla="*/ 3028430 h 3990257"/>
                <a:gd name="connsiteX10" fmla="*/ 1493894 w 2266436"/>
                <a:gd name="connsiteY10" fmla="*/ 3401963 h 3990257"/>
                <a:gd name="connsiteX11" fmla="*/ 1134898 w 2266436"/>
                <a:gd name="connsiteY11" fmla="*/ 3682157 h 3990257"/>
                <a:gd name="connsiteX12" fmla="*/ 657371 w 2266436"/>
                <a:gd name="connsiteY12" fmla="*/ 3990258 h 3990257"/>
                <a:gd name="connsiteX13" fmla="*/ 720031 w 2266436"/>
                <a:gd name="connsiteY13" fmla="*/ 3241890 h 3990257"/>
                <a:gd name="connsiteX14" fmla="*/ 504131 w 2266436"/>
                <a:gd name="connsiteY14" fmla="*/ 2738123 h 3990257"/>
                <a:gd name="connsiteX15" fmla="*/ 258598 w 2266436"/>
                <a:gd name="connsiteY15" fmla="*/ 2302090 h 3990257"/>
                <a:gd name="connsiteX16" fmla="*/ 103023 w 2266436"/>
                <a:gd name="connsiteY16" fmla="*/ 2109473 h 3990257"/>
                <a:gd name="connsiteX17" fmla="*/ 1962651 w 2266436"/>
                <a:gd name="connsiteY17" fmla="*/ 86653 h 3990257"/>
                <a:gd name="connsiteX0" fmla="*/ 1962651 w 2266436"/>
                <a:gd name="connsiteY0" fmla="*/ 86653 h 4004215"/>
                <a:gd name="connsiteX1" fmla="*/ 2052617 w 2266436"/>
                <a:gd name="connsiteY1" fmla="*/ 391760 h 4004215"/>
                <a:gd name="connsiteX2" fmla="*/ 2037656 w 2266436"/>
                <a:gd name="connsiteY2" fmla="*/ 368515 h 4004215"/>
                <a:gd name="connsiteX3" fmla="*/ 2128436 w 2266436"/>
                <a:gd name="connsiteY3" fmla="*/ 614332 h 4004215"/>
                <a:gd name="connsiteX4" fmla="*/ 2205579 w 2266436"/>
                <a:gd name="connsiteY4" fmla="*/ 889174 h 4004215"/>
                <a:gd name="connsiteX5" fmla="*/ 2260933 w 2266436"/>
                <a:gd name="connsiteY5" fmla="*/ 1262246 h 4004215"/>
                <a:gd name="connsiteX6" fmla="*/ 2251505 w 2266436"/>
                <a:gd name="connsiteY6" fmla="*/ 1783194 h 4004215"/>
                <a:gd name="connsiteX7" fmla="*/ 2146587 w 2266436"/>
                <a:gd name="connsiteY7" fmla="*/ 2305721 h 4004215"/>
                <a:gd name="connsiteX8" fmla="*/ 1989834 w 2266436"/>
                <a:gd name="connsiteY8" fmla="*/ 2724270 h 4004215"/>
                <a:gd name="connsiteX9" fmla="*/ 1808619 w 2266436"/>
                <a:gd name="connsiteY9" fmla="*/ 3028430 h 4004215"/>
                <a:gd name="connsiteX10" fmla="*/ 1493894 w 2266436"/>
                <a:gd name="connsiteY10" fmla="*/ 3401963 h 4004215"/>
                <a:gd name="connsiteX11" fmla="*/ 1140745 w 2266436"/>
                <a:gd name="connsiteY11" fmla="*/ 3705357 h 4004215"/>
                <a:gd name="connsiteX12" fmla="*/ 657371 w 2266436"/>
                <a:gd name="connsiteY12" fmla="*/ 3990258 h 4004215"/>
                <a:gd name="connsiteX13" fmla="*/ 720031 w 2266436"/>
                <a:gd name="connsiteY13" fmla="*/ 3241890 h 4004215"/>
                <a:gd name="connsiteX14" fmla="*/ 504131 w 2266436"/>
                <a:gd name="connsiteY14" fmla="*/ 2738123 h 4004215"/>
                <a:gd name="connsiteX15" fmla="*/ 258598 w 2266436"/>
                <a:gd name="connsiteY15" fmla="*/ 2302090 h 4004215"/>
                <a:gd name="connsiteX16" fmla="*/ 103023 w 2266436"/>
                <a:gd name="connsiteY16" fmla="*/ 2109473 h 4004215"/>
                <a:gd name="connsiteX17" fmla="*/ 1962651 w 2266436"/>
                <a:gd name="connsiteY17" fmla="*/ 86653 h 4004215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657371 w 2266436"/>
                <a:gd name="connsiteY12" fmla="*/ 3990258 h 3990258"/>
                <a:gd name="connsiteX13" fmla="*/ 720031 w 2266436"/>
                <a:gd name="connsiteY13" fmla="*/ 3241890 h 3990258"/>
                <a:gd name="connsiteX14" fmla="*/ 504131 w 2266436"/>
                <a:gd name="connsiteY14" fmla="*/ 2738123 h 3990258"/>
                <a:gd name="connsiteX15" fmla="*/ 258598 w 2266436"/>
                <a:gd name="connsiteY15" fmla="*/ 2302090 h 3990258"/>
                <a:gd name="connsiteX16" fmla="*/ 103023 w 2266436"/>
                <a:gd name="connsiteY16" fmla="*/ 2109473 h 3990258"/>
                <a:gd name="connsiteX17" fmla="*/ 1962651 w 2266436"/>
                <a:gd name="connsiteY17" fmla="*/ 86653 h 3990258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21128 w 2266436"/>
                <a:gd name="connsiteY12" fmla="*/ 3830837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86653 h 4019429"/>
                <a:gd name="connsiteX1" fmla="*/ 2052617 w 2266436"/>
                <a:gd name="connsiteY1" fmla="*/ 391760 h 4019429"/>
                <a:gd name="connsiteX2" fmla="*/ 2037656 w 2266436"/>
                <a:gd name="connsiteY2" fmla="*/ 368515 h 4019429"/>
                <a:gd name="connsiteX3" fmla="*/ 2128436 w 2266436"/>
                <a:gd name="connsiteY3" fmla="*/ 614332 h 4019429"/>
                <a:gd name="connsiteX4" fmla="*/ 2205579 w 2266436"/>
                <a:gd name="connsiteY4" fmla="*/ 889174 h 4019429"/>
                <a:gd name="connsiteX5" fmla="*/ 2260933 w 2266436"/>
                <a:gd name="connsiteY5" fmla="*/ 1262246 h 4019429"/>
                <a:gd name="connsiteX6" fmla="*/ 2251505 w 2266436"/>
                <a:gd name="connsiteY6" fmla="*/ 1783194 h 4019429"/>
                <a:gd name="connsiteX7" fmla="*/ 2146587 w 2266436"/>
                <a:gd name="connsiteY7" fmla="*/ 2305721 h 4019429"/>
                <a:gd name="connsiteX8" fmla="*/ 1989834 w 2266436"/>
                <a:gd name="connsiteY8" fmla="*/ 2724270 h 4019429"/>
                <a:gd name="connsiteX9" fmla="*/ 1808619 w 2266436"/>
                <a:gd name="connsiteY9" fmla="*/ 3028430 h 4019429"/>
                <a:gd name="connsiteX10" fmla="*/ 1493894 w 2266436"/>
                <a:gd name="connsiteY10" fmla="*/ 3401963 h 4019429"/>
                <a:gd name="connsiteX11" fmla="*/ 1140745 w 2266436"/>
                <a:gd name="connsiteY11" fmla="*/ 3705357 h 4019429"/>
                <a:gd name="connsiteX12" fmla="*/ 918897 w 2266436"/>
                <a:gd name="connsiteY12" fmla="*/ 3852536 h 4019429"/>
                <a:gd name="connsiteX13" fmla="*/ 657371 w 2266436"/>
                <a:gd name="connsiteY13" fmla="*/ 3990258 h 4019429"/>
                <a:gd name="connsiteX14" fmla="*/ 720031 w 2266436"/>
                <a:gd name="connsiteY14" fmla="*/ 3241890 h 4019429"/>
                <a:gd name="connsiteX15" fmla="*/ 504131 w 2266436"/>
                <a:gd name="connsiteY15" fmla="*/ 2738123 h 4019429"/>
                <a:gd name="connsiteX16" fmla="*/ 258598 w 2266436"/>
                <a:gd name="connsiteY16" fmla="*/ 2302090 h 4019429"/>
                <a:gd name="connsiteX17" fmla="*/ 103023 w 2266436"/>
                <a:gd name="connsiteY17" fmla="*/ 2109473 h 4019429"/>
                <a:gd name="connsiteX18" fmla="*/ 1962651 w 2266436"/>
                <a:gd name="connsiteY18" fmla="*/ 86653 h 4019429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18897 w 2266436"/>
                <a:gd name="connsiteY12" fmla="*/ 3852536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0 h 3903605"/>
                <a:gd name="connsiteX1" fmla="*/ 2052617 w 2266436"/>
                <a:gd name="connsiteY1" fmla="*/ 305107 h 3903605"/>
                <a:gd name="connsiteX2" fmla="*/ 2037656 w 2266436"/>
                <a:gd name="connsiteY2" fmla="*/ 281862 h 3903605"/>
                <a:gd name="connsiteX3" fmla="*/ 2128436 w 2266436"/>
                <a:gd name="connsiteY3" fmla="*/ 527679 h 3903605"/>
                <a:gd name="connsiteX4" fmla="*/ 2205579 w 2266436"/>
                <a:gd name="connsiteY4" fmla="*/ 802521 h 3903605"/>
                <a:gd name="connsiteX5" fmla="*/ 2260933 w 2266436"/>
                <a:gd name="connsiteY5" fmla="*/ 1175593 h 3903605"/>
                <a:gd name="connsiteX6" fmla="*/ 2251505 w 2266436"/>
                <a:gd name="connsiteY6" fmla="*/ 1696541 h 3903605"/>
                <a:gd name="connsiteX7" fmla="*/ 2146587 w 2266436"/>
                <a:gd name="connsiteY7" fmla="*/ 2219068 h 3903605"/>
                <a:gd name="connsiteX8" fmla="*/ 1989834 w 2266436"/>
                <a:gd name="connsiteY8" fmla="*/ 2637617 h 3903605"/>
                <a:gd name="connsiteX9" fmla="*/ 1808619 w 2266436"/>
                <a:gd name="connsiteY9" fmla="*/ 2941777 h 3903605"/>
                <a:gd name="connsiteX10" fmla="*/ 1493894 w 2266436"/>
                <a:gd name="connsiteY10" fmla="*/ 3315310 h 3903605"/>
                <a:gd name="connsiteX11" fmla="*/ 1140745 w 2266436"/>
                <a:gd name="connsiteY11" fmla="*/ 3618704 h 3903605"/>
                <a:gd name="connsiteX12" fmla="*/ 918897 w 2266436"/>
                <a:gd name="connsiteY12" fmla="*/ 3765883 h 3903605"/>
                <a:gd name="connsiteX13" fmla="*/ 657371 w 2266436"/>
                <a:gd name="connsiteY13" fmla="*/ 3903605 h 3903605"/>
                <a:gd name="connsiteX14" fmla="*/ 720031 w 2266436"/>
                <a:gd name="connsiteY14" fmla="*/ 3155237 h 3903605"/>
                <a:gd name="connsiteX15" fmla="*/ 504131 w 2266436"/>
                <a:gd name="connsiteY15" fmla="*/ 2651470 h 3903605"/>
                <a:gd name="connsiteX16" fmla="*/ 258598 w 2266436"/>
                <a:gd name="connsiteY16" fmla="*/ 2215437 h 3903605"/>
                <a:gd name="connsiteX17" fmla="*/ 103023 w 2266436"/>
                <a:gd name="connsiteY17" fmla="*/ 2022820 h 3903605"/>
                <a:gd name="connsiteX18" fmla="*/ 1962651 w 2266436"/>
                <a:gd name="connsiteY18" fmla="*/ 0 h 3903605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037656 w 2266436"/>
                <a:gd name="connsiteY2" fmla="*/ 370793 h 3992536"/>
                <a:gd name="connsiteX3" fmla="*/ 2128436 w 2266436"/>
                <a:gd name="connsiteY3" fmla="*/ 616610 h 3992536"/>
                <a:gd name="connsiteX4" fmla="*/ 2205579 w 2266436"/>
                <a:gd name="connsiteY4" fmla="*/ 891452 h 3992536"/>
                <a:gd name="connsiteX5" fmla="*/ 2260933 w 2266436"/>
                <a:gd name="connsiteY5" fmla="*/ 1264524 h 3992536"/>
                <a:gd name="connsiteX6" fmla="*/ 2251505 w 2266436"/>
                <a:gd name="connsiteY6" fmla="*/ 1785472 h 3992536"/>
                <a:gd name="connsiteX7" fmla="*/ 2146587 w 2266436"/>
                <a:gd name="connsiteY7" fmla="*/ 2307999 h 3992536"/>
                <a:gd name="connsiteX8" fmla="*/ 1989834 w 2266436"/>
                <a:gd name="connsiteY8" fmla="*/ 2726548 h 3992536"/>
                <a:gd name="connsiteX9" fmla="*/ 1808619 w 2266436"/>
                <a:gd name="connsiteY9" fmla="*/ 3030708 h 3992536"/>
                <a:gd name="connsiteX10" fmla="*/ 1493894 w 2266436"/>
                <a:gd name="connsiteY10" fmla="*/ 3404241 h 3992536"/>
                <a:gd name="connsiteX11" fmla="*/ 1140745 w 2266436"/>
                <a:gd name="connsiteY11" fmla="*/ 3707635 h 3992536"/>
                <a:gd name="connsiteX12" fmla="*/ 918897 w 2266436"/>
                <a:gd name="connsiteY12" fmla="*/ 3854814 h 3992536"/>
                <a:gd name="connsiteX13" fmla="*/ 657371 w 2266436"/>
                <a:gd name="connsiteY13" fmla="*/ 3992536 h 3992536"/>
                <a:gd name="connsiteX14" fmla="*/ 720031 w 2266436"/>
                <a:gd name="connsiteY14" fmla="*/ 3244168 h 3992536"/>
                <a:gd name="connsiteX15" fmla="*/ 504131 w 2266436"/>
                <a:gd name="connsiteY15" fmla="*/ 2740401 h 3992536"/>
                <a:gd name="connsiteX16" fmla="*/ 258598 w 2266436"/>
                <a:gd name="connsiteY16" fmla="*/ 2304368 h 3992536"/>
                <a:gd name="connsiteX17" fmla="*/ 103023 w 2266436"/>
                <a:gd name="connsiteY17" fmla="*/ 2111751 h 3992536"/>
                <a:gd name="connsiteX18" fmla="*/ 1962651 w 2266436"/>
                <a:gd name="connsiteY18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28436 w 2266436"/>
                <a:gd name="connsiteY2" fmla="*/ 616610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41111 w 2266436"/>
                <a:gd name="connsiteY2" fmla="*/ 613431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0 h 3903605"/>
                <a:gd name="connsiteX1" fmla="*/ 2073370 w 2266436"/>
                <a:gd name="connsiteY1" fmla="*/ 303427 h 3903605"/>
                <a:gd name="connsiteX2" fmla="*/ 2141111 w 2266436"/>
                <a:gd name="connsiteY2" fmla="*/ 524500 h 3903605"/>
                <a:gd name="connsiteX3" fmla="*/ 2205579 w 2266436"/>
                <a:gd name="connsiteY3" fmla="*/ 802521 h 3903605"/>
                <a:gd name="connsiteX4" fmla="*/ 2260933 w 2266436"/>
                <a:gd name="connsiteY4" fmla="*/ 1175593 h 3903605"/>
                <a:gd name="connsiteX5" fmla="*/ 2251505 w 2266436"/>
                <a:gd name="connsiteY5" fmla="*/ 1696541 h 3903605"/>
                <a:gd name="connsiteX6" fmla="*/ 2146587 w 2266436"/>
                <a:gd name="connsiteY6" fmla="*/ 2219068 h 3903605"/>
                <a:gd name="connsiteX7" fmla="*/ 1989834 w 2266436"/>
                <a:gd name="connsiteY7" fmla="*/ 2637617 h 3903605"/>
                <a:gd name="connsiteX8" fmla="*/ 1808619 w 2266436"/>
                <a:gd name="connsiteY8" fmla="*/ 2941777 h 3903605"/>
                <a:gd name="connsiteX9" fmla="*/ 1493894 w 2266436"/>
                <a:gd name="connsiteY9" fmla="*/ 3315310 h 3903605"/>
                <a:gd name="connsiteX10" fmla="*/ 1140745 w 2266436"/>
                <a:gd name="connsiteY10" fmla="*/ 3618704 h 3903605"/>
                <a:gd name="connsiteX11" fmla="*/ 918897 w 2266436"/>
                <a:gd name="connsiteY11" fmla="*/ 3765883 h 3903605"/>
                <a:gd name="connsiteX12" fmla="*/ 657371 w 2266436"/>
                <a:gd name="connsiteY12" fmla="*/ 3903605 h 3903605"/>
                <a:gd name="connsiteX13" fmla="*/ 720031 w 2266436"/>
                <a:gd name="connsiteY13" fmla="*/ 3155237 h 3903605"/>
                <a:gd name="connsiteX14" fmla="*/ 504131 w 2266436"/>
                <a:gd name="connsiteY14" fmla="*/ 2651470 h 3903605"/>
                <a:gd name="connsiteX15" fmla="*/ 258598 w 2266436"/>
                <a:gd name="connsiteY15" fmla="*/ 2215437 h 3903605"/>
                <a:gd name="connsiteX16" fmla="*/ 103023 w 2266436"/>
                <a:gd name="connsiteY16" fmla="*/ 2022820 h 3903605"/>
                <a:gd name="connsiteX17" fmla="*/ 1962651 w 2266436"/>
                <a:gd name="connsiteY17" fmla="*/ 0 h 3903605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258598 w 2266436"/>
                <a:gd name="connsiteY15" fmla="*/ 2215437 h 3924720"/>
                <a:gd name="connsiteX16" fmla="*/ 103023 w 2266436"/>
                <a:gd name="connsiteY16" fmla="*/ 2022820 h 3924720"/>
                <a:gd name="connsiteX17" fmla="*/ 1962651 w 2266436"/>
                <a:gd name="connsiteY17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399503 w 2266436"/>
                <a:gd name="connsiteY14" fmla="*/ 2908499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11459"/>
                <a:gd name="connsiteX1" fmla="*/ 2090424 w 2283490"/>
                <a:gd name="connsiteY1" fmla="*/ 303427 h 3911459"/>
                <a:gd name="connsiteX2" fmla="*/ 2158165 w 2283490"/>
                <a:gd name="connsiteY2" fmla="*/ 524500 h 3911459"/>
                <a:gd name="connsiteX3" fmla="*/ 2222633 w 2283490"/>
                <a:gd name="connsiteY3" fmla="*/ 802521 h 3911459"/>
                <a:gd name="connsiteX4" fmla="*/ 2277987 w 2283490"/>
                <a:gd name="connsiteY4" fmla="*/ 1175593 h 3911459"/>
                <a:gd name="connsiteX5" fmla="*/ 2268559 w 2283490"/>
                <a:gd name="connsiteY5" fmla="*/ 1696541 h 3911459"/>
                <a:gd name="connsiteX6" fmla="*/ 2163641 w 2283490"/>
                <a:gd name="connsiteY6" fmla="*/ 2219068 h 3911459"/>
                <a:gd name="connsiteX7" fmla="*/ 2006888 w 2283490"/>
                <a:gd name="connsiteY7" fmla="*/ 2637617 h 3911459"/>
                <a:gd name="connsiteX8" fmla="*/ 1825673 w 2283490"/>
                <a:gd name="connsiteY8" fmla="*/ 2941777 h 3911459"/>
                <a:gd name="connsiteX9" fmla="*/ 1510948 w 2283490"/>
                <a:gd name="connsiteY9" fmla="*/ 3315310 h 3911459"/>
                <a:gd name="connsiteX10" fmla="*/ 1157799 w 2283490"/>
                <a:gd name="connsiteY10" fmla="*/ 3618704 h 3911459"/>
                <a:gd name="connsiteX11" fmla="*/ 935951 w 2283490"/>
                <a:gd name="connsiteY11" fmla="*/ 3765883 h 3911459"/>
                <a:gd name="connsiteX12" fmla="*/ 657152 w 2283490"/>
                <a:gd name="connsiteY12" fmla="*/ 3911459 h 3911459"/>
                <a:gd name="connsiteX13" fmla="*/ 501681 w 2283490"/>
                <a:gd name="connsiteY13" fmla="*/ 3282969 h 3911459"/>
                <a:gd name="connsiteX14" fmla="*/ 416557 w 2283490"/>
                <a:gd name="connsiteY14" fmla="*/ 2908499 h 3911459"/>
                <a:gd name="connsiteX15" fmla="*/ 321827 w 2283490"/>
                <a:gd name="connsiteY15" fmla="*/ 2612605 h 3911459"/>
                <a:gd name="connsiteX16" fmla="*/ 211296 w 2283490"/>
                <a:gd name="connsiteY16" fmla="*/ 2280904 h 3911459"/>
                <a:gd name="connsiteX17" fmla="*/ 120077 w 2283490"/>
                <a:gd name="connsiteY17" fmla="*/ 2022820 h 3911459"/>
                <a:gd name="connsiteX18" fmla="*/ 1979705 w 2283490"/>
                <a:gd name="connsiteY18" fmla="*/ 0 h 3911459"/>
                <a:gd name="connsiteX0" fmla="*/ 1859628 w 2163413"/>
                <a:gd name="connsiteY0" fmla="*/ 0 h 3911459"/>
                <a:gd name="connsiteX1" fmla="*/ 1970347 w 2163413"/>
                <a:gd name="connsiteY1" fmla="*/ 303427 h 3911459"/>
                <a:gd name="connsiteX2" fmla="*/ 2038088 w 2163413"/>
                <a:gd name="connsiteY2" fmla="*/ 524500 h 3911459"/>
                <a:gd name="connsiteX3" fmla="*/ 2102556 w 2163413"/>
                <a:gd name="connsiteY3" fmla="*/ 802521 h 3911459"/>
                <a:gd name="connsiteX4" fmla="*/ 2157910 w 2163413"/>
                <a:gd name="connsiteY4" fmla="*/ 1175593 h 3911459"/>
                <a:gd name="connsiteX5" fmla="*/ 2148482 w 2163413"/>
                <a:gd name="connsiteY5" fmla="*/ 1696541 h 3911459"/>
                <a:gd name="connsiteX6" fmla="*/ 2043564 w 2163413"/>
                <a:gd name="connsiteY6" fmla="*/ 2219068 h 3911459"/>
                <a:gd name="connsiteX7" fmla="*/ 1886811 w 2163413"/>
                <a:gd name="connsiteY7" fmla="*/ 2637617 h 3911459"/>
                <a:gd name="connsiteX8" fmla="*/ 1705596 w 2163413"/>
                <a:gd name="connsiteY8" fmla="*/ 2941777 h 3911459"/>
                <a:gd name="connsiteX9" fmla="*/ 1390871 w 2163413"/>
                <a:gd name="connsiteY9" fmla="*/ 3315310 h 3911459"/>
                <a:gd name="connsiteX10" fmla="*/ 1037722 w 2163413"/>
                <a:gd name="connsiteY10" fmla="*/ 3618704 h 3911459"/>
                <a:gd name="connsiteX11" fmla="*/ 815874 w 2163413"/>
                <a:gd name="connsiteY11" fmla="*/ 3765883 h 3911459"/>
                <a:gd name="connsiteX12" fmla="*/ 537075 w 2163413"/>
                <a:gd name="connsiteY12" fmla="*/ 3911459 h 3911459"/>
                <a:gd name="connsiteX13" fmla="*/ 381604 w 2163413"/>
                <a:gd name="connsiteY13" fmla="*/ 3282969 h 3911459"/>
                <a:gd name="connsiteX14" fmla="*/ 296480 w 2163413"/>
                <a:gd name="connsiteY14" fmla="*/ 2908499 h 3911459"/>
                <a:gd name="connsiteX15" fmla="*/ 201750 w 2163413"/>
                <a:gd name="connsiteY15" fmla="*/ 2612605 h 3911459"/>
                <a:gd name="connsiteX16" fmla="*/ 91219 w 2163413"/>
                <a:gd name="connsiteY16" fmla="*/ 2280904 h 3911459"/>
                <a:gd name="connsiteX17" fmla="*/ 0 w 2163413"/>
                <a:gd name="connsiteY17" fmla="*/ 2022820 h 3911459"/>
                <a:gd name="connsiteX18" fmla="*/ 1859628 w 2163413"/>
                <a:gd name="connsiteY18" fmla="*/ 0 h 3911459"/>
                <a:gd name="connsiteX0" fmla="*/ 1859628 w 2163413"/>
                <a:gd name="connsiteY0" fmla="*/ 0 h 4312595"/>
                <a:gd name="connsiteX1" fmla="*/ 1970347 w 2163413"/>
                <a:gd name="connsiteY1" fmla="*/ 303427 h 4312595"/>
                <a:gd name="connsiteX2" fmla="*/ 2038088 w 2163413"/>
                <a:gd name="connsiteY2" fmla="*/ 524500 h 4312595"/>
                <a:gd name="connsiteX3" fmla="*/ 2102556 w 2163413"/>
                <a:gd name="connsiteY3" fmla="*/ 802521 h 4312595"/>
                <a:gd name="connsiteX4" fmla="*/ 2157910 w 2163413"/>
                <a:gd name="connsiteY4" fmla="*/ 1175593 h 4312595"/>
                <a:gd name="connsiteX5" fmla="*/ 2148482 w 2163413"/>
                <a:gd name="connsiteY5" fmla="*/ 1696541 h 4312595"/>
                <a:gd name="connsiteX6" fmla="*/ 2043564 w 2163413"/>
                <a:gd name="connsiteY6" fmla="*/ 2219068 h 4312595"/>
                <a:gd name="connsiteX7" fmla="*/ 1886811 w 2163413"/>
                <a:gd name="connsiteY7" fmla="*/ 2637617 h 4312595"/>
                <a:gd name="connsiteX8" fmla="*/ 1705596 w 2163413"/>
                <a:gd name="connsiteY8" fmla="*/ 2941777 h 4312595"/>
                <a:gd name="connsiteX9" fmla="*/ 1390871 w 2163413"/>
                <a:gd name="connsiteY9" fmla="*/ 3315310 h 4312595"/>
                <a:gd name="connsiteX10" fmla="*/ 1037722 w 2163413"/>
                <a:gd name="connsiteY10" fmla="*/ 3618704 h 4312595"/>
                <a:gd name="connsiteX11" fmla="*/ 648535 w 2163413"/>
                <a:gd name="connsiteY11" fmla="*/ 4312595 h 4312595"/>
                <a:gd name="connsiteX12" fmla="*/ 537075 w 2163413"/>
                <a:gd name="connsiteY12" fmla="*/ 3911459 h 4312595"/>
                <a:gd name="connsiteX13" fmla="*/ 381604 w 2163413"/>
                <a:gd name="connsiteY13" fmla="*/ 3282969 h 4312595"/>
                <a:gd name="connsiteX14" fmla="*/ 296480 w 2163413"/>
                <a:gd name="connsiteY14" fmla="*/ 2908499 h 4312595"/>
                <a:gd name="connsiteX15" fmla="*/ 201750 w 2163413"/>
                <a:gd name="connsiteY15" fmla="*/ 2612605 h 4312595"/>
                <a:gd name="connsiteX16" fmla="*/ 91219 w 2163413"/>
                <a:gd name="connsiteY16" fmla="*/ 2280904 h 4312595"/>
                <a:gd name="connsiteX17" fmla="*/ 0 w 2163413"/>
                <a:gd name="connsiteY17" fmla="*/ 2022820 h 4312595"/>
                <a:gd name="connsiteX18" fmla="*/ 1859628 w 2163413"/>
                <a:gd name="connsiteY18" fmla="*/ 0 h 4312595"/>
                <a:gd name="connsiteX0" fmla="*/ 1859628 w 2163413"/>
                <a:gd name="connsiteY0" fmla="*/ 0 h 4743609"/>
                <a:gd name="connsiteX1" fmla="*/ 1970347 w 2163413"/>
                <a:gd name="connsiteY1" fmla="*/ 303427 h 4743609"/>
                <a:gd name="connsiteX2" fmla="*/ 2038088 w 2163413"/>
                <a:gd name="connsiteY2" fmla="*/ 524500 h 4743609"/>
                <a:gd name="connsiteX3" fmla="*/ 2102556 w 2163413"/>
                <a:gd name="connsiteY3" fmla="*/ 802521 h 4743609"/>
                <a:gd name="connsiteX4" fmla="*/ 2157910 w 2163413"/>
                <a:gd name="connsiteY4" fmla="*/ 1175593 h 4743609"/>
                <a:gd name="connsiteX5" fmla="*/ 2148482 w 2163413"/>
                <a:gd name="connsiteY5" fmla="*/ 1696541 h 4743609"/>
                <a:gd name="connsiteX6" fmla="*/ 2043564 w 2163413"/>
                <a:gd name="connsiteY6" fmla="*/ 2219068 h 4743609"/>
                <a:gd name="connsiteX7" fmla="*/ 1886811 w 2163413"/>
                <a:gd name="connsiteY7" fmla="*/ 2637617 h 4743609"/>
                <a:gd name="connsiteX8" fmla="*/ 1705596 w 2163413"/>
                <a:gd name="connsiteY8" fmla="*/ 2941777 h 4743609"/>
                <a:gd name="connsiteX9" fmla="*/ 1390871 w 2163413"/>
                <a:gd name="connsiteY9" fmla="*/ 3315310 h 4743609"/>
                <a:gd name="connsiteX10" fmla="*/ 778884 w 2163413"/>
                <a:gd name="connsiteY10" fmla="*/ 4715135 h 4743609"/>
                <a:gd name="connsiteX11" fmla="*/ 648535 w 2163413"/>
                <a:gd name="connsiteY11" fmla="*/ 4312595 h 4743609"/>
                <a:gd name="connsiteX12" fmla="*/ 537075 w 2163413"/>
                <a:gd name="connsiteY12" fmla="*/ 3911459 h 4743609"/>
                <a:gd name="connsiteX13" fmla="*/ 381604 w 2163413"/>
                <a:gd name="connsiteY13" fmla="*/ 3282969 h 4743609"/>
                <a:gd name="connsiteX14" fmla="*/ 296480 w 2163413"/>
                <a:gd name="connsiteY14" fmla="*/ 2908499 h 4743609"/>
                <a:gd name="connsiteX15" fmla="*/ 201750 w 2163413"/>
                <a:gd name="connsiteY15" fmla="*/ 2612605 h 4743609"/>
                <a:gd name="connsiteX16" fmla="*/ 91219 w 2163413"/>
                <a:gd name="connsiteY16" fmla="*/ 2280904 h 4743609"/>
                <a:gd name="connsiteX17" fmla="*/ 0 w 2163413"/>
                <a:gd name="connsiteY17" fmla="*/ 2022820 h 4743609"/>
                <a:gd name="connsiteX18" fmla="*/ 1859628 w 2163413"/>
                <a:gd name="connsiteY18" fmla="*/ 0 h 4743609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778884 w 2163413"/>
                <a:gd name="connsiteY10" fmla="*/ 4715135 h 4715135"/>
                <a:gd name="connsiteX11" fmla="*/ 648535 w 2163413"/>
                <a:gd name="connsiteY11" fmla="*/ 4312595 h 4715135"/>
                <a:gd name="connsiteX12" fmla="*/ 537075 w 2163413"/>
                <a:gd name="connsiteY12" fmla="*/ 3911459 h 4715135"/>
                <a:gd name="connsiteX13" fmla="*/ 381604 w 2163413"/>
                <a:gd name="connsiteY13" fmla="*/ 3282969 h 4715135"/>
                <a:gd name="connsiteX14" fmla="*/ 296480 w 2163413"/>
                <a:gd name="connsiteY14" fmla="*/ 2908499 h 4715135"/>
                <a:gd name="connsiteX15" fmla="*/ 201750 w 2163413"/>
                <a:gd name="connsiteY15" fmla="*/ 2612605 h 4715135"/>
                <a:gd name="connsiteX16" fmla="*/ 91219 w 2163413"/>
                <a:gd name="connsiteY16" fmla="*/ 2280904 h 4715135"/>
                <a:gd name="connsiteX17" fmla="*/ 0 w 2163413"/>
                <a:gd name="connsiteY17" fmla="*/ 2022820 h 4715135"/>
                <a:gd name="connsiteX18" fmla="*/ 1859628 w 2163413"/>
                <a:gd name="connsiteY18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9511 w 2163413"/>
                <a:gd name="connsiteY11" fmla="*/ 4044220 h 4715135"/>
                <a:gd name="connsiteX12" fmla="*/ 778884 w 2163413"/>
                <a:gd name="connsiteY12" fmla="*/ 4715135 h 4715135"/>
                <a:gd name="connsiteX13" fmla="*/ 648535 w 2163413"/>
                <a:gd name="connsiteY13" fmla="*/ 4312595 h 4715135"/>
                <a:gd name="connsiteX14" fmla="*/ 537075 w 2163413"/>
                <a:gd name="connsiteY14" fmla="*/ 3911459 h 4715135"/>
                <a:gd name="connsiteX15" fmla="*/ 381604 w 2163413"/>
                <a:gd name="connsiteY15" fmla="*/ 3282969 h 4715135"/>
                <a:gd name="connsiteX16" fmla="*/ 296480 w 2163413"/>
                <a:gd name="connsiteY16" fmla="*/ 2908499 h 4715135"/>
                <a:gd name="connsiteX17" fmla="*/ 201750 w 2163413"/>
                <a:gd name="connsiteY17" fmla="*/ 2612605 h 4715135"/>
                <a:gd name="connsiteX18" fmla="*/ 91219 w 2163413"/>
                <a:gd name="connsiteY18" fmla="*/ 2280904 h 4715135"/>
                <a:gd name="connsiteX19" fmla="*/ 0 w 2163413"/>
                <a:gd name="connsiteY19" fmla="*/ 2022820 h 4715135"/>
                <a:gd name="connsiteX20" fmla="*/ 1859628 w 2163413"/>
                <a:gd name="connsiteY20" fmla="*/ 0 h 4715135"/>
                <a:gd name="connsiteX0" fmla="*/ 1859628 w 2163413"/>
                <a:gd name="connsiteY0" fmla="*/ 0 h 4715328"/>
                <a:gd name="connsiteX1" fmla="*/ 1970347 w 2163413"/>
                <a:gd name="connsiteY1" fmla="*/ 303427 h 4715328"/>
                <a:gd name="connsiteX2" fmla="*/ 2038088 w 2163413"/>
                <a:gd name="connsiteY2" fmla="*/ 524500 h 4715328"/>
                <a:gd name="connsiteX3" fmla="*/ 2102556 w 2163413"/>
                <a:gd name="connsiteY3" fmla="*/ 802521 h 4715328"/>
                <a:gd name="connsiteX4" fmla="*/ 2157910 w 2163413"/>
                <a:gd name="connsiteY4" fmla="*/ 1175593 h 4715328"/>
                <a:gd name="connsiteX5" fmla="*/ 2148482 w 2163413"/>
                <a:gd name="connsiteY5" fmla="*/ 1696541 h 4715328"/>
                <a:gd name="connsiteX6" fmla="*/ 2043564 w 2163413"/>
                <a:gd name="connsiteY6" fmla="*/ 2219068 h 4715328"/>
                <a:gd name="connsiteX7" fmla="*/ 1886811 w 2163413"/>
                <a:gd name="connsiteY7" fmla="*/ 2637617 h 4715328"/>
                <a:gd name="connsiteX8" fmla="*/ 1705596 w 2163413"/>
                <a:gd name="connsiteY8" fmla="*/ 2941777 h 4715328"/>
                <a:gd name="connsiteX9" fmla="*/ 1390871 w 2163413"/>
                <a:gd name="connsiteY9" fmla="*/ 3315310 h 4715328"/>
                <a:gd name="connsiteX10" fmla="*/ 1167951 w 2163413"/>
                <a:gd name="connsiteY10" fmla="*/ 4104851 h 4715328"/>
                <a:gd name="connsiteX11" fmla="*/ 1071619 w 2163413"/>
                <a:gd name="connsiteY11" fmla="*/ 4261139 h 4715328"/>
                <a:gd name="connsiteX12" fmla="*/ 778884 w 2163413"/>
                <a:gd name="connsiteY12" fmla="*/ 4715135 h 4715328"/>
                <a:gd name="connsiteX13" fmla="*/ 648535 w 2163413"/>
                <a:gd name="connsiteY13" fmla="*/ 4312595 h 4715328"/>
                <a:gd name="connsiteX14" fmla="*/ 537075 w 2163413"/>
                <a:gd name="connsiteY14" fmla="*/ 3911459 h 4715328"/>
                <a:gd name="connsiteX15" fmla="*/ 381604 w 2163413"/>
                <a:gd name="connsiteY15" fmla="*/ 3282969 h 4715328"/>
                <a:gd name="connsiteX16" fmla="*/ 296480 w 2163413"/>
                <a:gd name="connsiteY16" fmla="*/ 2908499 h 4715328"/>
                <a:gd name="connsiteX17" fmla="*/ 201750 w 2163413"/>
                <a:gd name="connsiteY17" fmla="*/ 2612605 h 4715328"/>
                <a:gd name="connsiteX18" fmla="*/ 91219 w 2163413"/>
                <a:gd name="connsiteY18" fmla="*/ 2280904 h 4715328"/>
                <a:gd name="connsiteX19" fmla="*/ 0 w 2163413"/>
                <a:gd name="connsiteY19" fmla="*/ 2022820 h 4715328"/>
                <a:gd name="connsiteX20" fmla="*/ 1859628 w 2163413"/>
                <a:gd name="connsiteY20" fmla="*/ 0 h 47153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8526"/>
                <a:gd name="connsiteX1" fmla="*/ 1970347 w 2163413"/>
                <a:gd name="connsiteY1" fmla="*/ 303427 h 4748526"/>
                <a:gd name="connsiteX2" fmla="*/ 2038088 w 2163413"/>
                <a:gd name="connsiteY2" fmla="*/ 524500 h 4748526"/>
                <a:gd name="connsiteX3" fmla="*/ 2102556 w 2163413"/>
                <a:gd name="connsiteY3" fmla="*/ 802521 h 4748526"/>
                <a:gd name="connsiteX4" fmla="*/ 2157910 w 2163413"/>
                <a:gd name="connsiteY4" fmla="*/ 1175593 h 4748526"/>
                <a:gd name="connsiteX5" fmla="*/ 2148482 w 2163413"/>
                <a:gd name="connsiteY5" fmla="*/ 1696541 h 4748526"/>
                <a:gd name="connsiteX6" fmla="*/ 2043564 w 2163413"/>
                <a:gd name="connsiteY6" fmla="*/ 2219068 h 4748526"/>
                <a:gd name="connsiteX7" fmla="*/ 1886811 w 2163413"/>
                <a:gd name="connsiteY7" fmla="*/ 2637617 h 4748526"/>
                <a:gd name="connsiteX8" fmla="*/ 1705596 w 2163413"/>
                <a:gd name="connsiteY8" fmla="*/ 2941777 h 4748526"/>
                <a:gd name="connsiteX9" fmla="*/ 1390871 w 2163413"/>
                <a:gd name="connsiteY9" fmla="*/ 3315310 h 4748526"/>
                <a:gd name="connsiteX10" fmla="*/ 1167951 w 2163413"/>
                <a:gd name="connsiteY10" fmla="*/ 4104851 h 4748526"/>
                <a:gd name="connsiteX11" fmla="*/ 1071619 w 2163413"/>
                <a:gd name="connsiteY11" fmla="*/ 4261139 h 4748526"/>
                <a:gd name="connsiteX12" fmla="*/ 778884 w 2163413"/>
                <a:gd name="connsiteY12" fmla="*/ 4715135 h 4748526"/>
                <a:gd name="connsiteX13" fmla="*/ 732345 w 2163413"/>
                <a:gd name="connsiteY13" fmla="*/ 4698562 h 4748526"/>
                <a:gd name="connsiteX14" fmla="*/ 708262 w 2163413"/>
                <a:gd name="connsiteY14" fmla="*/ 4572466 h 4748526"/>
                <a:gd name="connsiteX15" fmla="*/ 648535 w 2163413"/>
                <a:gd name="connsiteY15" fmla="*/ 4312595 h 4748526"/>
                <a:gd name="connsiteX16" fmla="*/ 537075 w 2163413"/>
                <a:gd name="connsiteY16" fmla="*/ 3911459 h 4748526"/>
                <a:gd name="connsiteX17" fmla="*/ 381604 w 2163413"/>
                <a:gd name="connsiteY17" fmla="*/ 3282969 h 4748526"/>
                <a:gd name="connsiteX18" fmla="*/ 296480 w 2163413"/>
                <a:gd name="connsiteY18" fmla="*/ 2908499 h 4748526"/>
                <a:gd name="connsiteX19" fmla="*/ 201750 w 2163413"/>
                <a:gd name="connsiteY19" fmla="*/ 2612605 h 4748526"/>
                <a:gd name="connsiteX20" fmla="*/ 91219 w 2163413"/>
                <a:gd name="connsiteY20" fmla="*/ 2280904 h 4748526"/>
                <a:gd name="connsiteX21" fmla="*/ 0 w 2163413"/>
                <a:gd name="connsiteY21" fmla="*/ 2022820 h 4748526"/>
                <a:gd name="connsiteX22" fmla="*/ 1859628 w 2163413"/>
                <a:gd name="connsiteY22" fmla="*/ 0 h 4748526"/>
                <a:gd name="connsiteX0" fmla="*/ 1859628 w 2163413"/>
                <a:gd name="connsiteY0" fmla="*/ 0 h 4744436"/>
                <a:gd name="connsiteX1" fmla="*/ 1970347 w 2163413"/>
                <a:gd name="connsiteY1" fmla="*/ 303427 h 4744436"/>
                <a:gd name="connsiteX2" fmla="*/ 2038088 w 2163413"/>
                <a:gd name="connsiteY2" fmla="*/ 524500 h 4744436"/>
                <a:gd name="connsiteX3" fmla="*/ 2102556 w 2163413"/>
                <a:gd name="connsiteY3" fmla="*/ 802521 h 4744436"/>
                <a:gd name="connsiteX4" fmla="*/ 2157910 w 2163413"/>
                <a:gd name="connsiteY4" fmla="*/ 1175593 h 4744436"/>
                <a:gd name="connsiteX5" fmla="*/ 2148482 w 2163413"/>
                <a:gd name="connsiteY5" fmla="*/ 1696541 h 4744436"/>
                <a:gd name="connsiteX6" fmla="*/ 2043564 w 2163413"/>
                <a:gd name="connsiteY6" fmla="*/ 2219068 h 4744436"/>
                <a:gd name="connsiteX7" fmla="*/ 1886811 w 2163413"/>
                <a:gd name="connsiteY7" fmla="*/ 2637617 h 4744436"/>
                <a:gd name="connsiteX8" fmla="*/ 1705596 w 2163413"/>
                <a:gd name="connsiteY8" fmla="*/ 2941777 h 4744436"/>
                <a:gd name="connsiteX9" fmla="*/ 1390871 w 2163413"/>
                <a:gd name="connsiteY9" fmla="*/ 3315310 h 4744436"/>
                <a:gd name="connsiteX10" fmla="*/ 1167951 w 2163413"/>
                <a:gd name="connsiteY10" fmla="*/ 4104851 h 4744436"/>
                <a:gd name="connsiteX11" fmla="*/ 1071619 w 2163413"/>
                <a:gd name="connsiteY11" fmla="*/ 4261139 h 4744436"/>
                <a:gd name="connsiteX12" fmla="*/ 778884 w 2163413"/>
                <a:gd name="connsiteY12" fmla="*/ 4715135 h 4744436"/>
                <a:gd name="connsiteX13" fmla="*/ 732345 w 2163413"/>
                <a:gd name="connsiteY13" fmla="*/ 4698562 h 4744436"/>
                <a:gd name="connsiteX14" fmla="*/ 726845 w 2163413"/>
                <a:gd name="connsiteY14" fmla="*/ 4692013 h 4744436"/>
                <a:gd name="connsiteX15" fmla="*/ 708262 w 2163413"/>
                <a:gd name="connsiteY15" fmla="*/ 4572466 h 4744436"/>
                <a:gd name="connsiteX16" fmla="*/ 648535 w 2163413"/>
                <a:gd name="connsiteY16" fmla="*/ 4312595 h 4744436"/>
                <a:gd name="connsiteX17" fmla="*/ 537075 w 2163413"/>
                <a:gd name="connsiteY17" fmla="*/ 3911459 h 4744436"/>
                <a:gd name="connsiteX18" fmla="*/ 381604 w 2163413"/>
                <a:gd name="connsiteY18" fmla="*/ 3282969 h 4744436"/>
                <a:gd name="connsiteX19" fmla="*/ 296480 w 2163413"/>
                <a:gd name="connsiteY19" fmla="*/ 2908499 h 4744436"/>
                <a:gd name="connsiteX20" fmla="*/ 201750 w 2163413"/>
                <a:gd name="connsiteY20" fmla="*/ 2612605 h 4744436"/>
                <a:gd name="connsiteX21" fmla="*/ 91219 w 2163413"/>
                <a:gd name="connsiteY21" fmla="*/ 2280904 h 4744436"/>
                <a:gd name="connsiteX22" fmla="*/ 0 w 2163413"/>
                <a:gd name="connsiteY22" fmla="*/ 2022820 h 4744436"/>
                <a:gd name="connsiteX23" fmla="*/ 1859628 w 2163413"/>
                <a:gd name="connsiteY23" fmla="*/ 0 h 4744436"/>
                <a:gd name="connsiteX0" fmla="*/ 1859628 w 2163413"/>
                <a:gd name="connsiteY0" fmla="*/ 0 h 4748528"/>
                <a:gd name="connsiteX1" fmla="*/ 1970347 w 2163413"/>
                <a:gd name="connsiteY1" fmla="*/ 303427 h 4748528"/>
                <a:gd name="connsiteX2" fmla="*/ 2038088 w 2163413"/>
                <a:gd name="connsiteY2" fmla="*/ 524500 h 4748528"/>
                <a:gd name="connsiteX3" fmla="*/ 2102556 w 2163413"/>
                <a:gd name="connsiteY3" fmla="*/ 802521 h 4748528"/>
                <a:gd name="connsiteX4" fmla="*/ 2157910 w 2163413"/>
                <a:gd name="connsiteY4" fmla="*/ 1175593 h 4748528"/>
                <a:gd name="connsiteX5" fmla="*/ 2148482 w 2163413"/>
                <a:gd name="connsiteY5" fmla="*/ 1696541 h 4748528"/>
                <a:gd name="connsiteX6" fmla="*/ 2043564 w 2163413"/>
                <a:gd name="connsiteY6" fmla="*/ 2219068 h 4748528"/>
                <a:gd name="connsiteX7" fmla="*/ 1886811 w 2163413"/>
                <a:gd name="connsiteY7" fmla="*/ 2637617 h 4748528"/>
                <a:gd name="connsiteX8" fmla="*/ 1705596 w 2163413"/>
                <a:gd name="connsiteY8" fmla="*/ 2941777 h 4748528"/>
                <a:gd name="connsiteX9" fmla="*/ 1390871 w 2163413"/>
                <a:gd name="connsiteY9" fmla="*/ 3315310 h 4748528"/>
                <a:gd name="connsiteX10" fmla="*/ 1167951 w 2163413"/>
                <a:gd name="connsiteY10" fmla="*/ 4104851 h 4748528"/>
                <a:gd name="connsiteX11" fmla="*/ 1071619 w 2163413"/>
                <a:gd name="connsiteY11" fmla="*/ 4261139 h 4748528"/>
                <a:gd name="connsiteX12" fmla="*/ 778884 w 2163413"/>
                <a:gd name="connsiteY12" fmla="*/ 4715135 h 4748528"/>
                <a:gd name="connsiteX13" fmla="*/ 732345 w 2163413"/>
                <a:gd name="connsiteY13" fmla="*/ 4698562 h 4748528"/>
                <a:gd name="connsiteX14" fmla="*/ 708262 w 2163413"/>
                <a:gd name="connsiteY14" fmla="*/ 4572466 h 4748528"/>
                <a:gd name="connsiteX15" fmla="*/ 648535 w 2163413"/>
                <a:gd name="connsiteY15" fmla="*/ 4312595 h 4748528"/>
                <a:gd name="connsiteX16" fmla="*/ 537075 w 2163413"/>
                <a:gd name="connsiteY16" fmla="*/ 3911459 h 4748528"/>
                <a:gd name="connsiteX17" fmla="*/ 381604 w 2163413"/>
                <a:gd name="connsiteY17" fmla="*/ 3282969 h 4748528"/>
                <a:gd name="connsiteX18" fmla="*/ 296480 w 2163413"/>
                <a:gd name="connsiteY18" fmla="*/ 2908499 h 4748528"/>
                <a:gd name="connsiteX19" fmla="*/ 201750 w 2163413"/>
                <a:gd name="connsiteY19" fmla="*/ 2612605 h 4748528"/>
                <a:gd name="connsiteX20" fmla="*/ 91219 w 2163413"/>
                <a:gd name="connsiteY20" fmla="*/ 2280904 h 4748528"/>
                <a:gd name="connsiteX21" fmla="*/ 0 w 2163413"/>
                <a:gd name="connsiteY21" fmla="*/ 2022820 h 4748528"/>
                <a:gd name="connsiteX22" fmla="*/ 1859628 w 2163413"/>
                <a:gd name="connsiteY22" fmla="*/ 0 h 47485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2437"/>
                <a:gd name="connsiteX1" fmla="*/ 1970347 w 2163413"/>
                <a:gd name="connsiteY1" fmla="*/ 303427 h 4742437"/>
                <a:gd name="connsiteX2" fmla="*/ 2038088 w 2163413"/>
                <a:gd name="connsiteY2" fmla="*/ 524500 h 4742437"/>
                <a:gd name="connsiteX3" fmla="*/ 2102556 w 2163413"/>
                <a:gd name="connsiteY3" fmla="*/ 802521 h 4742437"/>
                <a:gd name="connsiteX4" fmla="*/ 2157910 w 2163413"/>
                <a:gd name="connsiteY4" fmla="*/ 1175593 h 4742437"/>
                <a:gd name="connsiteX5" fmla="*/ 2148482 w 2163413"/>
                <a:gd name="connsiteY5" fmla="*/ 1696541 h 4742437"/>
                <a:gd name="connsiteX6" fmla="*/ 2043564 w 2163413"/>
                <a:gd name="connsiteY6" fmla="*/ 2219068 h 4742437"/>
                <a:gd name="connsiteX7" fmla="*/ 1886811 w 2163413"/>
                <a:gd name="connsiteY7" fmla="*/ 2637617 h 4742437"/>
                <a:gd name="connsiteX8" fmla="*/ 1705596 w 2163413"/>
                <a:gd name="connsiteY8" fmla="*/ 2941777 h 4742437"/>
                <a:gd name="connsiteX9" fmla="*/ 1390871 w 2163413"/>
                <a:gd name="connsiteY9" fmla="*/ 3315310 h 4742437"/>
                <a:gd name="connsiteX10" fmla="*/ 1167951 w 2163413"/>
                <a:gd name="connsiteY10" fmla="*/ 4104851 h 4742437"/>
                <a:gd name="connsiteX11" fmla="*/ 1071619 w 2163413"/>
                <a:gd name="connsiteY11" fmla="*/ 4261139 h 4742437"/>
                <a:gd name="connsiteX12" fmla="*/ 778884 w 2163413"/>
                <a:gd name="connsiteY12" fmla="*/ 4715135 h 4742437"/>
                <a:gd name="connsiteX13" fmla="*/ 728240 w 2163413"/>
                <a:gd name="connsiteY13" fmla="*/ 4678450 h 4742437"/>
                <a:gd name="connsiteX14" fmla="*/ 708262 w 2163413"/>
                <a:gd name="connsiteY14" fmla="*/ 4572466 h 4742437"/>
                <a:gd name="connsiteX15" fmla="*/ 648535 w 2163413"/>
                <a:gd name="connsiteY15" fmla="*/ 4312595 h 4742437"/>
                <a:gd name="connsiteX16" fmla="*/ 537075 w 2163413"/>
                <a:gd name="connsiteY16" fmla="*/ 3911459 h 4742437"/>
                <a:gd name="connsiteX17" fmla="*/ 381604 w 2163413"/>
                <a:gd name="connsiteY17" fmla="*/ 3282969 h 4742437"/>
                <a:gd name="connsiteX18" fmla="*/ 296480 w 2163413"/>
                <a:gd name="connsiteY18" fmla="*/ 2908499 h 4742437"/>
                <a:gd name="connsiteX19" fmla="*/ 201750 w 2163413"/>
                <a:gd name="connsiteY19" fmla="*/ 2612605 h 4742437"/>
                <a:gd name="connsiteX20" fmla="*/ 91219 w 2163413"/>
                <a:gd name="connsiteY20" fmla="*/ 2280904 h 4742437"/>
                <a:gd name="connsiteX21" fmla="*/ 0 w 2163413"/>
                <a:gd name="connsiteY21" fmla="*/ 2022820 h 4742437"/>
                <a:gd name="connsiteX22" fmla="*/ 1859628 w 2163413"/>
                <a:gd name="connsiteY22" fmla="*/ 0 h 4742437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08262 w 2163413"/>
                <a:gd name="connsiteY13" fmla="*/ 4572466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26283"/>
                <a:gd name="connsiteX1" fmla="*/ 1970347 w 2163413"/>
                <a:gd name="connsiteY1" fmla="*/ 303427 h 4726283"/>
                <a:gd name="connsiteX2" fmla="*/ 2038088 w 2163413"/>
                <a:gd name="connsiteY2" fmla="*/ 524500 h 4726283"/>
                <a:gd name="connsiteX3" fmla="*/ 2102556 w 2163413"/>
                <a:gd name="connsiteY3" fmla="*/ 802521 h 4726283"/>
                <a:gd name="connsiteX4" fmla="*/ 2157910 w 2163413"/>
                <a:gd name="connsiteY4" fmla="*/ 1175593 h 4726283"/>
                <a:gd name="connsiteX5" fmla="*/ 2148482 w 2163413"/>
                <a:gd name="connsiteY5" fmla="*/ 1696541 h 4726283"/>
                <a:gd name="connsiteX6" fmla="*/ 2043564 w 2163413"/>
                <a:gd name="connsiteY6" fmla="*/ 2219068 h 4726283"/>
                <a:gd name="connsiteX7" fmla="*/ 1886811 w 2163413"/>
                <a:gd name="connsiteY7" fmla="*/ 2637617 h 4726283"/>
                <a:gd name="connsiteX8" fmla="*/ 1705596 w 2163413"/>
                <a:gd name="connsiteY8" fmla="*/ 2941777 h 4726283"/>
                <a:gd name="connsiteX9" fmla="*/ 1390871 w 2163413"/>
                <a:gd name="connsiteY9" fmla="*/ 3315310 h 4726283"/>
                <a:gd name="connsiteX10" fmla="*/ 1167951 w 2163413"/>
                <a:gd name="connsiteY10" fmla="*/ 4104851 h 4726283"/>
                <a:gd name="connsiteX11" fmla="*/ 1071619 w 2163413"/>
                <a:gd name="connsiteY11" fmla="*/ 4261139 h 4726283"/>
                <a:gd name="connsiteX12" fmla="*/ 778884 w 2163413"/>
                <a:gd name="connsiteY12" fmla="*/ 4715135 h 4726283"/>
                <a:gd name="connsiteX13" fmla="*/ 720381 w 2163413"/>
                <a:gd name="connsiteY13" fmla="*/ 4574718 h 4726283"/>
                <a:gd name="connsiteX14" fmla="*/ 648535 w 2163413"/>
                <a:gd name="connsiteY14" fmla="*/ 4312595 h 4726283"/>
                <a:gd name="connsiteX15" fmla="*/ 537075 w 2163413"/>
                <a:gd name="connsiteY15" fmla="*/ 3911459 h 4726283"/>
                <a:gd name="connsiteX16" fmla="*/ 381604 w 2163413"/>
                <a:gd name="connsiteY16" fmla="*/ 3282969 h 4726283"/>
                <a:gd name="connsiteX17" fmla="*/ 296480 w 2163413"/>
                <a:gd name="connsiteY17" fmla="*/ 2908499 h 4726283"/>
                <a:gd name="connsiteX18" fmla="*/ 201750 w 2163413"/>
                <a:gd name="connsiteY18" fmla="*/ 2612605 h 4726283"/>
                <a:gd name="connsiteX19" fmla="*/ 91219 w 2163413"/>
                <a:gd name="connsiteY19" fmla="*/ 2280904 h 4726283"/>
                <a:gd name="connsiteX20" fmla="*/ 0 w 2163413"/>
                <a:gd name="connsiteY20" fmla="*/ 2022820 h 4726283"/>
                <a:gd name="connsiteX21" fmla="*/ 1859628 w 2163413"/>
                <a:gd name="connsiteY21" fmla="*/ 0 h 4726283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20381 w 2163413"/>
                <a:gd name="connsiteY13" fmla="*/ 4574718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15156"/>
                <a:gd name="connsiteX1" fmla="*/ 1970347 w 2163413"/>
                <a:gd name="connsiteY1" fmla="*/ 303427 h 4715156"/>
                <a:gd name="connsiteX2" fmla="*/ 2038088 w 2163413"/>
                <a:gd name="connsiteY2" fmla="*/ 524500 h 4715156"/>
                <a:gd name="connsiteX3" fmla="*/ 2102556 w 2163413"/>
                <a:gd name="connsiteY3" fmla="*/ 802521 h 4715156"/>
                <a:gd name="connsiteX4" fmla="*/ 2157910 w 2163413"/>
                <a:gd name="connsiteY4" fmla="*/ 1175593 h 4715156"/>
                <a:gd name="connsiteX5" fmla="*/ 2148482 w 2163413"/>
                <a:gd name="connsiteY5" fmla="*/ 1696541 h 4715156"/>
                <a:gd name="connsiteX6" fmla="*/ 2043564 w 2163413"/>
                <a:gd name="connsiteY6" fmla="*/ 2219068 h 4715156"/>
                <a:gd name="connsiteX7" fmla="*/ 1886811 w 2163413"/>
                <a:gd name="connsiteY7" fmla="*/ 2637617 h 4715156"/>
                <a:gd name="connsiteX8" fmla="*/ 1705596 w 2163413"/>
                <a:gd name="connsiteY8" fmla="*/ 2941777 h 4715156"/>
                <a:gd name="connsiteX9" fmla="*/ 1390871 w 2163413"/>
                <a:gd name="connsiteY9" fmla="*/ 3315310 h 4715156"/>
                <a:gd name="connsiteX10" fmla="*/ 1167951 w 2163413"/>
                <a:gd name="connsiteY10" fmla="*/ 4104851 h 4715156"/>
                <a:gd name="connsiteX11" fmla="*/ 1071619 w 2163413"/>
                <a:gd name="connsiteY11" fmla="*/ 4261139 h 4715156"/>
                <a:gd name="connsiteX12" fmla="*/ 985090 w 2163413"/>
                <a:gd name="connsiteY12" fmla="*/ 4582338 h 4715156"/>
                <a:gd name="connsiteX13" fmla="*/ 778884 w 2163413"/>
                <a:gd name="connsiteY13" fmla="*/ 4715135 h 4715156"/>
                <a:gd name="connsiteX14" fmla="*/ 720381 w 2163413"/>
                <a:gd name="connsiteY14" fmla="*/ 4574718 h 4715156"/>
                <a:gd name="connsiteX15" fmla="*/ 648535 w 2163413"/>
                <a:gd name="connsiteY15" fmla="*/ 4312595 h 4715156"/>
                <a:gd name="connsiteX16" fmla="*/ 537075 w 2163413"/>
                <a:gd name="connsiteY16" fmla="*/ 3911459 h 4715156"/>
                <a:gd name="connsiteX17" fmla="*/ 381604 w 2163413"/>
                <a:gd name="connsiteY17" fmla="*/ 3282969 h 4715156"/>
                <a:gd name="connsiteX18" fmla="*/ 296480 w 2163413"/>
                <a:gd name="connsiteY18" fmla="*/ 2908499 h 4715156"/>
                <a:gd name="connsiteX19" fmla="*/ 201750 w 2163413"/>
                <a:gd name="connsiteY19" fmla="*/ 2612605 h 4715156"/>
                <a:gd name="connsiteX20" fmla="*/ 91219 w 2163413"/>
                <a:gd name="connsiteY20" fmla="*/ 2280904 h 4715156"/>
                <a:gd name="connsiteX21" fmla="*/ 0 w 2163413"/>
                <a:gd name="connsiteY21" fmla="*/ 2022820 h 4715156"/>
                <a:gd name="connsiteX22" fmla="*/ 1859628 w 2163413"/>
                <a:gd name="connsiteY22" fmla="*/ 0 h 4715156"/>
                <a:gd name="connsiteX0" fmla="*/ 1859628 w 2163413"/>
                <a:gd name="connsiteY0" fmla="*/ 0 h 4715215"/>
                <a:gd name="connsiteX1" fmla="*/ 1970347 w 2163413"/>
                <a:gd name="connsiteY1" fmla="*/ 303427 h 4715215"/>
                <a:gd name="connsiteX2" fmla="*/ 2038088 w 2163413"/>
                <a:gd name="connsiteY2" fmla="*/ 524500 h 4715215"/>
                <a:gd name="connsiteX3" fmla="*/ 2102556 w 2163413"/>
                <a:gd name="connsiteY3" fmla="*/ 802521 h 4715215"/>
                <a:gd name="connsiteX4" fmla="*/ 2157910 w 2163413"/>
                <a:gd name="connsiteY4" fmla="*/ 1175593 h 4715215"/>
                <a:gd name="connsiteX5" fmla="*/ 2148482 w 2163413"/>
                <a:gd name="connsiteY5" fmla="*/ 1696541 h 4715215"/>
                <a:gd name="connsiteX6" fmla="*/ 2043564 w 2163413"/>
                <a:gd name="connsiteY6" fmla="*/ 2219068 h 4715215"/>
                <a:gd name="connsiteX7" fmla="*/ 1886811 w 2163413"/>
                <a:gd name="connsiteY7" fmla="*/ 2637617 h 4715215"/>
                <a:gd name="connsiteX8" fmla="*/ 1705596 w 2163413"/>
                <a:gd name="connsiteY8" fmla="*/ 2941777 h 4715215"/>
                <a:gd name="connsiteX9" fmla="*/ 1390871 w 2163413"/>
                <a:gd name="connsiteY9" fmla="*/ 3315310 h 4715215"/>
                <a:gd name="connsiteX10" fmla="*/ 1167951 w 2163413"/>
                <a:gd name="connsiteY10" fmla="*/ 4104851 h 4715215"/>
                <a:gd name="connsiteX11" fmla="*/ 1071619 w 2163413"/>
                <a:gd name="connsiteY11" fmla="*/ 4261139 h 4715215"/>
                <a:gd name="connsiteX12" fmla="*/ 973462 w 2163413"/>
                <a:gd name="connsiteY12" fmla="*/ 4555304 h 4715215"/>
                <a:gd name="connsiteX13" fmla="*/ 778884 w 2163413"/>
                <a:gd name="connsiteY13" fmla="*/ 4715135 h 4715215"/>
                <a:gd name="connsiteX14" fmla="*/ 720381 w 2163413"/>
                <a:gd name="connsiteY14" fmla="*/ 4574718 h 4715215"/>
                <a:gd name="connsiteX15" fmla="*/ 648535 w 2163413"/>
                <a:gd name="connsiteY15" fmla="*/ 4312595 h 4715215"/>
                <a:gd name="connsiteX16" fmla="*/ 537075 w 2163413"/>
                <a:gd name="connsiteY16" fmla="*/ 3911459 h 4715215"/>
                <a:gd name="connsiteX17" fmla="*/ 381604 w 2163413"/>
                <a:gd name="connsiteY17" fmla="*/ 3282969 h 4715215"/>
                <a:gd name="connsiteX18" fmla="*/ 296480 w 2163413"/>
                <a:gd name="connsiteY18" fmla="*/ 2908499 h 4715215"/>
                <a:gd name="connsiteX19" fmla="*/ 201750 w 2163413"/>
                <a:gd name="connsiteY19" fmla="*/ 2612605 h 4715215"/>
                <a:gd name="connsiteX20" fmla="*/ 91219 w 2163413"/>
                <a:gd name="connsiteY20" fmla="*/ 2280904 h 4715215"/>
                <a:gd name="connsiteX21" fmla="*/ 0 w 2163413"/>
                <a:gd name="connsiteY21" fmla="*/ 2022820 h 4715215"/>
                <a:gd name="connsiteX22" fmla="*/ 1859628 w 2163413"/>
                <a:gd name="connsiteY22" fmla="*/ 0 h 4715215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071619 w 2163413"/>
                <a:gd name="connsiteY11" fmla="*/ 4261139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390871 w 2163413"/>
                <a:gd name="connsiteY9" fmla="*/ 331531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98871 w 2163413"/>
                <a:gd name="connsiteY10" fmla="*/ 4124406 h 4715134"/>
                <a:gd name="connsiteX11" fmla="*/ 1132553 w 2163413"/>
                <a:gd name="connsiteY11" fmla="*/ 4289025 h 4715134"/>
                <a:gd name="connsiteX12" fmla="*/ 1105185 w 2163413"/>
                <a:gd name="connsiteY12" fmla="*/ 4295007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32553 w 2163413"/>
                <a:gd name="connsiteY11" fmla="*/ 4289025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32553 w 2163413"/>
                <a:gd name="connsiteY11" fmla="*/ 4289025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296732 w 2163413"/>
                <a:gd name="connsiteY10" fmla="*/ 3993281 h 4715136"/>
                <a:gd name="connsiteX11" fmla="*/ 1188273 w 2163413"/>
                <a:gd name="connsiteY11" fmla="*/ 4227486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804547 w 2163413"/>
                <a:gd name="connsiteY8" fmla="*/ 3040294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88273 w 2163413"/>
                <a:gd name="connsiteY11" fmla="*/ 4227486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70053"/>
                <a:gd name="connsiteY0" fmla="*/ 0 h 4715136"/>
                <a:gd name="connsiteX1" fmla="*/ 1970347 w 2170053"/>
                <a:gd name="connsiteY1" fmla="*/ 303427 h 4715136"/>
                <a:gd name="connsiteX2" fmla="*/ 2038088 w 2170053"/>
                <a:gd name="connsiteY2" fmla="*/ 524500 h 4715136"/>
                <a:gd name="connsiteX3" fmla="*/ 2102556 w 2170053"/>
                <a:gd name="connsiteY3" fmla="*/ 802521 h 4715136"/>
                <a:gd name="connsiteX4" fmla="*/ 2166733 w 2170053"/>
                <a:gd name="connsiteY4" fmla="*/ 1169858 h 4715136"/>
                <a:gd name="connsiteX5" fmla="*/ 2148482 w 2170053"/>
                <a:gd name="connsiteY5" fmla="*/ 1696541 h 4715136"/>
                <a:gd name="connsiteX6" fmla="*/ 2043564 w 2170053"/>
                <a:gd name="connsiteY6" fmla="*/ 2219068 h 4715136"/>
                <a:gd name="connsiteX7" fmla="*/ 1886811 w 2170053"/>
                <a:gd name="connsiteY7" fmla="*/ 2637617 h 4715136"/>
                <a:gd name="connsiteX8" fmla="*/ 1804547 w 2170053"/>
                <a:gd name="connsiteY8" fmla="*/ 3040294 h 4715136"/>
                <a:gd name="connsiteX9" fmla="*/ 1519136 w 2170053"/>
                <a:gd name="connsiteY9" fmla="*/ 3469020 h 4715136"/>
                <a:gd name="connsiteX10" fmla="*/ 1296732 w 2170053"/>
                <a:gd name="connsiteY10" fmla="*/ 3993281 h 4715136"/>
                <a:gd name="connsiteX11" fmla="*/ 1188273 w 2170053"/>
                <a:gd name="connsiteY11" fmla="*/ 4227486 h 4715136"/>
                <a:gd name="connsiteX12" fmla="*/ 1109705 w 2170053"/>
                <a:gd name="connsiteY12" fmla="*/ 4351133 h 4715136"/>
                <a:gd name="connsiteX13" fmla="*/ 973462 w 2170053"/>
                <a:gd name="connsiteY13" fmla="*/ 4555304 h 4715136"/>
                <a:gd name="connsiteX14" fmla="*/ 778884 w 2170053"/>
                <a:gd name="connsiteY14" fmla="*/ 4715135 h 4715136"/>
                <a:gd name="connsiteX15" fmla="*/ 720381 w 2170053"/>
                <a:gd name="connsiteY15" fmla="*/ 4574718 h 4715136"/>
                <a:gd name="connsiteX16" fmla="*/ 648535 w 2170053"/>
                <a:gd name="connsiteY16" fmla="*/ 4312595 h 4715136"/>
                <a:gd name="connsiteX17" fmla="*/ 537075 w 2170053"/>
                <a:gd name="connsiteY17" fmla="*/ 3911459 h 4715136"/>
                <a:gd name="connsiteX18" fmla="*/ 381604 w 2170053"/>
                <a:gd name="connsiteY18" fmla="*/ 3282969 h 4715136"/>
                <a:gd name="connsiteX19" fmla="*/ 296480 w 2170053"/>
                <a:gd name="connsiteY19" fmla="*/ 2908499 h 4715136"/>
                <a:gd name="connsiteX20" fmla="*/ 201750 w 2170053"/>
                <a:gd name="connsiteY20" fmla="*/ 2612605 h 4715136"/>
                <a:gd name="connsiteX21" fmla="*/ 91219 w 2170053"/>
                <a:gd name="connsiteY21" fmla="*/ 2280904 h 4715136"/>
                <a:gd name="connsiteX22" fmla="*/ 0 w 2170053"/>
                <a:gd name="connsiteY22" fmla="*/ 2022820 h 4715136"/>
                <a:gd name="connsiteX23" fmla="*/ 1859628 w 2170053"/>
                <a:gd name="connsiteY23" fmla="*/ 0 h 4715136"/>
                <a:gd name="connsiteX0" fmla="*/ 1859628 w 2169464"/>
                <a:gd name="connsiteY0" fmla="*/ 0 h 4715134"/>
                <a:gd name="connsiteX1" fmla="*/ 1970347 w 2169464"/>
                <a:gd name="connsiteY1" fmla="*/ 303427 h 4715134"/>
                <a:gd name="connsiteX2" fmla="*/ 2038088 w 2169464"/>
                <a:gd name="connsiteY2" fmla="*/ 524500 h 4715134"/>
                <a:gd name="connsiteX3" fmla="*/ 2110634 w 2169464"/>
                <a:gd name="connsiteY3" fmla="*/ 804020 h 4715134"/>
                <a:gd name="connsiteX4" fmla="*/ 2166733 w 2169464"/>
                <a:gd name="connsiteY4" fmla="*/ 1169858 h 4715134"/>
                <a:gd name="connsiteX5" fmla="*/ 2148482 w 2169464"/>
                <a:gd name="connsiteY5" fmla="*/ 1696541 h 4715134"/>
                <a:gd name="connsiteX6" fmla="*/ 2043564 w 2169464"/>
                <a:gd name="connsiteY6" fmla="*/ 2219068 h 4715134"/>
                <a:gd name="connsiteX7" fmla="*/ 1886811 w 2169464"/>
                <a:gd name="connsiteY7" fmla="*/ 2637617 h 4715134"/>
                <a:gd name="connsiteX8" fmla="*/ 1804547 w 2169464"/>
                <a:gd name="connsiteY8" fmla="*/ 3040294 h 4715134"/>
                <a:gd name="connsiteX9" fmla="*/ 1519136 w 2169464"/>
                <a:gd name="connsiteY9" fmla="*/ 3469020 h 4715134"/>
                <a:gd name="connsiteX10" fmla="*/ 1296732 w 2169464"/>
                <a:gd name="connsiteY10" fmla="*/ 3993281 h 4715134"/>
                <a:gd name="connsiteX11" fmla="*/ 1188273 w 2169464"/>
                <a:gd name="connsiteY11" fmla="*/ 4227486 h 4715134"/>
                <a:gd name="connsiteX12" fmla="*/ 1109705 w 2169464"/>
                <a:gd name="connsiteY12" fmla="*/ 4351133 h 4715134"/>
                <a:gd name="connsiteX13" fmla="*/ 973462 w 2169464"/>
                <a:gd name="connsiteY13" fmla="*/ 4555304 h 4715134"/>
                <a:gd name="connsiteX14" fmla="*/ 778884 w 2169464"/>
                <a:gd name="connsiteY14" fmla="*/ 4715135 h 4715134"/>
                <a:gd name="connsiteX15" fmla="*/ 720381 w 2169464"/>
                <a:gd name="connsiteY15" fmla="*/ 4574718 h 4715134"/>
                <a:gd name="connsiteX16" fmla="*/ 648535 w 2169464"/>
                <a:gd name="connsiteY16" fmla="*/ 4312595 h 4715134"/>
                <a:gd name="connsiteX17" fmla="*/ 537075 w 2169464"/>
                <a:gd name="connsiteY17" fmla="*/ 3911459 h 4715134"/>
                <a:gd name="connsiteX18" fmla="*/ 381604 w 2169464"/>
                <a:gd name="connsiteY18" fmla="*/ 3282969 h 4715134"/>
                <a:gd name="connsiteX19" fmla="*/ 296480 w 2169464"/>
                <a:gd name="connsiteY19" fmla="*/ 2908499 h 4715134"/>
                <a:gd name="connsiteX20" fmla="*/ 201750 w 2169464"/>
                <a:gd name="connsiteY20" fmla="*/ 2612605 h 4715134"/>
                <a:gd name="connsiteX21" fmla="*/ 91219 w 2169464"/>
                <a:gd name="connsiteY21" fmla="*/ 2280904 h 4715134"/>
                <a:gd name="connsiteX22" fmla="*/ 0 w 2169464"/>
                <a:gd name="connsiteY22" fmla="*/ 2022820 h 4715134"/>
                <a:gd name="connsiteX23" fmla="*/ 1859628 w 2169464"/>
                <a:gd name="connsiteY23" fmla="*/ 0 h 4715134"/>
                <a:gd name="connsiteX0" fmla="*/ 1859628 w 2183746"/>
                <a:gd name="connsiteY0" fmla="*/ 0 h 4715136"/>
                <a:gd name="connsiteX1" fmla="*/ 1970347 w 2183746"/>
                <a:gd name="connsiteY1" fmla="*/ 303427 h 4715136"/>
                <a:gd name="connsiteX2" fmla="*/ 2038088 w 2183746"/>
                <a:gd name="connsiteY2" fmla="*/ 524500 h 4715136"/>
                <a:gd name="connsiteX3" fmla="*/ 2110634 w 2183746"/>
                <a:gd name="connsiteY3" fmla="*/ 804020 h 4715136"/>
                <a:gd name="connsiteX4" fmla="*/ 2166733 w 2183746"/>
                <a:gd name="connsiteY4" fmla="*/ 1169858 h 4715136"/>
                <a:gd name="connsiteX5" fmla="*/ 2174204 w 2183746"/>
                <a:gd name="connsiteY5" fmla="*/ 1686570 h 4715136"/>
                <a:gd name="connsiteX6" fmla="*/ 2043564 w 2183746"/>
                <a:gd name="connsiteY6" fmla="*/ 2219068 h 4715136"/>
                <a:gd name="connsiteX7" fmla="*/ 1886811 w 2183746"/>
                <a:gd name="connsiteY7" fmla="*/ 2637617 h 4715136"/>
                <a:gd name="connsiteX8" fmla="*/ 1804547 w 2183746"/>
                <a:gd name="connsiteY8" fmla="*/ 3040294 h 4715136"/>
                <a:gd name="connsiteX9" fmla="*/ 1519136 w 2183746"/>
                <a:gd name="connsiteY9" fmla="*/ 3469020 h 4715136"/>
                <a:gd name="connsiteX10" fmla="*/ 1296732 w 2183746"/>
                <a:gd name="connsiteY10" fmla="*/ 3993281 h 4715136"/>
                <a:gd name="connsiteX11" fmla="*/ 1188273 w 2183746"/>
                <a:gd name="connsiteY11" fmla="*/ 4227486 h 4715136"/>
                <a:gd name="connsiteX12" fmla="*/ 1109705 w 2183746"/>
                <a:gd name="connsiteY12" fmla="*/ 4351133 h 4715136"/>
                <a:gd name="connsiteX13" fmla="*/ 973462 w 2183746"/>
                <a:gd name="connsiteY13" fmla="*/ 4555304 h 4715136"/>
                <a:gd name="connsiteX14" fmla="*/ 778884 w 2183746"/>
                <a:gd name="connsiteY14" fmla="*/ 4715135 h 4715136"/>
                <a:gd name="connsiteX15" fmla="*/ 720381 w 2183746"/>
                <a:gd name="connsiteY15" fmla="*/ 4574718 h 4715136"/>
                <a:gd name="connsiteX16" fmla="*/ 648535 w 2183746"/>
                <a:gd name="connsiteY16" fmla="*/ 4312595 h 4715136"/>
                <a:gd name="connsiteX17" fmla="*/ 537075 w 2183746"/>
                <a:gd name="connsiteY17" fmla="*/ 3911459 h 4715136"/>
                <a:gd name="connsiteX18" fmla="*/ 381604 w 2183746"/>
                <a:gd name="connsiteY18" fmla="*/ 3282969 h 4715136"/>
                <a:gd name="connsiteX19" fmla="*/ 296480 w 2183746"/>
                <a:gd name="connsiteY19" fmla="*/ 2908499 h 4715136"/>
                <a:gd name="connsiteX20" fmla="*/ 201750 w 2183746"/>
                <a:gd name="connsiteY20" fmla="*/ 2612605 h 4715136"/>
                <a:gd name="connsiteX21" fmla="*/ 91219 w 2183746"/>
                <a:gd name="connsiteY21" fmla="*/ 2280904 h 4715136"/>
                <a:gd name="connsiteX22" fmla="*/ 0 w 2183746"/>
                <a:gd name="connsiteY22" fmla="*/ 2022820 h 4715136"/>
                <a:gd name="connsiteX23" fmla="*/ 1859628 w 2183746"/>
                <a:gd name="connsiteY23" fmla="*/ 0 h 4715136"/>
                <a:gd name="connsiteX0" fmla="*/ 1859628 w 2179070"/>
                <a:gd name="connsiteY0" fmla="*/ 0 h 4715134"/>
                <a:gd name="connsiteX1" fmla="*/ 1970347 w 2179070"/>
                <a:gd name="connsiteY1" fmla="*/ 303427 h 4715134"/>
                <a:gd name="connsiteX2" fmla="*/ 2038088 w 2179070"/>
                <a:gd name="connsiteY2" fmla="*/ 524500 h 4715134"/>
                <a:gd name="connsiteX3" fmla="*/ 2110634 w 2179070"/>
                <a:gd name="connsiteY3" fmla="*/ 804020 h 4715134"/>
                <a:gd name="connsiteX4" fmla="*/ 2166733 w 2179070"/>
                <a:gd name="connsiteY4" fmla="*/ 1169858 h 4715134"/>
                <a:gd name="connsiteX5" fmla="*/ 2174204 w 2179070"/>
                <a:gd name="connsiteY5" fmla="*/ 1686570 h 4715134"/>
                <a:gd name="connsiteX6" fmla="*/ 2106704 w 2179070"/>
                <a:gd name="connsiteY6" fmla="*/ 2245520 h 4715134"/>
                <a:gd name="connsiteX7" fmla="*/ 1886811 w 2179070"/>
                <a:gd name="connsiteY7" fmla="*/ 2637617 h 4715134"/>
                <a:gd name="connsiteX8" fmla="*/ 1804547 w 2179070"/>
                <a:gd name="connsiteY8" fmla="*/ 3040294 h 4715134"/>
                <a:gd name="connsiteX9" fmla="*/ 1519136 w 2179070"/>
                <a:gd name="connsiteY9" fmla="*/ 3469020 h 4715134"/>
                <a:gd name="connsiteX10" fmla="*/ 1296732 w 2179070"/>
                <a:gd name="connsiteY10" fmla="*/ 3993281 h 4715134"/>
                <a:gd name="connsiteX11" fmla="*/ 1188273 w 2179070"/>
                <a:gd name="connsiteY11" fmla="*/ 4227486 h 4715134"/>
                <a:gd name="connsiteX12" fmla="*/ 1109705 w 2179070"/>
                <a:gd name="connsiteY12" fmla="*/ 4351133 h 4715134"/>
                <a:gd name="connsiteX13" fmla="*/ 973462 w 2179070"/>
                <a:gd name="connsiteY13" fmla="*/ 4555304 h 4715134"/>
                <a:gd name="connsiteX14" fmla="*/ 778884 w 2179070"/>
                <a:gd name="connsiteY14" fmla="*/ 4715135 h 4715134"/>
                <a:gd name="connsiteX15" fmla="*/ 720381 w 2179070"/>
                <a:gd name="connsiteY15" fmla="*/ 4574718 h 4715134"/>
                <a:gd name="connsiteX16" fmla="*/ 648535 w 2179070"/>
                <a:gd name="connsiteY16" fmla="*/ 4312595 h 4715134"/>
                <a:gd name="connsiteX17" fmla="*/ 537075 w 2179070"/>
                <a:gd name="connsiteY17" fmla="*/ 3911459 h 4715134"/>
                <a:gd name="connsiteX18" fmla="*/ 381604 w 2179070"/>
                <a:gd name="connsiteY18" fmla="*/ 3282969 h 4715134"/>
                <a:gd name="connsiteX19" fmla="*/ 296480 w 2179070"/>
                <a:gd name="connsiteY19" fmla="*/ 2908499 h 4715134"/>
                <a:gd name="connsiteX20" fmla="*/ 201750 w 2179070"/>
                <a:gd name="connsiteY20" fmla="*/ 2612605 h 4715134"/>
                <a:gd name="connsiteX21" fmla="*/ 91219 w 2179070"/>
                <a:gd name="connsiteY21" fmla="*/ 2280904 h 4715134"/>
                <a:gd name="connsiteX22" fmla="*/ 0 w 2179070"/>
                <a:gd name="connsiteY22" fmla="*/ 2022820 h 4715134"/>
                <a:gd name="connsiteX23" fmla="*/ 1859628 w 2179070"/>
                <a:gd name="connsiteY23" fmla="*/ 0 h 4715134"/>
                <a:gd name="connsiteX0" fmla="*/ 1859628 w 2179070"/>
                <a:gd name="connsiteY0" fmla="*/ 0 h 4715136"/>
                <a:gd name="connsiteX1" fmla="*/ 1970347 w 2179070"/>
                <a:gd name="connsiteY1" fmla="*/ 303427 h 4715136"/>
                <a:gd name="connsiteX2" fmla="*/ 2038088 w 2179070"/>
                <a:gd name="connsiteY2" fmla="*/ 524500 h 4715136"/>
                <a:gd name="connsiteX3" fmla="*/ 2110634 w 2179070"/>
                <a:gd name="connsiteY3" fmla="*/ 804020 h 4715136"/>
                <a:gd name="connsiteX4" fmla="*/ 2166733 w 2179070"/>
                <a:gd name="connsiteY4" fmla="*/ 1169858 h 4715136"/>
                <a:gd name="connsiteX5" fmla="*/ 2174204 w 2179070"/>
                <a:gd name="connsiteY5" fmla="*/ 1686570 h 4715136"/>
                <a:gd name="connsiteX6" fmla="*/ 2106704 w 2179070"/>
                <a:gd name="connsiteY6" fmla="*/ 2245520 h 4715136"/>
                <a:gd name="connsiteX7" fmla="*/ 2000178 w 2179070"/>
                <a:gd name="connsiteY7" fmla="*/ 2736042 h 4715136"/>
                <a:gd name="connsiteX8" fmla="*/ 1804547 w 2179070"/>
                <a:gd name="connsiteY8" fmla="*/ 3040294 h 4715136"/>
                <a:gd name="connsiteX9" fmla="*/ 1519136 w 2179070"/>
                <a:gd name="connsiteY9" fmla="*/ 3469020 h 4715136"/>
                <a:gd name="connsiteX10" fmla="*/ 1296732 w 2179070"/>
                <a:gd name="connsiteY10" fmla="*/ 3993281 h 4715136"/>
                <a:gd name="connsiteX11" fmla="*/ 1188273 w 2179070"/>
                <a:gd name="connsiteY11" fmla="*/ 4227486 h 4715136"/>
                <a:gd name="connsiteX12" fmla="*/ 1109705 w 2179070"/>
                <a:gd name="connsiteY12" fmla="*/ 4351133 h 4715136"/>
                <a:gd name="connsiteX13" fmla="*/ 973462 w 2179070"/>
                <a:gd name="connsiteY13" fmla="*/ 4555304 h 4715136"/>
                <a:gd name="connsiteX14" fmla="*/ 778884 w 2179070"/>
                <a:gd name="connsiteY14" fmla="*/ 4715135 h 4715136"/>
                <a:gd name="connsiteX15" fmla="*/ 720381 w 2179070"/>
                <a:gd name="connsiteY15" fmla="*/ 4574718 h 4715136"/>
                <a:gd name="connsiteX16" fmla="*/ 648535 w 2179070"/>
                <a:gd name="connsiteY16" fmla="*/ 4312595 h 4715136"/>
                <a:gd name="connsiteX17" fmla="*/ 537075 w 2179070"/>
                <a:gd name="connsiteY17" fmla="*/ 3911459 h 4715136"/>
                <a:gd name="connsiteX18" fmla="*/ 381604 w 2179070"/>
                <a:gd name="connsiteY18" fmla="*/ 3282969 h 4715136"/>
                <a:gd name="connsiteX19" fmla="*/ 296480 w 2179070"/>
                <a:gd name="connsiteY19" fmla="*/ 2908499 h 4715136"/>
                <a:gd name="connsiteX20" fmla="*/ 201750 w 2179070"/>
                <a:gd name="connsiteY20" fmla="*/ 2612605 h 4715136"/>
                <a:gd name="connsiteX21" fmla="*/ 91219 w 2179070"/>
                <a:gd name="connsiteY21" fmla="*/ 2280904 h 4715136"/>
                <a:gd name="connsiteX22" fmla="*/ 0 w 2179070"/>
                <a:gd name="connsiteY22" fmla="*/ 2022820 h 4715136"/>
                <a:gd name="connsiteX23" fmla="*/ 1859628 w 2179070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04547 w 2178301"/>
                <a:gd name="connsiteY8" fmla="*/ 3040294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00178 w 2178301"/>
                <a:gd name="connsiteY7" fmla="*/ 2736042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13271 w 2178301"/>
                <a:gd name="connsiteY7" fmla="*/ 2742155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2027012 w 2178301"/>
                <a:gd name="connsiteY8" fmla="*/ 2768663 h 4715136"/>
                <a:gd name="connsiteX9" fmla="*/ 1883653 w 2178301"/>
                <a:gd name="connsiteY9" fmla="*/ 3124995 h 4715136"/>
                <a:gd name="connsiteX10" fmla="*/ 1519136 w 2178301"/>
                <a:gd name="connsiteY10" fmla="*/ 3469020 h 4715136"/>
                <a:gd name="connsiteX11" fmla="*/ 1296732 w 2178301"/>
                <a:gd name="connsiteY11" fmla="*/ 3993281 h 4715136"/>
                <a:gd name="connsiteX12" fmla="*/ 1188273 w 2178301"/>
                <a:gd name="connsiteY12" fmla="*/ 4227486 h 4715136"/>
                <a:gd name="connsiteX13" fmla="*/ 1109705 w 2178301"/>
                <a:gd name="connsiteY13" fmla="*/ 4351133 h 4715136"/>
                <a:gd name="connsiteX14" fmla="*/ 973462 w 2178301"/>
                <a:gd name="connsiteY14" fmla="*/ 4555304 h 4715136"/>
                <a:gd name="connsiteX15" fmla="*/ 778884 w 2178301"/>
                <a:gd name="connsiteY15" fmla="*/ 4715135 h 4715136"/>
                <a:gd name="connsiteX16" fmla="*/ 720381 w 2178301"/>
                <a:gd name="connsiteY16" fmla="*/ 4574718 h 4715136"/>
                <a:gd name="connsiteX17" fmla="*/ 648535 w 2178301"/>
                <a:gd name="connsiteY17" fmla="*/ 4312595 h 4715136"/>
                <a:gd name="connsiteX18" fmla="*/ 537075 w 2178301"/>
                <a:gd name="connsiteY18" fmla="*/ 3911459 h 4715136"/>
                <a:gd name="connsiteX19" fmla="*/ 381604 w 2178301"/>
                <a:gd name="connsiteY19" fmla="*/ 3282969 h 4715136"/>
                <a:gd name="connsiteX20" fmla="*/ 296480 w 2178301"/>
                <a:gd name="connsiteY20" fmla="*/ 2908499 h 4715136"/>
                <a:gd name="connsiteX21" fmla="*/ 201750 w 2178301"/>
                <a:gd name="connsiteY21" fmla="*/ 2612605 h 4715136"/>
                <a:gd name="connsiteX22" fmla="*/ 91219 w 2178301"/>
                <a:gd name="connsiteY22" fmla="*/ 2280904 h 4715136"/>
                <a:gd name="connsiteX23" fmla="*/ 0 w 2178301"/>
                <a:gd name="connsiteY23" fmla="*/ 2022820 h 4715136"/>
                <a:gd name="connsiteX24" fmla="*/ 1859628 w 2178301"/>
                <a:gd name="connsiteY24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69459 w 2178301"/>
                <a:gd name="connsiteY7" fmla="*/ 2649373 h 4715134"/>
                <a:gd name="connsiteX8" fmla="*/ 2027012 w 2178301"/>
                <a:gd name="connsiteY8" fmla="*/ 2768663 h 4715134"/>
                <a:gd name="connsiteX9" fmla="*/ 1883653 w 2178301"/>
                <a:gd name="connsiteY9" fmla="*/ 3124995 h 4715134"/>
                <a:gd name="connsiteX10" fmla="*/ 1519136 w 2178301"/>
                <a:gd name="connsiteY10" fmla="*/ 3469020 h 4715134"/>
                <a:gd name="connsiteX11" fmla="*/ 1296732 w 2178301"/>
                <a:gd name="connsiteY11" fmla="*/ 3993281 h 4715134"/>
                <a:gd name="connsiteX12" fmla="*/ 1188273 w 2178301"/>
                <a:gd name="connsiteY12" fmla="*/ 4227486 h 4715134"/>
                <a:gd name="connsiteX13" fmla="*/ 1109705 w 2178301"/>
                <a:gd name="connsiteY13" fmla="*/ 4351133 h 4715134"/>
                <a:gd name="connsiteX14" fmla="*/ 973462 w 2178301"/>
                <a:gd name="connsiteY14" fmla="*/ 4555304 h 4715134"/>
                <a:gd name="connsiteX15" fmla="*/ 778884 w 2178301"/>
                <a:gd name="connsiteY15" fmla="*/ 4715135 h 4715134"/>
                <a:gd name="connsiteX16" fmla="*/ 720381 w 2178301"/>
                <a:gd name="connsiteY16" fmla="*/ 4574718 h 4715134"/>
                <a:gd name="connsiteX17" fmla="*/ 648535 w 2178301"/>
                <a:gd name="connsiteY17" fmla="*/ 4312595 h 4715134"/>
                <a:gd name="connsiteX18" fmla="*/ 537075 w 2178301"/>
                <a:gd name="connsiteY18" fmla="*/ 3911459 h 4715134"/>
                <a:gd name="connsiteX19" fmla="*/ 381604 w 2178301"/>
                <a:gd name="connsiteY19" fmla="*/ 3282969 h 4715134"/>
                <a:gd name="connsiteX20" fmla="*/ 296480 w 2178301"/>
                <a:gd name="connsiteY20" fmla="*/ 2908499 h 4715134"/>
                <a:gd name="connsiteX21" fmla="*/ 201750 w 2178301"/>
                <a:gd name="connsiteY21" fmla="*/ 2612605 h 4715134"/>
                <a:gd name="connsiteX22" fmla="*/ 91219 w 2178301"/>
                <a:gd name="connsiteY22" fmla="*/ 2280904 h 4715134"/>
                <a:gd name="connsiteX23" fmla="*/ 0 w 2178301"/>
                <a:gd name="connsiteY23" fmla="*/ 2022820 h 4715134"/>
                <a:gd name="connsiteX24" fmla="*/ 1859628 w 217830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117101 w 2177281"/>
                <a:gd name="connsiteY7" fmla="*/ 2251137 h 4715136"/>
                <a:gd name="connsiteX8" fmla="*/ 2069459 w 2177281"/>
                <a:gd name="connsiteY8" fmla="*/ 2649373 h 4715136"/>
                <a:gd name="connsiteX9" fmla="*/ 2027012 w 2177281"/>
                <a:gd name="connsiteY9" fmla="*/ 2768663 h 4715136"/>
                <a:gd name="connsiteX10" fmla="*/ 1883653 w 2177281"/>
                <a:gd name="connsiteY10" fmla="*/ 3124995 h 4715136"/>
                <a:gd name="connsiteX11" fmla="*/ 1519136 w 2177281"/>
                <a:gd name="connsiteY11" fmla="*/ 3469020 h 4715136"/>
                <a:gd name="connsiteX12" fmla="*/ 1296732 w 2177281"/>
                <a:gd name="connsiteY12" fmla="*/ 3993281 h 4715136"/>
                <a:gd name="connsiteX13" fmla="*/ 1188273 w 2177281"/>
                <a:gd name="connsiteY13" fmla="*/ 4227486 h 4715136"/>
                <a:gd name="connsiteX14" fmla="*/ 1109705 w 2177281"/>
                <a:gd name="connsiteY14" fmla="*/ 4351133 h 4715136"/>
                <a:gd name="connsiteX15" fmla="*/ 973462 w 2177281"/>
                <a:gd name="connsiteY15" fmla="*/ 4555304 h 4715136"/>
                <a:gd name="connsiteX16" fmla="*/ 778884 w 2177281"/>
                <a:gd name="connsiteY16" fmla="*/ 4715135 h 4715136"/>
                <a:gd name="connsiteX17" fmla="*/ 720381 w 2177281"/>
                <a:gd name="connsiteY17" fmla="*/ 4574718 h 4715136"/>
                <a:gd name="connsiteX18" fmla="*/ 648535 w 2177281"/>
                <a:gd name="connsiteY18" fmla="*/ 4312595 h 4715136"/>
                <a:gd name="connsiteX19" fmla="*/ 537075 w 2177281"/>
                <a:gd name="connsiteY19" fmla="*/ 3911459 h 4715136"/>
                <a:gd name="connsiteX20" fmla="*/ 381604 w 2177281"/>
                <a:gd name="connsiteY20" fmla="*/ 3282969 h 4715136"/>
                <a:gd name="connsiteX21" fmla="*/ 296480 w 2177281"/>
                <a:gd name="connsiteY21" fmla="*/ 2908499 h 4715136"/>
                <a:gd name="connsiteX22" fmla="*/ 201750 w 2177281"/>
                <a:gd name="connsiteY22" fmla="*/ 2612605 h 4715136"/>
                <a:gd name="connsiteX23" fmla="*/ 91219 w 2177281"/>
                <a:gd name="connsiteY23" fmla="*/ 2280904 h 4715136"/>
                <a:gd name="connsiteX24" fmla="*/ 0 w 2177281"/>
                <a:gd name="connsiteY24" fmla="*/ 2022820 h 4715136"/>
                <a:gd name="connsiteX25" fmla="*/ 1859628 w 2177281"/>
                <a:gd name="connsiteY25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69459 w 2177281"/>
                <a:gd name="connsiteY7" fmla="*/ 2649373 h 4715134"/>
                <a:gd name="connsiteX8" fmla="*/ 2027012 w 2177281"/>
                <a:gd name="connsiteY8" fmla="*/ 2768663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69459 w 2177281"/>
                <a:gd name="connsiteY7" fmla="*/ 2649373 h 4715136"/>
                <a:gd name="connsiteX8" fmla="*/ 2035642 w 2177281"/>
                <a:gd name="connsiteY8" fmla="*/ 2818178 h 4715136"/>
                <a:gd name="connsiteX9" fmla="*/ 1883653 w 2177281"/>
                <a:gd name="connsiteY9" fmla="*/ 3124995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890988 w 2177281"/>
                <a:gd name="connsiteY9" fmla="*/ 3133727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90988 w 2177281"/>
                <a:gd name="connsiteY9" fmla="*/ 3133727 h 4715134"/>
                <a:gd name="connsiteX10" fmla="*/ 1650982 w 2177281"/>
                <a:gd name="connsiteY10" fmla="*/ 357456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908439 w 2177281"/>
                <a:gd name="connsiteY9" fmla="*/ 3177508 h 4715136"/>
                <a:gd name="connsiteX10" fmla="*/ 1650982 w 2177281"/>
                <a:gd name="connsiteY10" fmla="*/ 357456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5642 w 2176656"/>
                <a:gd name="connsiteY8" fmla="*/ 2818178 h 4715134"/>
                <a:gd name="connsiteX9" fmla="*/ 1908439 w 2176656"/>
                <a:gd name="connsiteY9" fmla="*/ 3177508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5642 w 2176656"/>
                <a:gd name="connsiteY8" fmla="*/ 2818178 h 4715136"/>
                <a:gd name="connsiteX9" fmla="*/ 1920788 w 2176656"/>
                <a:gd name="connsiteY9" fmla="*/ 3190856 h 4715136"/>
                <a:gd name="connsiteX10" fmla="*/ 1650982 w 2176656"/>
                <a:gd name="connsiteY10" fmla="*/ 357456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14549 w 2176656"/>
                <a:gd name="connsiteY12" fmla="*/ 4265530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14549 w 2176656"/>
                <a:gd name="connsiteY12" fmla="*/ 4265530 h 4715136"/>
                <a:gd name="connsiteX13" fmla="*/ 1113692 w 2176656"/>
                <a:gd name="connsiteY13" fmla="*/ 4392417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13692 w 2176656"/>
                <a:gd name="connsiteY13" fmla="*/ 4392417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1113692 w 2176656"/>
                <a:gd name="connsiteY14" fmla="*/ 4392417 h 4715134"/>
                <a:gd name="connsiteX15" fmla="*/ 973462 w 2176656"/>
                <a:gd name="connsiteY15" fmla="*/ 4555304 h 4715134"/>
                <a:gd name="connsiteX16" fmla="*/ 778884 w 2176656"/>
                <a:gd name="connsiteY16" fmla="*/ 4715135 h 4715134"/>
                <a:gd name="connsiteX17" fmla="*/ 720381 w 2176656"/>
                <a:gd name="connsiteY17" fmla="*/ 4574718 h 4715134"/>
                <a:gd name="connsiteX18" fmla="*/ 648535 w 2176656"/>
                <a:gd name="connsiteY18" fmla="*/ 4312595 h 4715134"/>
                <a:gd name="connsiteX19" fmla="*/ 537075 w 2176656"/>
                <a:gd name="connsiteY19" fmla="*/ 3911459 h 4715134"/>
                <a:gd name="connsiteX20" fmla="*/ 381604 w 2176656"/>
                <a:gd name="connsiteY20" fmla="*/ 3282969 h 4715134"/>
                <a:gd name="connsiteX21" fmla="*/ 296480 w 2176656"/>
                <a:gd name="connsiteY21" fmla="*/ 2908499 h 4715134"/>
                <a:gd name="connsiteX22" fmla="*/ 201750 w 2176656"/>
                <a:gd name="connsiteY22" fmla="*/ 2612605 h 4715134"/>
                <a:gd name="connsiteX23" fmla="*/ 91219 w 2176656"/>
                <a:gd name="connsiteY23" fmla="*/ 2280904 h 4715134"/>
                <a:gd name="connsiteX24" fmla="*/ 0 w 2176656"/>
                <a:gd name="connsiteY24" fmla="*/ 2022820 h 4715134"/>
                <a:gd name="connsiteX25" fmla="*/ 1859628 w 2176656"/>
                <a:gd name="connsiteY25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9756"/>
                <a:gd name="connsiteY0" fmla="*/ 0 h 4715134"/>
                <a:gd name="connsiteX1" fmla="*/ 1970347 w 2179756"/>
                <a:gd name="connsiteY1" fmla="*/ 303427 h 4715134"/>
                <a:gd name="connsiteX2" fmla="*/ 2038088 w 2179756"/>
                <a:gd name="connsiteY2" fmla="*/ 524500 h 4715134"/>
                <a:gd name="connsiteX3" fmla="*/ 2110634 w 2179756"/>
                <a:gd name="connsiteY3" fmla="*/ 804020 h 4715134"/>
                <a:gd name="connsiteX4" fmla="*/ 2166733 w 2179756"/>
                <a:gd name="connsiteY4" fmla="*/ 1169858 h 4715134"/>
                <a:gd name="connsiteX5" fmla="*/ 2178968 w 2179756"/>
                <a:gd name="connsiteY5" fmla="*/ 1477334 h 4715134"/>
                <a:gd name="connsiteX6" fmla="*/ 2174204 w 2179756"/>
                <a:gd name="connsiteY6" fmla="*/ 1686570 h 4715134"/>
                <a:gd name="connsiteX7" fmla="*/ 2139332 w 2179756"/>
                <a:gd name="connsiteY7" fmla="*/ 2236630 h 4715134"/>
                <a:gd name="connsiteX8" fmla="*/ 2080231 w 2179756"/>
                <a:gd name="connsiteY8" fmla="*/ 2651371 h 4715134"/>
                <a:gd name="connsiteX9" fmla="*/ 2039541 w 2179756"/>
                <a:gd name="connsiteY9" fmla="*/ 2833646 h 4715134"/>
                <a:gd name="connsiteX10" fmla="*/ 1920788 w 2179756"/>
                <a:gd name="connsiteY10" fmla="*/ 3190856 h 4715134"/>
                <a:gd name="connsiteX11" fmla="*/ 1673167 w 2179756"/>
                <a:gd name="connsiteY11" fmla="*/ 3652390 h 4715134"/>
                <a:gd name="connsiteX12" fmla="*/ 1423014 w 2179756"/>
                <a:gd name="connsiteY12" fmla="*/ 4046188 h 4715134"/>
                <a:gd name="connsiteX13" fmla="*/ 1225783 w 2179756"/>
                <a:gd name="connsiteY13" fmla="*/ 4289728 h 4715134"/>
                <a:gd name="connsiteX14" fmla="*/ 1125853 w 2179756"/>
                <a:gd name="connsiteY14" fmla="*/ 4407570 h 4715134"/>
                <a:gd name="connsiteX15" fmla="*/ 973462 w 2179756"/>
                <a:gd name="connsiteY15" fmla="*/ 4555304 h 4715134"/>
                <a:gd name="connsiteX16" fmla="*/ 778884 w 2179756"/>
                <a:gd name="connsiteY16" fmla="*/ 4715135 h 4715134"/>
                <a:gd name="connsiteX17" fmla="*/ 720381 w 2179756"/>
                <a:gd name="connsiteY17" fmla="*/ 4574718 h 4715134"/>
                <a:gd name="connsiteX18" fmla="*/ 648535 w 2179756"/>
                <a:gd name="connsiteY18" fmla="*/ 4312595 h 4715134"/>
                <a:gd name="connsiteX19" fmla="*/ 537075 w 2179756"/>
                <a:gd name="connsiteY19" fmla="*/ 3911459 h 4715134"/>
                <a:gd name="connsiteX20" fmla="*/ 381604 w 2179756"/>
                <a:gd name="connsiteY20" fmla="*/ 3282969 h 4715134"/>
                <a:gd name="connsiteX21" fmla="*/ 296480 w 2179756"/>
                <a:gd name="connsiteY21" fmla="*/ 2908499 h 4715134"/>
                <a:gd name="connsiteX22" fmla="*/ 201750 w 2179756"/>
                <a:gd name="connsiteY22" fmla="*/ 2612605 h 4715134"/>
                <a:gd name="connsiteX23" fmla="*/ 91219 w 2179756"/>
                <a:gd name="connsiteY23" fmla="*/ 2280904 h 4715134"/>
                <a:gd name="connsiteX24" fmla="*/ 0 w 2179756"/>
                <a:gd name="connsiteY24" fmla="*/ 2022820 h 4715134"/>
                <a:gd name="connsiteX25" fmla="*/ 1859628 w 2179756"/>
                <a:gd name="connsiteY25" fmla="*/ 0 h 4715134"/>
                <a:gd name="connsiteX0" fmla="*/ 1859628 w 2194467"/>
                <a:gd name="connsiteY0" fmla="*/ 0 h 4715136"/>
                <a:gd name="connsiteX1" fmla="*/ 1970347 w 2194467"/>
                <a:gd name="connsiteY1" fmla="*/ 303427 h 4715136"/>
                <a:gd name="connsiteX2" fmla="*/ 2038088 w 2194467"/>
                <a:gd name="connsiteY2" fmla="*/ 524500 h 4715136"/>
                <a:gd name="connsiteX3" fmla="*/ 2110634 w 2194467"/>
                <a:gd name="connsiteY3" fmla="*/ 804020 h 4715136"/>
                <a:gd name="connsiteX4" fmla="*/ 2166733 w 2194467"/>
                <a:gd name="connsiteY4" fmla="*/ 1169858 h 4715136"/>
                <a:gd name="connsiteX5" fmla="*/ 2194380 w 2194467"/>
                <a:gd name="connsiteY5" fmla="*/ 1487564 h 4715136"/>
                <a:gd name="connsiteX6" fmla="*/ 2174204 w 2194467"/>
                <a:gd name="connsiteY6" fmla="*/ 1686570 h 4715136"/>
                <a:gd name="connsiteX7" fmla="*/ 2139332 w 2194467"/>
                <a:gd name="connsiteY7" fmla="*/ 2236630 h 4715136"/>
                <a:gd name="connsiteX8" fmla="*/ 2080231 w 2194467"/>
                <a:gd name="connsiteY8" fmla="*/ 2651371 h 4715136"/>
                <a:gd name="connsiteX9" fmla="*/ 2039541 w 2194467"/>
                <a:gd name="connsiteY9" fmla="*/ 2833646 h 4715136"/>
                <a:gd name="connsiteX10" fmla="*/ 1920788 w 2194467"/>
                <a:gd name="connsiteY10" fmla="*/ 3190856 h 4715136"/>
                <a:gd name="connsiteX11" fmla="*/ 1673167 w 2194467"/>
                <a:gd name="connsiteY11" fmla="*/ 3652390 h 4715136"/>
                <a:gd name="connsiteX12" fmla="*/ 1423014 w 2194467"/>
                <a:gd name="connsiteY12" fmla="*/ 4046188 h 4715136"/>
                <a:gd name="connsiteX13" fmla="*/ 1225783 w 2194467"/>
                <a:gd name="connsiteY13" fmla="*/ 4289728 h 4715136"/>
                <a:gd name="connsiteX14" fmla="*/ 1125853 w 2194467"/>
                <a:gd name="connsiteY14" fmla="*/ 4407570 h 4715136"/>
                <a:gd name="connsiteX15" fmla="*/ 973462 w 2194467"/>
                <a:gd name="connsiteY15" fmla="*/ 4555304 h 4715136"/>
                <a:gd name="connsiteX16" fmla="*/ 778884 w 2194467"/>
                <a:gd name="connsiteY16" fmla="*/ 4715135 h 4715136"/>
                <a:gd name="connsiteX17" fmla="*/ 720381 w 2194467"/>
                <a:gd name="connsiteY17" fmla="*/ 4574718 h 4715136"/>
                <a:gd name="connsiteX18" fmla="*/ 648535 w 2194467"/>
                <a:gd name="connsiteY18" fmla="*/ 4312595 h 4715136"/>
                <a:gd name="connsiteX19" fmla="*/ 537075 w 2194467"/>
                <a:gd name="connsiteY19" fmla="*/ 3911459 h 4715136"/>
                <a:gd name="connsiteX20" fmla="*/ 381604 w 2194467"/>
                <a:gd name="connsiteY20" fmla="*/ 3282969 h 4715136"/>
                <a:gd name="connsiteX21" fmla="*/ 296480 w 2194467"/>
                <a:gd name="connsiteY21" fmla="*/ 2908499 h 4715136"/>
                <a:gd name="connsiteX22" fmla="*/ 201750 w 2194467"/>
                <a:gd name="connsiteY22" fmla="*/ 2612605 h 4715136"/>
                <a:gd name="connsiteX23" fmla="*/ 91219 w 2194467"/>
                <a:gd name="connsiteY23" fmla="*/ 2280904 h 4715136"/>
                <a:gd name="connsiteX24" fmla="*/ 0 w 2194467"/>
                <a:gd name="connsiteY24" fmla="*/ 2022820 h 4715136"/>
                <a:gd name="connsiteX25" fmla="*/ 1859628 w 2194467"/>
                <a:gd name="connsiteY25" fmla="*/ 0 h 4715136"/>
                <a:gd name="connsiteX0" fmla="*/ 1859628 w 2208563"/>
                <a:gd name="connsiteY0" fmla="*/ 0 h 4715134"/>
                <a:gd name="connsiteX1" fmla="*/ 1970347 w 2208563"/>
                <a:gd name="connsiteY1" fmla="*/ 303427 h 4715134"/>
                <a:gd name="connsiteX2" fmla="*/ 2038088 w 2208563"/>
                <a:gd name="connsiteY2" fmla="*/ 524500 h 4715134"/>
                <a:gd name="connsiteX3" fmla="*/ 2110634 w 2208563"/>
                <a:gd name="connsiteY3" fmla="*/ 804020 h 4715134"/>
                <a:gd name="connsiteX4" fmla="*/ 2166733 w 2208563"/>
                <a:gd name="connsiteY4" fmla="*/ 1169858 h 4715134"/>
                <a:gd name="connsiteX5" fmla="*/ 2194380 w 2208563"/>
                <a:gd name="connsiteY5" fmla="*/ 1487564 h 4715134"/>
                <a:gd name="connsiteX6" fmla="*/ 2206134 w 2208563"/>
                <a:gd name="connsiteY6" fmla="*/ 1803066 h 4715134"/>
                <a:gd name="connsiteX7" fmla="*/ 2139332 w 2208563"/>
                <a:gd name="connsiteY7" fmla="*/ 2236630 h 4715134"/>
                <a:gd name="connsiteX8" fmla="*/ 2080231 w 2208563"/>
                <a:gd name="connsiteY8" fmla="*/ 2651371 h 4715134"/>
                <a:gd name="connsiteX9" fmla="*/ 2039541 w 2208563"/>
                <a:gd name="connsiteY9" fmla="*/ 2833646 h 4715134"/>
                <a:gd name="connsiteX10" fmla="*/ 1920788 w 2208563"/>
                <a:gd name="connsiteY10" fmla="*/ 3190856 h 4715134"/>
                <a:gd name="connsiteX11" fmla="*/ 1673167 w 2208563"/>
                <a:gd name="connsiteY11" fmla="*/ 3652390 h 4715134"/>
                <a:gd name="connsiteX12" fmla="*/ 1423014 w 2208563"/>
                <a:gd name="connsiteY12" fmla="*/ 4046188 h 4715134"/>
                <a:gd name="connsiteX13" fmla="*/ 1225783 w 2208563"/>
                <a:gd name="connsiteY13" fmla="*/ 4289728 h 4715134"/>
                <a:gd name="connsiteX14" fmla="*/ 1125853 w 2208563"/>
                <a:gd name="connsiteY14" fmla="*/ 4407570 h 4715134"/>
                <a:gd name="connsiteX15" fmla="*/ 973462 w 2208563"/>
                <a:gd name="connsiteY15" fmla="*/ 4555304 h 4715134"/>
                <a:gd name="connsiteX16" fmla="*/ 778884 w 2208563"/>
                <a:gd name="connsiteY16" fmla="*/ 4715135 h 4715134"/>
                <a:gd name="connsiteX17" fmla="*/ 720381 w 2208563"/>
                <a:gd name="connsiteY17" fmla="*/ 4574718 h 4715134"/>
                <a:gd name="connsiteX18" fmla="*/ 648535 w 2208563"/>
                <a:gd name="connsiteY18" fmla="*/ 4312595 h 4715134"/>
                <a:gd name="connsiteX19" fmla="*/ 537075 w 2208563"/>
                <a:gd name="connsiteY19" fmla="*/ 3911459 h 4715134"/>
                <a:gd name="connsiteX20" fmla="*/ 381604 w 2208563"/>
                <a:gd name="connsiteY20" fmla="*/ 3282969 h 4715134"/>
                <a:gd name="connsiteX21" fmla="*/ 296480 w 2208563"/>
                <a:gd name="connsiteY21" fmla="*/ 2908499 h 4715134"/>
                <a:gd name="connsiteX22" fmla="*/ 201750 w 2208563"/>
                <a:gd name="connsiteY22" fmla="*/ 2612605 h 4715134"/>
                <a:gd name="connsiteX23" fmla="*/ 91219 w 2208563"/>
                <a:gd name="connsiteY23" fmla="*/ 2280904 h 4715134"/>
                <a:gd name="connsiteX24" fmla="*/ 0 w 2208563"/>
                <a:gd name="connsiteY24" fmla="*/ 2022820 h 4715134"/>
                <a:gd name="connsiteX25" fmla="*/ 1859628 w 2208563"/>
                <a:gd name="connsiteY25" fmla="*/ 0 h 4715134"/>
                <a:gd name="connsiteX0" fmla="*/ 1859628 w 2194671"/>
                <a:gd name="connsiteY0" fmla="*/ 0 h 4715136"/>
                <a:gd name="connsiteX1" fmla="*/ 1970347 w 2194671"/>
                <a:gd name="connsiteY1" fmla="*/ 303427 h 4715136"/>
                <a:gd name="connsiteX2" fmla="*/ 2038088 w 2194671"/>
                <a:gd name="connsiteY2" fmla="*/ 524500 h 4715136"/>
                <a:gd name="connsiteX3" fmla="*/ 2110634 w 2194671"/>
                <a:gd name="connsiteY3" fmla="*/ 804020 h 4715136"/>
                <a:gd name="connsiteX4" fmla="*/ 2166733 w 2194671"/>
                <a:gd name="connsiteY4" fmla="*/ 1169858 h 4715136"/>
                <a:gd name="connsiteX5" fmla="*/ 2194380 w 2194671"/>
                <a:gd name="connsiteY5" fmla="*/ 1487564 h 4715136"/>
                <a:gd name="connsiteX6" fmla="*/ 2183848 w 2194671"/>
                <a:gd name="connsiteY6" fmla="*/ 1806305 h 4715136"/>
                <a:gd name="connsiteX7" fmla="*/ 2139332 w 2194671"/>
                <a:gd name="connsiteY7" fmla="*/ 2236630 h 4715136"/>
                <a:gd name="connsiteX8" fmla="*/ 2080231 w 2194671"/>
                <a:gd name="connsiteY8" fmla="*/ 2651371 h 4715136"/>
                <a:gd name="connsiteX9" fmla="*/ 2039541 w 2194671"/>
                <a:gd name="connsiteY9" fmla="*/ 2833646 h 4715136"/>
                <a:gd name="connsiteX10" fmla="*/ 1920788 w 2194671"/>
                <a:gd name="connsiteY10" fmla="*/ 3190856 h 4715136"/>
                <a:gd name="connsiteX11" fmla="*/ 1673167 w 2194671"/>
                <a:gd name="connsiteY11" fmla="*/ 3652390 h 4715136"/>
                <a:gd name="connsiteX12" fmla="*/ 1423014 w 2194671"/>
                <a:gd name="connsiteY12" fmla="*/ 4046188 h 4715136"/>
                <a:gd name="connsiteX13" fmla="*/ 1225783 w 2194671"/>
                <a:gd name="connsiteY13" fmla="*/ 4289728 h 4715136"/>
                <a:gd name="connsiteX14" fmla="*/ 1125853 w 2194671"/>
                <a:gd name="connsiteY14" fmla="*/ 4407570 h 4715136"/>
                <a:gd name="connsiteX15" fmla="*/ 973462 w 2194671"/>
                <a:gd name="connsiteY15" fmla="*/ 4555304 h 4715136"/>
                <a:gd name="connsiteX16" fmla="*/ 778884 w 2194671"/>
                <a:gd name="connsiteY16" fmla="*/ 4715135 h 4715136"/>
                <a:gd name="connsiteX17" fmla="*/ 720381 w 2194671"/>
                <a:gd name="connsiteY17" fmla="*/ 4574718 h 4715136"/>
                <a:gd name="connsiteX18" fmla="*/ 648535 w 2194671"/>
                <a:gd name="connsiteY18" fmla="*/ 4312595 h 4715136"/>
                <a:gd name="connsiteX19" fmla="*/ 537075 w 2194671"/>
                <a:gd name="connsiteY19" fmla="*/ 3911459 h 4715136"/>
                <a:gd name="connsiteX20" fmla="*/ 381604 w 2194671"/>
                <a:gd name="connsiteY20" fmla="*/ 3282969 h 4715136"/>
                <a:gd name="connsiteX21" fmla="*/ 296480 w 2194671"/>
                <a:gd name="connsiteY21" fmla="*/ 2908499 h 4715136"/>
                <a:gd name="connsiteX22" fmla="*/ 201750 w 2194671"/>
                <a:gd name="connsiteY22" fmla="*/ 2612605 h 4715136"/>
                <a:gd name="connsiteX23" fmla="*/ 91219 w 2194671"/>
                <a:gd name="connsiteY23" fmla="*/ 2280904 h 4715136"/>
                <a:gd name="connsiteX24" fmla="*/ 0 w 2194671"/>
                <a:gd name="connsiteY24" fmla="*/ 2022820 h 4715136"/>
                <a:gd name="connsiteX25" fmla="*/ 1859628 w 2194671"/>
                <a:gd name="connsiteY25" fmla="*/ 0 h 4715136"/>
                <a:gd name="connsiteX0" fmla="*/ 1859628 w 2194527"/>
                <a:gd name="connsiteY0" fmla="*/ 0 h 4715134"/>
                <a:gd name="connsiteX1" fmla="*/ 1970347 w 2194527"/>
                <a:gd name="connsiteY1" fmla="*/ 303427 h 4715134"/>
                <a:gd name="connsiteX2" fmla="*/ 2038088 w 2194527"/>
                <a:gd name="connsiteY2" fmla="*/ 524500 h 4715134"/>
                <a:gd name="connsiteX3" fmla="*/ 2110634 w 2194527"/>
                <a:gd name="connsiteY3" fmla="*/ 804020 h 4715134"/>
                <a:gd name="connsiteX4" fmla="*/ 2166733 w 2194527"/>
                <a:gd name="connsiteY4" fmla="*/ 1169858 h 4715134"/>
                <a:gd name="connsiteX5" fmla="*/ 2194380 w 2194527"/>
                <a:gd name="connsiteY5" fmla="*/ 1487564 h 4715134"/>
                <a:gd name="connsiteX6" fmla="*/ 2183848 w 2194527"/>
                <a:gd name="connsiteY6" fmla="*/ 1806305 h 4715134"/>
                <a:gd name="connsiteX7" fmla="*/ 2165155 w 2194527"/>
                <a:gd name="connsiteY7" fmla="*/ 2145589 h 4715134"/>
                <a:gd name="connsiteX8" fmla="*/ 2080231 w 2194527"/>
                <a:gd name="connsiteY8" fmla="*/ 2651371 h 4715134"/>
                <a:gd name="connsiteX9" fmla="*/ 2039541 w 2194527"/>
                <a:gd name="connsiteY9" fmla="*/ 2833646 h 4715134"/>
                <a:gd name="connsiteX10" fmla="*/ 1920788 w 2194527"/>
                <a:gd name="connsiteY10" fmla="*/ 3190856 h 4715134"/>
                <a:gd name="connsiteX11" fmla="*/ 1673167 w 2194527"/>
                <a:gd name="connsiteY11" fmla="*/ 3652390 h 4715134"/>
                <a:gd name="connsiteX12" fmla="*/ 1423014 w 2194527"/>
                <a:gd name="connsiteY12" fmla="*/ 4046188 h 4715134"/>
                <a:gd name="connsiteX13" fmla="*/ 1225783 w 2194527"/>
                <a:gd name="connsiteY13" fmla="*/ 4289728 h 4715134"/>
                <a:gd name="connsiteX14" fmla="*/ 1125853 w 2194527"/>
                <a:gd name="connsiteY14" fmla="*/ 4407570 h 4715134"/>
                <a:gd name="connsiteX15" fmla="*/ 973462 w 2194527"/>
                <a:gd name="connsiteY15" fmla="*/ 4555304 h 4715134"/>
                <a:gd name="connsiteX16" fmla="*/ 778884 w 2194527"/>
                <a:gd name="connsiteY16" fmla="*/ 4715135 h 4715134"/>
                <a:gd name="connsiteX17" fmla="*/ 720381 w 2194527"/>
                <a:gd name="connsiteY17" fmla="*/ 4574718 h 4715134"/>
                <a:gd name="connsiteX18" fmla="*/ 648535 w 2194527"/>
                <a:gd name="connsiteY18" fmla="*/ 4312595 h 4715134"/>
                <a:gd name="connsiteX19" fmla="*/ 537075 w 2194527"/>
                <a:gd name="connsiteY19" fmla="*/ 3911459 h 4715134"/>
                <a:gd name="connsiteX20" fmla="*/ 381604 w 2194527"/>
                <a:gd name="connsiteY20" fmla="*/ 3282969 h 4715134"/>
                <a:gd name="connsiteX21" fmla="*/ 296480 w 2194527"/>
                <a:gd name="connsiteY21" fmla="*/ 2908499 h 4715134"/>
                <a:gd name="connsiteX22" fmla="*/ 201750 w 2194527"/>
                <a:gd name="connsiteY22" fmla="*/ 2612605 h 4715134"/>
                <a:gd name="connsiteX23" fmla="*/ 91219 w 2194527"/>
                <a:gd name="connsiteY23" fmla="*/ 2280904 h 4715134"/>
                <a:gd name="connsiteX24" fmla="*/ 0 w 2194527"/>
                <a:gd name="connsiteY24" fmla="*/ 2022820 h 4715134"/>
                <a:gd name="connsiteX25" fmla="*/ 1859628 w 2194527"/>
                <a:gd name="connsiteY25" fmla="*/ 0 h 4715134"/>
                <a:gd name="connsiteX0" fmla="*/ 1859628 w 2200107"/>
                <a:gd name="connsiteY0" fmla="*/ 0 h 4715136"/>
                <a:gd name="connsiteX1" fmla="*/ 1970347 w 2200107"/>
                <a:gd name="connsiteY1" fmla="*/ 303427 h 4715136"/>
                <a:gd name="connsiteX2" fmla="*/ 2038088 w 2200107"/>
                <a:gd name="connsiteY2" fmla="*/ 524500 h 4715136"/>
                <a:gd name="connsiteX3" fmla="*/ 2110634 w 2200107"/>
                <a:gd name="connsiteY3" fmla="*/ 804020 h 4715136"/>
                <a:gd name="connsiteX4" fmla="*/ 2166733 w 2200107"/>
                <a:gd name="connsiteY4" fmla="*/ 1169858 h 4715136"/>
                <a:gd name="connsiteX5" fmla="*/ 2194380 w 2200107"/>
                <a:gd name="connsiteY5" fmla="*/ 1487564 h 4715136"/>
                <a:gd name="connsiteX6" fmla="*/ 2198518 w 2200107"/>
                <a:gd name="connsiteY6" fmla="*/ 1823768 h 4715136"/>
                <a:gd name="connsiteX7" fmla="*/ 2165155 w 2200107"/>
                <a:gd name="connsiteY7" fmla="*/ 2145589 h 4715136"/>
                <a:gd name="connsiteX8" fmla="*/ 2080231 w 2200107"/>
                <a:gd name="connsiteY8" fmla="*/ 2651371 h 4715136"/>
                <a:gd name="connsiteX9" fmla="*/ 2039541 w 2200107"/>
                <a:gd name="connsiteY9" fmla="*/ 2833646 h 4715136"/>
                <a:gd name="connsiteX10" fmla="*/ 1920788 w 2200107"/>
                <a:gd name="connsiteY10" fmla="*/ 3190856 h 4715136"/>
                <a:gd name="connsiteX11" fmla="*/ 1673167 w 2200107"/>
                <a:gd name="connsiteY11" fmla="*/ 3652390 h 4715136"/>
                <a:gd name="connsiteX12" fmla="*/ 1423014 w 2200107"/>
                <a:gd name="connsiteY12" fmla="*/ 4046188 h 4715136"/>
                <a:gd name="connsiteX13" fmla="*/ 1225783 w 2200107"/>
                <a:gd name="connsiteY13" fmla="*/ 4289728 h 4715136"/>
                <a:gd name="connsiteX14" fmla="*/ 1125853 w 2200107"/>
                <a:gd name="connsiteY14" fmla="*/ 4407570 h 4715136"/>
                <a:gd name="connsiteX15" fmla="*/ 973462 w 2200107"/>
                <a:gd name="connsiteY15" fmla="*/ 4555304 h 4715136"/>
                <a:gd name="connsiteX16" fmla="*/ 778884 w 2200107"/>
                <a:gd name="connsiteY16" fmla="*/ 4715135 h 4715136"/>
                <a:gd name="connsiteX17" fmla="*/ 720381 w 2200107"/>
                <a:gd name="connsiteY17" fmla="*/ 4574718 h 4715136"/>
                <a:gd name="connsiteX18" fmla="*/ 648535 w 2200107"/>
                <a:gd name="connsiteY18" fmla="*/ 4312595 h 4715136"/>
                <a:gd name="connsiteX19" fmla="*/ 537075 w 2200107"/>
                <a:gd name="connsiteY19" fmla="*/ 3911459 h 4715136"/>
                <a:gd name="connsiteX20" fmla="*/ 381604 w 2200107"/>
                <a:gd name="connsiteY20" fmla="*/ 3282969 h 4715136"/>
                <a:gd name="connsiteX21" fmla="*/ 296480 w 2200107"/>
                <a:gd name="connsiteY21" fmla="*/ 2908499 h 4715136"/>
                <a:gd name="connsiteX22" fmla="*/ 201750 w 2200107"/>
                <a:gd name="connsiteY22" fmla="*/ 2612605 h 4715136"/>
                <a:gd name="connsiteX23" fmla="*/ 91219 w 2200107"/>
                <a:gd name="connsiteY23" fmla="*/ 2280904 h 4715136"/>
                <a:gd name="connsiteX24" fmla="*/ 0 w 2200107"/>
                <a:gd name="connsiteY24" fmla="*/ 2022820 h 4715136"/>
                <a:gd name="connsiteX25" fmla="*/ 1859628 w 2200107"/>
                <a:gd name="connsiteY25" fmla="*/ 0 h 4715136"/>
                <a:gd name="connsiteX0" fmla="*/ 1859628 w 2200107"/>
                <a:gd name="connsiteY0" fmla="*/ 0 h 4715134"/>
                <a:gd name="connsiteX1" fmla="*/ 1970347 w 2200107"/>
                <a:gd name="connsiteY1" fmla="*/ 303427 h 4715134"/>
                <a:gd name="connsiteX2" fmla="*/ 2038088 w 2200107"/>
                <a:gd name="connsiteY2" fmla="*/ 524500 h 4715134"/>
                <a:gd name="connsiteX3" fmla="*/ 2110634 w 2200107"/>
                <a:gd name="connsiteY3" fmla="*/ 804020 h 4715134"/>
                <a:gd name="connsiteX4" fmla="*/ 2166733 w 2200107"/>
                <a:gd name="connsiteY4" fmla="*/ 1169858 h 4715134"/>
                <a:gd name="connsiteX5" fmla="*/ 2194380 w 2200107"/>
                <a:gd name="connsiteY5" fmla="*/ 1487564 h 4715134"/>
                <a:gd name="connsiteX6" fmla="*/ 2198518 w 2200107"/>
                <a:gd name="connsiteY6" fmla="*/ 1823768 h 4715134"/>
                <a:gd name="connsiteX7" fmla="*/ 2165155 w 2200107"/>
                <a:gd name="connsiteY7" fmla="*/ 2145589 h 4715134"/>
                <a:gd name="connsiteX8" fmla="*/ 2119621 w 2200107"/>
                <a:gd name="connsiteY8" fmla="*/ 2481760 h 4715134"/>
                <a:gd name="connsiteX9" fmla="*/ 2039541 w 2200107"/>
                <a:gd name="connsiteY9" fmla="*/ 2833646 h 4715134"/>
                <a:gd name="connsiteX10" fmla="*/ 1920788 w 2200107"/>
                <a:gd name="connsiteY10" fmla="*/ 3190856 h 4715134"/>
                <a:gd name="connsiteX11" fmla="*/ 1673167 w 2200107"/>
                <a:gd name="connsiteY11" fmla="*/ 3652390 h 4715134"/>
                <a:gd name="connsiteX12" fmla="*/ 1423014 w 2200107"/>
                <a:gd name="connsiteY12" fmla="*/ 4046188 h 4715134"/>
                <a:gd name="connsiteX13" fmla="*/ 1225783 w 2200107"/>
                <a:gd name="connsiteY13" fmla="*/ 4289728 h 4715134"/>
                <a:gd name="connsiteX14" fmla="*/ 1125853 w 2200107"/>
                <a:gd name="connsiteY14" fmla="*/ 4407570 h 4715134"/>
                <a:gd name="connsiteX15" fmla="*/ 973462 w 2200107"/>
                <a:gd name="connsiteY15" fmla="*/ 4555304 h 4715134"/>
                <a:gd name="connsiteX16" fmla="*/ 778884 w 2200107"/>
                <a:gd name="connsiteY16" fmla="*/ 4715135 h 4715134"/>
                <a:gd name="connsiteX17" fmla="*/ 720381 w 2200107"/>
                <a:gd name="connsiteY17" fmla="*/ 4574718 h 4715134"/>
                <a:gd name="connsiteX18" fmla="*/ 648535 w 2200107"/>
                <a:gd name="connsiteY18" fmla="*/ 4312595 h 4715134"/>
                <a:gd name="connsiteX19" fmla="*/ 537075 w 2200107"/>
                <a:gd name="connsiteY19" fmla="*/ 3911459 h 4715134"/>
                <a:gd name="connsiteX20" fmla="*/ 381604 w 2200107"/>
                <a:gd name="connsiteY20" fmla="*/ 3282969 h 4715134"/>
                <a:gd name="connsiteX21" fmla="*/ 296480 w 2200107"/>
                <a:gd name="connsiteY21" fmla="*/ 2908499 h 4715134"/>
                <a:gd name="connsiteX22" fmla="*/ 201750 w 2200107"/>
                <a:gd name="connsiteY22" fmla="*/ 2612605 h 4715134"/>
                <a:gd name="connsiteX23" fmla="*/ 91219 w 2200107"/>
                <a:gd name="connsiteY23" fmla="*/ 2280904 h 4715134"/>
                <a:gd name="connsiteX24" fmla="*/ 0 w 2200107"/>
                <a:gd name="connsiteY24" fmla="*/ 2022820 h 4715134"/>
                <a:gd name="connsiteX25" fmla="*/ 1859628 w 2200107"/>
                <a:gd name="connsiteY25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39541 w 2199099"/>
                <a:gd name="connsiteY9" fmla="*/ 2833646 h 4715136"/>
                <a:gd name="connsiteX10" fmla="*/ 1920788 w 2199099"/>
                <a:gd name="connsiteY10" fmla="*/ 3190856 h 4715136"/>
                <a:gd name="connsiteX11" fmla="*/ 1673167 w 2199099"/>
                <a:gd name="connsiteY11" fmla="*/ 3652390 h 4715136"/>
                <a:gd name="connsiteX12" fmla="*/ 1423014 w 2199099"/>
                <a:gd name="connsiteY12" fmla="*/ 4046188 h 4715136"/>
                <a:gd name="connsiteX13" fmla="*/ 1225783 w 2199099"/>
                <a:gd name="connsiteY13" fmla="*/ 4289728 h 4715136"/>
                <a:gd name="connsiteX14" fmla="*/ 1125853 w 2199099"/>
                <a:gd name="connsiteY14" fmla="*/ 4407570 h 4715136"/>
                <a:gd name="connsiteX15" fmla="*/ 973462 w 2199099"/>
                <a:gd name="connsiteY15" fmla="*/ 4555304 h 4715136"/>
                <a:gd name="connsiteX16" fmla="*/ 778884 w 2199099"/>
                <a:gd name="connsiteY16" fmla="*/ 4715135 h 4715136"/>
                <a:gd name="connsiteX17" fmla="*/ 720381 w 2199099"/>
                <a:gd name="connsiteY17" fmla="*/ 4574718 h 4715136"/>
                <a:gd name="connsiteX18" fmla="*/ 648535 w 2199099"/>
                <a:gd name="connsiteY18" fmla="*/ 4312595 h 4715136"/>
                <a:gd name="connsiteX19" fmla="*/ 537075 w 2199099"/>
                <a:gd name="connsiteY19" fmla="*/ 3911459 h 4715136"/>
                <a:gd name="connsiteX20" fmla="*/ 381604 w 2199099"/>
                <a:gd name="connsiteY20" fmla="*/ 3282969 h 4715136"/>
                <a:gd name="connsiteX21" fmla="*/ 296480 w 2199099"/>
                <a:gd name="connsiteY21" fmla="*/ 2908499 h 4715136"/>
                <a:gd name="connsiteX22" fmla="*/ 201750 w 2199099"/>
                <a:gd name="connsiteY22" fmla="*/ 2612605 h 4715136"/>
                <a:gd name="connsiteX23" fmla="*/ 91219 w 2199099"/>
                <a:gd name="connsiteY23" fmla="*/ 2280904 h 4715136"/>
                <a:gd name="connsiteX24" fmla="*/ 0 w 2199099"/>
                <a:gd name="connsiteY24" fmla="*/ 2022820 h 4715136"/>
                <a:gd name="connsiteX25" fmla="*/ 1859628 w 2199099"/>
                <a:gd name="connsiteY25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19621 w 2199099"/>
                <a:gd name="connsiteY8" fmla="*/ 2481760 h 4715134"/>
                <a:gd name="connsiteX9" fmla="*/ 2138746 w 2199099"/>
                <a:gd name="connsiteY9" fmla="*/ 2509266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88586 w 2199099"/>
                <a:gd name="connsiteY9" fmla="*/ 2676881 h 4715136"/>
                <a:gd name="connsiteX10" fmla="*/ 2039541 w 2199099"/>
                <a:gd name="connsiteY10" fmla="*/ 28336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088586 w 2199099"/>
                <a:gd name="connsiteY9" fmla="*/ 2676881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088586 w 2199099"/>
                <a:gd name="connsiteY9" fmla="*/ 2676881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917667 w 2199099"/>
                <a:gd name="connsiteY12" fmla="*/ 3271767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73155 w 2199099"/>
                <a:gd name="connsiteY11" fmla="*/ 3215309 h 4715134"/>
                <a:gd name="connsiteX12" fmla="*/ 1917667 w 2199099"/>
                <a:gd name="connsiteY12" fmla="*/ 3271767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22404 w 2199099"/>
                <a:gd name="connsiteY14" fmla="*/ 3913503 h 4715134"/>
                <a:gd name="connsiteX15" fmla="*/ 1423014 w 2199099"/>
                <a:gd name="connsiteY15" fmla="*/ 4046188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23014 w 2199099"/>
                <a:gd name="connsiteY15" fmla="*/ 4046188 h 4715136"/>
                <a:gd name="connsiteX16" fmla="*/ 1225783 w 2199099"/>
                <a:gd name="connsiteY16" fmla="*/ 4289728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14835 w 2199099"/>
                <a:gd name="connsiteY15" fmla="*/ 4125757 h 4715136"/>
                <a:gd name="connsiteX16" fmla="*/ 1255865 w 2199099"/>
                <a:gd name="connsiteY16" fmla="*/ 4317421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55865 w 2199099"/>
                <a:gd name="connsiteY16" fmla="*/ 4317421 h 4715134"/>
                <a:gd name="connsiteX17" fmla="*/ 1124547 w 2199099"/>
                <a:gd name="connsiteY17" fmla="*/ 4473674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24793 w 2199099"/>
                <a:gd name="connsiteY13" fmla="*/ 3684080 h 4715275"/>
                <a:gd name="connsiteX14" fmla="*/ 1551742 w 2199099"/>
                <a:gd name="connsiteY14" fmla="*/ 3948430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51742 w 2199099"/>
                <a:gd name="connsiteY14" fmla="*/ 3948430 h 4715277"/>
                <a:gd name="connsiteX15" fmla="*/ 1414835 w 2199099"/>
                <a:gd name="connsiteY15" fmla="*/ 4125757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18732 w 2199099"/>
                <a:gd name="connsiteY15" fmla="*/ 4141224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20400 w 2199099"/>
                <a:gd name="connsiteY15" fmla="*/ 4178392 h 4715277"/>
                <a:gd name="connsiteX16" fmla="*/ 1277586 w 2199099"/>
                <a:gd name="connsiteY16" fmla="*/ 437305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77586 w 2199099"/>
                <a:gd name="connsiteY16" fmla="*/ 4373051 h 4715275"/>
                <a:gd name="connsiteX17" fmla="*/ 1131600 w 2199099"/>
                <a:gd name="connsiteY17" fmla="*/ 4511841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65669 w 2199099"/>
                <a:gd name="connsiteY14" fmla="*/ 3973127 h 4716520"/>
                <a:gd name="connsiteX15" fmla="*/ 1420400 w 2199099"/>
                <a:gd name="connsiteY15" fmla="*/ 417839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  <a:gd name="connsiteX0" fmla="*/ 1859628 w 2199099"/>
                <a:gd name="connsiteY0" fmla="*/ 0 h 4716522"/>
                <a:gd name="connsiteX1" fmla="*/ 1970347 w 2199099"/>
                <a:gd name="connsiteY1" fmla="*/ 303427 h 4716522"/>
                <a:gd name="connsiteX2" fmla="*/ 2038088 w 2199099"/>
                <a:gd name="connsiteY2" fmla="*/ 524500 h 4716522"/>
                <a:gd name="connsiteX3" fmla="*/ 2110634 w 2199099"/>
                <a:gd name="connsiteY3" fmla="*/ 804020 h 4716522"/>
                <a:gd name="connsiteX4" fmla="*/ 2166733 w 2199099"/>
                <a:gd name="connsiteY4" fmla="*/ 1169858 h 4716522"/>
                <a:gd name="connsiteX5" fmla="*/ 2194380 w 2199099"/>
                <a:gd name="connsiteY5" fmla="*/ 1487564 h 4716522"/>
                <a:gd name="connsiteX6" fmla="*/ 2198518 w 2199099"/>
                <a:gd name="connsiteY6" fmla="*/ 1823768 h 4716522"/>
                <a:gd name="connsiteX7" fmla="*/ 2180569 w 2199099"/>
                <a:gd name="connsiteY7" fmla="*/ 2155817 h 4716522"/>
                <a:gd name="connsiteX8" fmla="*/ 2151011 w 2199099"/>
                <a:gd name="connsiteY8" fmla="*/ 2443353 h 4716522"/>
                <a:gd name="connsiteX9" fmla="*/ 2107898 w 2199099"/>
                <a:gd name="connsiteY9" fmla="*/ 2702577 h 4716522"/>
                <a:gd name="connsiteX10" fmla="*/ 2062189 w 2199099"/>
                <a:gd name="connsiteY10" fmla="*/ 2933675 h 4716522"/>
                <a:gd name="connsiteX11" fmla="*/ 1973155 w 2199099"/>
                <a:gd name="connsiteY11" fmla="*/ 3215309 h 4716522"/>
                <a:gd name="connsiteX12" fmla="*/ 1881253 w 2199099"/>
                <a:gd name="connsiteY12" fmla="*/ 3412445 h 4716522"/>
                <a:gd name="connsiteX13" fmla="*/ 1737974 w 2199099"/>
                <a:gd name="connsiteY13" fmla="*/ 3716008 h 4716522"/>
                <a:gd name="connsiteX14" fmla="*/ 1581826 w 2199099"/>
                <a:gd name="connsiteY14" fmla="*/ 3976125 h 4716522"/>
                <a:gd name="connsiteX15" fmla="*/ 1420400 w 2199099"/>
                <a:gd name="connsiteY15" fmla="*/ 4178392 h 4716522"/>
                <a:gd name="connsiteX16" fmla="*/ 1277586 w 2199099"/>
                <a:gd name="connsiteY16" fmla="*/ 4373051 h 4716522"/>
                <a:gd name="connsiteX17" fmla="*/ 1131600 w 2199099"/>
                <a:gd name="connsiteY17" fmla="*/ 4511841 h 4716522"/>
                <a:gd name="connsiteX18" fmla="*/ 976053 w 2199099"/>
                <a:gd name="connsiteY18" fmla="*/ 4636871 h 4716522"/>
                <a:gd name="connsiteX19" fmla="*/ 778884 w 2199099"/>
                <a:gd name="connsiteY19" fmla="*/ 4715135 h 4716522"/>
                <a:gd name="connsiteX20" fmla="*/ 720381 w 2199099"/>
                <a:gd name="connsiteY20" fmla="*/ 4574718 h 4716522"/>
                <a:gd name="connsiteX21" fmla="*/ 648535 w 2199099"/>
                <a:gd name="connsiteY21" fmla="*/ 4312595 h 4716522"/>
                <a:gd name="connsiteX22" fmla="*/ 537075 w 2199099"/>
                <a:gd name="connsiteY22" fmla="*/ 3911459 h 4716522"/>
                <a:gd name="connsiteX23" fmla="*/ 381604 w 2199099"/>
                <a:gd name="connsiteY23" fmla="*/ 3282969 h 4716522"/>
                <a:gd name="connsiteX24" fmla="*/ 296480 w 2199099"/>
                <a:gd name="connsiteY24" fmla="*/ 2908499 h 4716522"/>
                <a:gd name="connsiteX25" fmla="*/ 201750 w 2199099"/>
                <a:gd name="connsiteY25" fmla="*/ 2612605 h 4716522"/>
                <a:gd name="connsiteX26" fmla="*/ 91219 w 2199099"/>
                <a:gd name="connsiteY26" fmla="*/ 2280904 h 4716522"/>
                <a:gd name="connsiteX27" fmla="*/ 0 w 2199099"/>
                <a:gd name="connsiteY27" fmla="*/ 2022820 h 4716522"/>
                <a:gd name="connsiteX28" fmla="*/ 1859628 w 2199099"/>
                <a:gd name="connsiteY28" fmla="*/ 0 h 4716522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81826 w 2199099"/>
                <a:gd name="connsiteY14" fmla="*/ 3976125 h 4716520"/>
                <a:gd name="connsiteX15" fmla="*/ 1435814 w 2199099"/>
                <a:gd name="connsiteY15" fmla="*/ 418862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9099" h="4716520">
                  <a:moveTo>
                    <a:pt x="1859628" y="0"/>
                  </a:moveTo>
                  <a:lnTo>
                    <a:pt x="1970347" y="303427"/>
                  </a:lnTo>
                  <a:cubicBezTo>
                    <a:pt x="1992927" y="377118"/>
                    <a:pt x="2014707" y="441068"/>
                    <a:pt x="2038088" y="524500"/>
                  </a:cubicBezTo>
                  <a:cubicBezTo>
                    <a:pt x="2061469" y="607932"/>
                    <a:pt x="2089193" y="696460"/>
                    <a:pt x="2110634" y="804020"/>
                  </a:cubicBezTo>
                  <a:cubicBezTo>
                    <a:pt x="2132075" y="911580"/>
                    <a:pt x="2152775" y="1055934"/>
                    <a:pt x="2166733" y="1169858"/>
                  </a:cubicBezTo>
                  <a:cubicBezTo>
                    <a:pt x="2180691" y="1283782"/>
                    <a:pt x="2193135" y="1401445"/>
                    <a:pt x="2194380" y="1487564"/>
                  </a:cubicBezTo>
                  <a:cubicBezTo>
                    <a:pt x="2195625" y="1573683"/>
                    <a:pt x="2200820" y="1712393"/>
                    <a:pt x="2198518" y="1823768"/>
                  </a:cubicBezTo>
                  <a:cubicBezTo>
                    <a:pt x="2196216" y="1935143"/>
                    <a:pt x="2198026" y="1995350"/>
                    <a:pt x="2180569" y="2155817"/>
                  </a:cubicBezTo>
                  <a:cubicBezTo>
                    <a:pt x="2163112" y="2316284"/>
                    <a:pt x="2161572" y="2385111"/>
                    <a:pt x="2151011" y="2443353"/>
                  </a:cubicBezTo>
                  <a:cubicBezTo>
                    <a:pt x="2140450" y="2501596"/>
                    <a:pt x="2121245" y="2643929"/>
                    <a:pt x="2107898" y="2702577"/>
                  </a:cubicBezTo>
                  <a:cubicBezTo>
                    <a:pt x="2094551" y="2761225"/>
                    <a:pt x="2094925" y="2819411"/>
                    <a:pt x="2062189" y="2933675"/>
                  </a:cubicBezTo>
                  <a:cubicBezTo>
                    <a:pt x="2029453" y="3047939"/>
                    <a:pt x="2003311" y="3135514"/>
                    <a:pt x="1973155" y="3215309"/>
                  </a:cubicBezTo>
                  <a:cubicBezTo>
                    <a:pt x="1942999" y="3295104"/>
                    <a:pt x="1922523" y="3335523"/>
                    <a:pt x="1881253" y="3412445"/>
                  </a:cubicBezTo>
                  <a:cubicBezTo>
                    <a:pt x="1839983" y="3489367"/>
                    <a:pt x="1787879" y="3622061"/>
                    <a:pt x="1737974" y="3716008"/>
                  </a:cubicBezTo>
                  <a:cubicBezTo>
                    <a:pt x="1688069" y="3809955"/>
                    <a:pt x="1632122" y="3915774"/>
                    <a:pt x="1581826" y="3976125"/>
                  </a:cubicBezTo>
                  <a:cubicBezTo>
                    <a:pt x="1531530" y="4036476"/>
                    <a:pt x="1485251" y="4125918"/>
                    <a:pt x="1435814" y="4188622"/>
                  </a:cubicBezTo>
                  <a:lnTo>
                    <a:pt x="1277586" y="4373051"/>
                  </a:lnTo>
                  <a:lnTo>
                    <a:pt x="1131600" y="4511841"/>
                  </a:lnTo>
                  <a:lnTo>
                    <a:pt x="976053" y="4636871"/>
                  </a:lnTo>
                  <a:cubicBezTo>
                    <a:pt x="912681" y="4675681"/>
                    <a:pt x="821496" y="4725494"/>
                    <a:pt x="778884" y="4715135"/>
                  </a:cubicBezTo>
                  <a:cubicBezTo>
                    <a:pt x="736272" y="4704776"/>
                    <a:pt x="739882" y="4621524"/>
                    <a:pt x="720381" y="4574718"/>
                  </a:cubicBezTo>
                  <a:cubicBezTo>
                    <a:pt x="707329" y="4511482"/>
                    <a:pt x="677066" y="4422763"/>
                    <a:pt x="648535" y="4312595"/>
                  </a:cubicBezTo>
                  <a:cubicBezTo>
                    <a:pt x="611382" y="4178883"/>
                    <a:pt x="581563" y="4083063"/>
                    <a:pt x="537075" y="3911459"/>
                  </a:cubicBezTo>
                  <a:cubicBezTo>
                    <a:pt x="492587" y="3739855"/>
                    <a:pt x="421703" y="3450129"/>
                    <a:pt x="381604" y="3282969"/>
                  </a:cubicBezTo>
                  <a:cubicBezTo>
                    <a:pt x="341505" y="3115809"/>
                    <a:pt x="326456" y="3020226"/>
                    <a:pt x="296480" y="2908499"/>
                  </a:cubicBezTo>
                  <a:lnTo>
                    <a:pt x="201750" y="2612605"/>
                  </a:lnTo>
                  <a:lnTo>
                    <a:pt x="91219" y="2280904"/>
                  </a:lnTo>
                  <a:lnTo>
                    <a:pt x="0" y="2022820"/>
                  </a:lnTo>
                  <a:cubicBezTo>
                    <a:pt x="294735" y="1642669"/>
                    <a:pt x="1531237" y="286565"/>
                    <a:pt x="1859628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096275" y="900488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22406" y="3369147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691101" y="684910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1101" y="684910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926914" y="4789109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6914" y="4789109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656682" y="3810000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682" y="3810000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194092" y="3190457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092" y="3190457"/>
                  <a:ext cx="43204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539029" y="2821125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029" y="2821125"/>
                  <a:ext cx="43204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141221" y="4604443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21" y="4604443"/>
                  <a:ext cx="43204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6890137" y="380547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/>
            <p:cNvSpPr/>
            <p:nvPr/>
          </p:nvSpPr>
          <p:spPr>
            <a:xfrm>
              <a:off x="4894200" y="2960791"/>
              <a:ext cx="90000" cy="9000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/>
            <p:cNvSpPr/>
            <p:nvPr/>
          </p:nvSpPr>
          <p:spPr>
            <a:xfrm rot="8232653">
              <a:off x="4201079" y="-1408014"/>
              <a:ext cx="4914700" cy="5373819"/>
            </a:xfrm>
            <a:prstGeom prst="arc">
              <a:avLst>
                <a:gd name="adj1" fmla="val 18393693"/>
                <a:gd name="adj2" fmla="val 21387104"/>
              </a:avLst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1670" y="1442034"/>
              <a:ext cx="16953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attacker’s level set image</a:t>
              </a:r>
            </a:p>
            <a:p>
              <a:r>
                <a:rPr lang="en-CA" dirty="0" smtClean="0"/>
                <a:t>= defender’s arrival point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804225" y="2133600"/>
              <a:ext cx="90000" cy="9000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4179332"/>
                <a:ext cx="172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Path is strongly defendable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 smtClean="0"/>
                  <a:t> is outside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 is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179332"/>
                <a:ext cx="1728370" cy="1477328"/>
              </a:xfrm>
              <a:prstGeom prst="rect">
                <a:avLst/>
              </a:prstGeom>
              <a:blipFill rotWithShape="1">
                <a:blip r:embed="rId9"/>
                <a:stretch>
                  <a:fillRect l="-3180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35268" y="609600"/>
            <a:ext cx="8384130" cy="6249290"/>
            <a:chOff x="635268" y="609600"/>
            <a:chExt cx="8384130" cy="6249290"/>
          </a:xfrm>
        </p:grpSpPr>
        <p:sp>
          <p:nvSpPr>
            <p:cNvPr id="51" name="TextBox 50"/>
            <p:cNvSpPr txBox="1"/>
            <p:nvPr/>
          </p:nvSpPr>
          <p:spPr>
            <a:xfrm>
              <a:off x="923268" y="1467561"/>
              <a:ext cx="15121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defender’s arrival point</a:t>
              </a:r>
            </a:p>
            <a:p>
              <a:r>
                <a:rPr lang="en-CA" dirty="0" smtClean="0"/>
                <a:t>= attacker’s crossing point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635268" y="152489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/>
            <p:cNvSpPr/>
            <p:nvPr/>
          </p:nvSpPr>
          <p:spPr>
            <a:xfrm>
              <a:off x="755823" y="1957731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7518" y="2189892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538678" y="88222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/>
            <p:cNvCxnSpPr>
              <a:stCxn id="31" idx="1"/>
              <a:endCxn id="31" idx="7"/>
            </p:cNvCxnSpPr>
            <p:nvPr/>
          </p:nvCxnSpPr>
          <p:spPr>
            <a:xfrm flipH="1">
              <a:off x="3741091" y="90349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723807" y="404925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4401559" y="258004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31" idx="1"/>
            </p:cNvCxnSpPr>
            <p:nvPr/>
          </p:nvCxnSpPr>
          <p:spPr>
            <a:xfrm flipH="1">
              <a:off x="5491006" y="903495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4" idx="2"/>
            </p:cNvCxnSpPr>
            <p:nvPr/>
          </p:nvCxnSpPr>
          <p:spPr>
            <a:xfrm flipH="1">
              <a:off x="3726065" y="2841848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Freeform 41"/>
            <p:cNvSpPr/>
            <p:nvPr/>
          </p:nvSpPr>
          <p:spPr>
            <a:xfrm rot="217942">
              <a:off x="5023198" y="881264"/>
              <a:ext cx="3985673" cy="3605759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175933 w 3482974"/>
                <a:gd name="connsiteY19" fmla="*/ 268005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02095 w 3482974"/>
                <a:gd name="connsiteY24" fmla="*/ 1346522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66607 w 3482974"/>
                <a:gd name="connsiteY24" fmla="*/ 1360597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03208 w 3482974"/>
                <a:gd name="connsiteY24" fmla="*/ 119049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18440 w 3482974"/>
                <a:gd name="connsiteY24" fmla="*/ 118480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3882 w 3482974"/>
                <a:gd name="connsiteY23" fmla="*/ 81162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826 w 3482974"/>
                <a:gd name="connsiteY22" fmla="*/ 668631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003 w 3482974"/>
                <a:gd name="connsiteY22" fmla="*/ 656680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43642 w 3482974"/>
                <a:gd name="connsiteY21" fmla="*/ 476881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5459 w 3482974"/>
                <a:gd name="connsiteY21" fmla="*/ 459391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56201 w 3482974"/>
                <a:gd name="connsiteY20" fmla="*/ 311310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433 w 3482974"/>
                <a:gd name="connsiteY30" fmla="*/ 1726469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77834 w 3482974"/>
                <a:gd name="connsiteY31" fmla="*/ 1794654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98419 w 3482974"/>
                <a:gd name="connsiteY31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86695 w 3482974"/>
                <a:gd name="connsiteY30" fmla="*/ 1495189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0838 w 3482974"/>
                <a:gd name="connsiteY31" fmla="*/ 1601418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333694 w 3336925"/>
                <a:gd name="connsiteY0" fmla="*/ 2101173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36925"/>
                <a:gd name="connsiteY0" fmla="*/ 1800918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02915"/>
                <a:gd name="connsiteY0" fmla="*/ 1800918 h 2842931"/>
                <a:gd name="connsiteX1" fmla="*/ 3192257 w 3302915"/>
                <a:gd name="connsiteY1" fmla="*/ 2174072 h 2842931"/>
                <a:gd name="connsiteX2" fmla="*/ 3182408 w 3302915"/>
                <a:gd name="connsiteY2" fmla="*/ 2377267 h 2842931"/>
                <a:gd name="connsiteX3" fmla="*/ 2944283 w 3302915"/>
                <a:gd name="connsiteY3" fmla="*/ 2529665 h 2842931"/>
                <a:gd name="connsiteX4" fmla="*/ 2717798 w 3302915"/>
                <a:gd name="connsiteY4" fmla="*/ 2647140 h 2842931"/>
                <a:gd name="connsiteX5" fmla="*/ 2493433 w 3302915"/>
                <a:gd name="connsiteY5" fmla="*/ 2740273 h 2842931"/>
                <a:gd name="connsiteX6" fmla="*/ 2286001 w 3302915"/>
                <a:gd name="connsiteY6" fmla="*/ 2795306 h 2842931"/>
                <a:gd name="connsiteX7" fmla="*/ 2061633 w 3302915"/>
                <a:gd name="connsiteY7" fmla="*/ 2824940 h 2842931"/>
                <a:gd name="connsiteX8" fmla="*/ 1862665 w 3302915"/>
                <a:gd name="connsiteY8" fmla="*/ 2842931 h 2842931"/>
                <a:gd name="connsiteX9" fmla="*/ 1644648 w 3302915"/>
                <a:gd name="connsiteY9" fmla="*/ 2837639 h 2842931"/>
                <a:gd name="connsiteX10" fmla="*/ 1330324 w 3302915"/>
                <a:gd name="connsiteY10" fmla="*/ 2785780 h 2842931"/>
                <a:gd name="connsiteX11" fmla="*/ 1029758 w 3302915"/>
                <a:gd name="connsiteY11" fmla="*/ 2700056 h 2842931"/>
                <a:gd name="connsiteX12" fmla="*/ 777874 w 3302915"/>
                <a:gd name="connsiteY12" fmla="*/ 2605867 h 2842931"/>
                <a:gd name="connsiteX13" fmla="*/ 608542 w 3302915"/>
                <a:gd name="connsiteY13" fmla="*/ 2504264 h 2842931"/>
                <a:gd name="connsiteX14" fmla="*/ 394758 w 3302915"/>
                <a:gd name="connsiteY14" fmla="*/ 2366680 h 2842931"/>
                <a:gd name="connsiteX15" fmla="*/ 173568 w 3302915"/>
                <a:gd name="connsiteY15" fmla="*/ 2185704 h 2842931"/>
                <a:gd name="connsiteX16" fmla="*/ 0 w 3302915"/>
                <a:gd name="connsiteY16" fmla="*/ 2033306 h 2842931"/>
                <a:gd name="connsiteX17" fmla="*/ 1727200 w 3302915"/>
                <a:gd name="connsiteY17" fmla="*/ 132539 h 2842931"/>
                <a:gd name="connsiteX18" fmla="*/ 1956226 w 3302915"/>
                <a:gd name="connsiteY18" fmla="*/ 165454 h 2842931"/>
                <a:gd name="connsiteX19" fmla="*/ 2202816 w 3302915"/>
                <a:gd name="connsiteY19" fmla="*/ 242434 h 2842931"/>
                <a:gd name="connsiteX20" fmla="*/ 2366247 w 3302915"/>
                <a:gd name="connsiteY20" fmla="*/ 305922 h 2842931"/>
                <a:gd name="connsiteX21" fmla="*/ 2483987 w 3302915"/>
                <a:gd name="connsiteY21" fmla="*/ 365799 h 2842931"/>
                <a:gd name="connsiteX22" fmla="*/ 2655459 w 3302915"/>
                <a:gd name="connsiteY22" fmla="*/ 459391 h 2842931"/>
                <a:gd name="connsiteX23" fmla="*/ 2761303 w 3302915"/>
                <a:gd name="connsiteY23" fmla="*/ 538638 h 2842931"/>
                <a:gd name="connsiteX24" fmla="*/ 2893003 w 3302915"/>
                <a:gd name="connsiteY24" fmla="*/ 656680 h 2842931"/>
                <a:gd name="connsiteX25" fmla="*/ 2989009 w 3302915"/>
                <a:gd name="connsiteY25" fmla="*/ 760384 h 2842931"/>
                <a:gd name="connsiteX26" fmla="*/ 3038123 w 3302915"/>
                <a:gd name="connsiteY26" fmla="*/ 835376 h 2842931"/>
                <a:gd name="connsiteX27" fmla="*/ 3110916 w 3302915"/>
                <a:gd name="connsiteY27" fmla="*/ 945971 h 2842931"/>
                <a:gd name="connsiteX28" fmla="*/ 3218440 w 3302915"/>
                <a:gd name="connsiteY28" fmla="*/ 1184804 h 2842931"/>
                <a:gd name="connsiteX29" fmla="*/ 3266607 w 3302915"/>
                <a:gd name="connsiteY29" fmla="*/ 1360597 h 2842931"/>
                <a:gd name="connsiteX30" fmla="*/ 3292213 w 3302915"/>
                <a:gd name="connsiteY30" fmla="*/ 1499667 h 2842931"/>
                <a:gd name="connsiteX31" fmla="*/ 3300838 w 3302915"/>
                <a:gd name="connsiteY31" fmla="*/ 1601418 h 2842931"/>
                <a:gd name="connsiteX32" fmla="*/ 3302915 w 3302915"/>
                <a:gd name="connsiteY32" fmla="*/ 1655029 h 2842931"/>
                <a:gd name="connsiteX33" fmla="*/ 3298419 w 3302915"/>
                <a:gd name="connsiteY33" fmla="*/ 1791050 h 2842931"/>
                <a:gd name="connsiteX0" fmla="*/ 3297386 w 3302915"/>
                <a:gd name="connsiteY0" fmla="*/ 1800918 h 2842931"/>
                <a:gd name="connsiteX1" fmla="*/ 3235681 w 3302915"/>
                <a:gd name="connsiteY1" fmla="*/ 2002139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55153 w 3302915"/>
                <a:gd name="connsiteY1" fmla="*/ 2020198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77716 w 3302915"/>
                <a:gd name="connsiteY1" fmla="*/ 1894087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61986 w 3302915"/>
                <a:gd name="connsiteY5" fmla="*/ 2559828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0237 w 3302915"/>
                <a:gd name="connsiteY5" fmla="*/ 2465912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30404 w 3302915"/>
                <a:gd name="connsiteY7" fmla="*/ 2621008 h 2842931"/>
                <a:gd name="connsiteX8" fmla="*/ 2717180 w 3302915"/>
                <a:gd name="connsiteY8" fmla="*/ 2675974 h 2842931"/>
                <a:gd name="connsiteX9" fmla="*/ 2493433 w 3302915"/>
                <a:gd name="connsiteY9" fmla="*/ 2740273 h 2842931"/>
                <a:gd name="connsiteX10" fmla="*/ 2286001 w 3302915"/>
                <a:gd name="connsiteY10" fmla="*/ 2795306 h 2842931"/>
                <a:gd name="connsiteX11" fmla="*/ 2061633 w 3302915"/>
                <a:gd name="connsiteY11" fmla="*/ 2824940 h 2842931"/>
                <a:gd name="connsiteX12" fmla="*/ 1862665 w 3302915"/>
                <a:gd name="connsiteY12" fmla="*/ 2842931 h 2842931"/>
                <a:gd name="connsiteX13" fmla="*/ 1644648 w 3302915"/>
                <a:gd name="connsiteY13" fmla="*/ 2837639 h 2842931"/>
                <a:gd name="connsiteX14" fmla="*/ 1330324 w 3302915"/>
                <a:gd name="connsiteY14" fmla="*/ 2785780 h 2842931"/>
                <a:gd name="connsiteX15" fmla="*/ 1029758 w 3302915"/>
                <a:gd name="connsiteY15" fmla="*/ 2700056 h 2842931"/>
                <a:gd name="connsiteX16" fmla="*/ 777874 w 3302915"/>
                <a:gd name="connsiteY16" fmla="*/ 2605867 h 2842931"/>
                <a:gd name="connsiteX17" fmla="*/ 608542 w 3302915"/>
                <a:gd name="connsiteY17" fmla="*/ 2504264 h 2842931"/>
                <a:gd name="connsiteX18" fmla="*/ 394758 w 3302915"/>
                <a:gd name="connsiteY18" fmla="*/ 2366680 h 2842931"/>
                <a:gd name="connsiteX19" fmla="*/ 173568 w 3302915"/>
                <a:gd name="connsiteY19" fmla="*/ 2185704 h 2842931"/>
                <a:gd name="connsiteX20" fmla="*/ 0 w 3302915"/>
                <a:gd name="connsiteY20" fmla="*/ 2033306 h 2842931"/>
                <a:gd name="connsiteX21" fmla="*/ 1727200 w 3302915"/>
                <a:gd name="connsiteY21" fmla="*/ 132539 h 2842931"/>
                <a:gd name="connsiteX22" fmla="*/ 1956226 w 3302915"/>
                <a:gd name="connsiteY22" fmla="*/ 165454 h 2842931"/>
                <a:gd name="connsiteX23" fmla="*/ 2202816 w 3302915"/>
                <a:gd name="connsiteY23" fmla="*/ 242434 h 2842931"/>
                <a:gd name="connsiteX24" fmla="*/ 2366247 w 3302915"/>
                <a:gd name="connsiteY24" fmla="*/ 305922 h 2842931"/>
                <a:gd name="connsiteX25" fmla="*/ 2483987 w 3302915"/>
                <a:gd name="connsiteY25" fmla="*/ 365799 h 2842931"/>
                <a:gd name="connsiteX26" fmla="*/ 2655459 w 3302915"/>
                <a:gd name="connsiteY26" fmla="*/ 459391 h 2842931"/>
                <a:gd name="connsiteX27" fmla="*/ 2761303 w 3302915"/>
                <a:gd name="connsiteY27" fmla="*/ 538638 h 2842931"/>
                <a:gd name="connsiteX28" fmla="*/ 2893003 w 3302915"/>
                <a:gd name="connsiteY28" fmla="*/ 656680 h 2842931"/>
                <a:gd name="connsiteX29" fmla="*/ 2989009 w 3302915"/>
                <a:gd name="connsiteY29" fmla="*/ 760384 h 2842931"/>
                <a:gd name="connsiteX30" fmla="*/ 3038123 w 3302915"/>
                <a:gd name="connsiteY30" fmla="*/ 835376 h 2842931"/>
                <a:gd name="connsiteX31" fmla="*/ 3110916 w 3302915"/>
                <a:gd name="connsiteY31" fmla="*/ 945971 h 2842931"/>
                <a:gd name="connsiteX32" fmla="*/ 3218440 w 3302915"/>
                <a:gd name="connsiteY32" fmla="*/ 1184804 h 2842931"/>
                <a:gd name="connsiteX33" fmla="*/ 3266607 w 3302915"/>
                <a:gd name="connsiteY33" fmla="*/ 1360597 h 2842931"/>
                <a:gd name="connsiteX34" fmla="*/ 3292213 w 3302915"/>
                <a:gd name="connsiteY34" fmla="*/ 1499667 h 2842931"/>
                <a:gd name="connsiteX35" fmla="*/ 3300838 w 3302915"/>
                <a:gd name="connsiteY35" fmla="*/ 1601418 h 2842931"/>
                <a:gd name="connsiteX36" fmla="*/ 3302915 w 3302915"/>
                <a:gd name="connsiteY36" fmla="*/ 1655029 h 2842931"/>
                <a:gd name="connsiteX37" fmla="*/ 3298419 w 3302915"/>
                <a:gd name="connsiteY37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830404 w 3302915"/>
                <a:gd name="connsiteY8" fmla="*/ 2621008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6139 w 3302915"/>
                <a:gd name="connsiteY15" fmla="*/ 2808228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208910 w 3302915"/>
                <a:gd name="connsiteY17" fmla="*/ 2747066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7874 w 3302915"/>
                <a:gd name="connsiteY20" fmla="*/ 2605867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1864 w 3302915"/>
                <a:gd name="connsiteY20" fmla="*/ 2594219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668379 h 2710392"/>
                <a:gd name="connsiteX1" fmla="*/ 3283398 w 3302915"/>
                <a:gd name="connsiteY1" fmla="*/ 1768416 h 2710392"/>
                <a:gd name="connsiteX2" fmla="*/ 3255153 w 3302915"/>
                <a:gd name="connsiteY2" fmla="*/ 1887659 h 2710392"/>
                <a:gd name="connsiteX3" fmla="*/ 3192257 w 3302915"/>
                <a:gd name="connsiteY3" fmla="*/ 2041533 h 2710392"/>
                <a:gd name="connsiteX4" fmla="*/ 3097929 w 3302915"/>
                <a:gd name="connsiteY4" fmla="*/ 2228073 h 2710392"/>
                <a:gd name="connsiteX5" fmla="*/ 3028183 w 3302915"/>
                <a:gd name="connsiteY5" fmla="*/ 2335308 h 2710392"/>
                <a:gd name="connsiteX6" fmla="*/ 2961986 w 3302915"/>
                <a:gd name="connsiteY6" fmla="*/ 2427289 h 2710392"/>
                <a:gd name="connsiteX7" fmla="*/ 2843702 w 3302915"/>
                <a:gd name="connsiteY7" fmla="*/ 2492490 h 2710392"/>
                <a:gd name="connsiteX8" fmla="*/ 2727521 w 3302915"/>
                <a:gd name="connsiteY8" fmla="*/ 2544884 h 2710392"/>
                <a:gd name="connsiteX9" fmla="*/ 2597910 w 3302915"/>
                <a:gd name="connsiteY9" fmla="*/ 2588810 h 2710392"/>
                <a:gd name="connsiteX10" fmla="*/ 2452923 w 3302915"/>
                <a:gd name="connsiteY10" fmla="*/ 2624502 h 2710392"/>
                <a:gd name="connsiteX11" fmla="*/ 2286001 w 3302915"/>
                <a:gd name="connsiteY11" fmla="*/ 2662767 h 2710392"/>
                <a:gd name="connsiteX12" fmla="*/ 2061633 w 3302915"/>
                <a:gd name="connsiteY12" fmla="*/ 2692401 h 2710392"/>
                <a:gd name="connsiteX13" fmla="*/ 1862665 w 3302915"/>
                <a:gd name="connsiteY13" fmla="*/ 2710392 h 2710392"/>
                <a:gd name="connsiteX14" fmla="*/ 1644648 w 3302915"/>
                <a:gd name="connsiteY14" fmla="*/ 2705100 h 2710392"/>
                <a:gd name="connsiteX15" fmla="*/ 1481819 w 3302915"/>
                <a:gd name="connsiteY15" fmla="*/ 2682556 h 2710392"/>
                <a:gd name="connsiteX16" fmla="*/ 1330324 w 3302915"/>
                <a:gd name="connsiteY16" fmla="*/ 2653241 h 2710392"/>
                <a:gd name="connsiteX17" fmla="*/ 1177622 w 3302915"/>
                <a:gd name="connsiteY17" fmla="*/ 2613958 h 2710392"/>
                <a:gd name="connsiteX18" fmla="*/ 1029758 w 3302915"/>
                <a:gd name="connsiteY18" fmla="*/ 2567517 h 2710392"/>
                <a:gd name="connsiteX19" fmla="*/ 900306 w 3302915"/>
                <a:gd name="connsiteY19" fmla="*/ 2519789 h 2710392"/>
                <a:gd name="connsiteX20" fmla="*/ 771864 w 3302915"/>
                <a:gd name="connsiteY20" fmla="*/ 2461680 h 2710392"/>
                <a:gd name="connsiteX21" fmla="*/ 608542 w 3302915"/>
                <a:gd name="connsiteY21" fmla="*/ 2371725 h 2710392"/>
                <a:gd name="connsiteX22" fmla="*/ 394758 w 3302915"/>
                <a:gd name="connsiteY22" fmla="*/ 2234141 h 2710392"/>
                <a:gd name="connsiteX23" fmla="*/ 173568 w 3302915"/>
                <a:gd name="connsiteY23" fmla="*/ 2053165 h 2710392"/>
                <a:gd name="connsiteX24" fmla="*/ 0 w 3302915"/>
                <a:gd name="connsiteY24" fmla="*/ 1900767 h 2710392"/>
                <a:gd name="connsiteX25" fmla="*/ 1727200 w 3302915"/>
                <a:gd name="connsiteY25" fmla="*/ 0 h 2710392"/>
                <a:gd name="connsiteX26" fmla="*/ 1956226 w 3302915"/>
                <a:gd name="connsiteY26" fmla="*/ 32915 h 2710392"/>
                <a:gd name="connsiteX27" fmla="*/ 2202816 w 3302915"/>
                <a:gd name="connsiteY27" fmla="*/ 109895 h 2710392"/>
                <a:gd name="connsiteX28" fmla="*/ 2366247 w 3302915"/>
                <a:gd name="connsiteY28" fmla="*/ 173383 h 2710392"/>
                <a:gd name="connsiteX29" fmla="*/ 2483987 w 3302915"/>
                <a:gd name="connsiteY29" fmla="*/ 233260 h 2710392"/>
                <a:gd name="connsiteX30" fmla="*/ 2655459 w 3302915"/>
                <a:gd name="connsiteY30" fmla="*/ 326852 h 2710392"/>
                <a:gd name="connsiteX31" fmla="*/ 2761303 w 3302915"/>
                <a:gd name="connsiteY31" fmla="*/ 406099 h 2710392"/>
                <a:gd name="connsiteX32" fmla="*/ 2893003 w 3302915"/>
                <a:gd name="connsiteY32" fmla="*/ 524141 h 2710392"/>
                <a:gd name="connsiteX33" fmla="*/ 2989009 w 3302915"/>
                <a:gd name="connsiteY33" fmla="*/ 627845 h 2710392"/>
                <a:gd name="connsiteX34" fmla="*/ 3038123 w 3302915"/>
                <a:gd name="connsiteY34" fmla="*/ 702837 h 2710392"/>
                <a:gd name="connsiteX35" fmla="*/ 3110916 w 3302915"/>
                <a:gd name="connsiteY35" fmla="*/ 813432 h 2710392"/>
                <a:gd name="connsiteX36" fmla="*/ 3218440 w 3302915"/>
                <a:gd name="connsiteY36" fmla="*/ 1052265 h 2710392"/>
                <a:gd name="connsiteX37" fmla="*/ 3266607 w 3302915"/>
                <a:gd name="connsiteY37" fmla="*/ 1228058 h 2710392"/>
                <a:gd name="connsiteX38" fmla="*/ 3292213 w 3302915"/>
                <a:gd name="connsiteY38" fmla="*/ 1367128 h 2710392"/>
                <a:gd name="connsiteX39" fmla="*/ 3300838 w 3302915"/>
                <a:gd name="connsiteY39" fmla="*/ 1468879 h 2710392"/>
                <a:gd name="connsiteX40" fmla="*/ 3302915 w 3302915"/>
                <a:gd name="connsiteY40" fmla="*/ 1522490 h 2710392"/>
                <a:gd name="connsiteX41" fmla="*/ 3298419 w 3302915"/>
                <a:gd name="connsiteY41" fmla="*/ 1658511 h 271039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54029 w 3359558"/>
                <a:gd name="connsiteY0" fmla="*/ 1811309 h 2853322"/>
                <a:gd name="connsiteX1" fmla="*/ 3340041 w 3359558"/>
                <a:gd name="connsiteY1" fmla="*/ 1911346 h 2853322"/>
                <a:gd name="connsiteX2" fmla="*/ 3311796 w 3359558"/>
                <a:gd name="connsiteY2" fmla="*/ 2030589 h 2853322"/>
                <a:gd name="connsiteX3" fmla="*/ 3248900 w 3359558"/>
                <a:gd name="connsiteY3" fmla="*/ 2184463 h 2853322"/>
                <a:gd name="connsiteX4" fmla="*/ 3154572 w 3359558"/>
                <a:gd name="connsiteY4" fmla="*/ 2371003 h 2853322"/>
                <a:gd name="connsiteX5" fmla="*/ 3084826 w 3359558"/>
                <a:gd name="connsiteY5" fmla="*/ 2478238 h 2853322"/>
                <a:gd name="connsiteX6" fmla="*/ 3018629 w 3359558"/>
                <a:gd name="connsiteY6" fmla="*/ 2570219 h 2853322"/>
                <a:gd name="connsiteX7" fmla="*/ 2900345 w 3359558"/>
                <a:gd name="connsiteY7" fmla="*/ 2635420 h 2853322"/>
                <a:gd name="connsiteX8" fmla="*/ 2784164 w 3359558"/>
                <a:gd name="connsiteY8" fmla="*/ 2687814 h 2853322"/>
                <a:gd name="connsiteX9" fmla="*/ 2654553 w 3359558"/>
                <a:gd name="connsiteY9" fmla="*/ 2731740 h 2853322"/>
                <a:gd name="connsiteX10" fmla="*/ 2509566 w 3359558"/>
                <a:gd name="connsiteY10" fmla="*/ 2767432 h 2853322"/>
                <a:gd name="connsiteX11" fmla="*/ 2342644 w 3359558"/>
                <a:gd name="connsiteY11" fmla="*/ 2805697 h 2853322"/>
                <a:gd name="connsiteX12" fmla="*/ 2118276 w 3359558"/>
                <a:gd name="connsiteY12" fmla="*/ 2835331 h 2853322"/>
                <a:gd name="connsiteX13" fmla="*/ 1919308 w 3359558"/>
                <a:gd name="connsiteY13" fmla="*/ 2853322 h 2853322"/>
                <a:gd name="connsiteX14" fmla="*/ 1701291 w 3359558"/>
                <a:gd name="connsiteY14" fmla="*/ 2848030 h 2853322"/>
                <a:gd name="connsiteX15" fmla="*/ 1538462 w 3359558"/>
                <a:gd name="connsiteY15" fmla="*/ 2825486 h 2853322"/>
                <a:gd name="connsiteX16" fmla="*/ 1386967 w 3359558"/>
                <a:gd name="connsiteY16" fmla="*/ 2796171 h 2853322"/>
                <a:gd name="connsiteX17" fmla="*/ 1234265 w 3359558"/>
                <a:gd name="connsiteY17" fmla="*/ 2756888 h 2853322"/>
                <a:gd name="connsiteX18" fmla="*/ 1086401 w 3359558"/>
                <a:gd name="connsiteY18" fmla="*/ 2710447 h 2853322"/>
                <a:gd name="connsiteX19" fmla="*/ 956949 w 3359558"/>
                <a:gd name="connsiteY19" fmla="*/ 2662719 h 2853322"/>
                <a:gd name="connsiteX20" fmla="*/ 828507 w 3359558"/>
                <a:gd name="connsiteY20" fmla="*/ 2604610 h 2853322"/>
                <a:gd name="connsiteX21" fmla="*/ 665185 w 3359558"/>
                <a:gd name="connsiteY21" fmla="*/ 2514655 h 2853322"/>
                <a:gd name="connsiteX22" fmla="*/ 451401 w 3359558"/>
                <a:gd name="connsiteY22" fmla="*/ 2377071 h 2853322"/>
                <a:gd name="connsiteX23" fmla="*/ 230211 w 3359558"/>
                <a:gd name="connsiteY23" fmla="*/ 2196095 h 2853322"/>
                <a:gd name="connsiteX24" fmla="*/ 97097 w 3359558"/>
                <a:gd name="connsiteY24" fmla="*/ 2076529 h 2853322"/>
                <a:gd name="connsiteX25" fmla="*/ 1783185 w 3359558"/>
                <a:gd name="connsiteY25" fmla="*/ 133370 h 2853322"/>
                <a:gd name="connsiteX26" fmla="*/ 2012869 w 3359558"/>
                <a:gd name="connsiteY26" fmla="*/ 175845 h 2853322"/>
                <a:gd name="connsiteX27" fmla="*/ 2259459 w 3359558"/>
                <a:gd name="connsiteY27" fmla="*/ 252825 h 2853322"/>
                <a:gd name="connsiteX28" fmla="*/ 2422890 w 3359558"/>
                <a:gd name="connsiteY28" fmla="*/ 316313 h 2853322"/>
                <a:gd name="connsiteX29" fmla="*/ 2540630 w 3359558"/>
                <a:gd name="connsiteY29" fmla="*/ 376190 h 2853322"/>
                <a:gd name="connsiteX30" fmla="*/ 2712102 w 3359558"/>
                <a:gd name="connsiteY30" fmla="*/ 469782 h 2853322"/>
                <a:gd name="connsiteX31" fmla="*/ 2817946 w 3359558"/>
                <a:gd name="connsiteY31" fmla="*/ 549029 h 2853322"/>
                <a:gd name="connsiteX32" fmla="*/ 2949646 w 3359558"/>
                <a:gd name="connsiteY32" fmla="*/ 667071 h 2853322"/>
                <a:gd name="connsiteX33" fmla="*/ 3045652 w 3359558"/>
                <a:gd name="connsiteY33" fmla="*/ 770775 h 2853322"/>
                <a:gd name="connsiteX34" fmla="*/ 3094766 w 3359558"/>
                <a:gd name="connsiteY34" fmla="*/ 845767 h 2853322"/>
                <a:gd name="connsiteX35" fmla="*/ 3167559 w 3359558"/>
                <a:gd name="connsiteY35" fmla="*/ 956362 h 2853322"/>
                <a:gd name="connsiteX36" fmla="*/ 3275083 w 3359558"/>
                <a:gd name="connsiteY36" fmla="*/ 1195195 h 2853322"/>
                <a:gd name="connsiteX37" fmla="*/ 3323250 w 3359558"/>
                <a:gd name="connsiteY37" fmla="*/ 1370988 h 2853322"/>
                <a:gd name="connsiteX38" fmla="*/ 3348856 w 3359558"/>
                <a:gd name="connsiteY38" fmla="*/ 1510058 h 2853322"/>
                <a:gd name="connsiteX39" fmla="*/ 3357481 w 3359558"/>
                <a:gd name="connsiteY39" fmla="*/ 1611809 h 2853322"/>
                <a:gd name="connsiteX40" fmla="*/ 3359558 w 3359558"/>
                <a:gd name="connsiteY40" fmla="*/ 1665420 h 2853322"/>
                <a:gd name="connsiteX41" fmla="*/ 3355062 w 3359558"/>
                <a:gd name="connsiteY41" fmla="*/ 1801441 h 2853322"/>
                <a:gd name="connsiteX0" fmla="*/ 3354029 w 3359558"/>
                <a:gd name="connsiteY0" fmla="*/ 1677939 h 2719952"/>
                <a:gd name="connsiteX1" fmla="*/ 3340041 w 3359558"/>
                <a:gd name="connsiteY1" fmla="*/ 1777976 h 2719952"/>
                <a:gd name="connsiteX2" fmla="*/ 3311796 w 3359558"/>
                <a:gd name="connsiteY2" fmla="*/ 1897219 h 2719952"/>
                <a:gd name="connsiteX3" fmla="*/ 3248900 w 3359558"/>
                <a:gd name="connsiteY3" fmla="*/ 2051093 h 2719952"/>
                <a:gd name="connsiteX4" fmla="*/ 3154572 w 3359558"/>
                <a:gd name="connsiteY4" fmla="*/ 2237633 h 2719952"/>
                <a:gd name="connsiteX5" fmla="*/ 3084826 w 3359558"/>
                <a:gd name="connsiteY5" fmla="*/ 2344868 h 2719952"/>
                <a:gd name="connsiteX6" fmla="*/ 3018629 w 3359558"/>
                <a:gd name="connsiteY6" fmla="*/ 2436849 h 2719952"/>
                <a:gd name="connsiteX7" fmla="*/ 2900345 w 3359558"/>
                <a:gd name="connsiteY7" fmla="*/ 2502050 h 2719952"/>
                <a:gd name="connsiteX8" fmla="*/ 2784164 w 3359558"/>
                <a:gd name="connsiteY8" fmla="*/ 2554444 h 2719952"/>
                <a:gd name="connsiteX9" fmla="*/ 2654553 w 3359558"/>
                <a:gd name="connsiteY9" fmla="*/ 2598370 h 2719952"/>
                <a:gd name="connsiteX10" fmla="*/ 2509566 w 3359558"/>
                <a:gd name="connsiteY10" fmla="*/ 2634062 h 2719952"/>
                <a:gd name="connsiteX11" fmla="*/ 2342644 w 3359558"/>
                <a:gd name="connsiteY11" fmla="*/ 2672327 h 2719952"/>
                <a:gd name="connsiteX12" fmla="*/ 2118276 w 3359558"/>
                <a:gd name="connsiteY12" fmla="*/ 2701961 h 2719952"/>
                <a:gd name="connsiteX13" fmla="*/ 1919308 w 3359558"/>
                <a:gd name="connsiteY13" fmla="*/ 2719952 h 2719952"/>
                <a:gd name="connsiteX14" fmla="*/ 1701291 w 3359558"/>
                <a:gd name="connsiteY14" fmla="*/ 2714660 h 2719952"/>
                <a:gd name="connsiteX15" fmla="*/ 1538462 w 3359558"/>
                <a:gd name="connsiteY15" fmla="*/ 2692116 h 2719952"/>
                <a:gd name="connsiteX16" fmla="*/ 1386967 w 3359558"/>
                <a:gd name="connsiteY16" fmla="*/ 2662801 h 2719952"/>
                <a:gd name="connsiteX17" fmla="*/ 1234265 w 3359558"/>
                <a:gd name="connsiteY17" fmla="*/ 2623518 h 2719952"/>
                <a:gd name="connsiteX18" fmla="*/ 1086401 w 3359558"/>
                <a:gd name="connsiteY18" fmla="*/ 2577077 h 2719952"/>
                <a:gd name="connsiteX19" fmla="*/ 956949 w 3359558"/>
                <a:gd name="connsiteY19" fmla="*/ 2529349 h 2719952"/>
                <a:gd name="connsiteX20" fmla="*/ 828507 w 3359558"/>
                <a:gd name="connsiteY20" fmla="*/ 2471240 h 2719952"/>
                <a:gd name="connsiteX21" fmla="*/ 665185 w 3359558"/>
                <a:gd name="connsiteY21" fmla="*/ 2381285 h 2719952"/>
                <a:gd name="connsiteX22" fmla="*/ 451401 w 3359558"/>
                <a:gd name="connsiteY22" fmla="*/ 2243701 h 2719952"/>
                <a:gd name="connsiteX23" fmla="*/ 230211 w 3359558"/>
                <a:gd name="connsiteY23" fmla="*/ 2062725 h 2719952"/>
                <a:gd name="connsiteX24" fmla="*/ 97097 w 3359558"/>
                <a:gd name="connsiteY24" fmla="*/ 1943159 h 2719952"/>
                <a:gd name="connsiteX25" fmla="*/ 1783185 w 3359558"/>
                <a:gd name="connsiteY25" fmla="*/ 0 h 2719952"/>
                <a:gd name="connsiteX26" fmla="*/ 2012869 w 3359558"/>
                <a:gd name="connsiteY26" fmla="*/ 42475 h 2719952"/>
                <a:gd name="connsiteX27" fmla="*/ 2259459 w 3359558"/>
                <a:gd name="connsiteY27" fmla="*/ 119455 h 2719952"/>
                <a:gd name="connsiteX28" fmla="*/ 2422890 w 3359558"/>
                <a:gd name="connsiteY28" fmla="*/ 182943 h 2719952"/>
                <a:gd name="connsiteX29" fmla="*/ 2540630 w 3359558"/>
                <a:gd name="connsiteY29" fmla="*/ 242820 h 2719952"/>
                <a:gd name="connsiteX30" fmla="*/ 2712102 w 3359558"/>
                <a:gd name="connsiteY30" fmla="*/ 336412 h 2719952"/>
                <a:gd name="connsiteX31" fmla="*/ 2817946 w 3359558"/>
                <a:gd name="connsiteY31" fmla="*/ 415659 h 2719952"/>
                <a:gd name="connsiteX32" fmla="*/ 2949646 w 3359558"/>
                <a:gd name="connsiteY32" fmla="*/ 533701 h 2719952"/>
                <a:gd name="connsiteX33" fmla="*/ 3045652 w 3359558"/>
                <a:gd name="connsiteY33" fmla="*/ 637405 h 2719952"/>
                <a:gd name="connsiteX34" fmla="*/ 3094766 w 3359558"/>
                <a:gd name="connsiteY34" fmla="*/ 712397 h 2719952"/>
                <a:gd name="connsiteX35" fmla="*/ 3167559 w 3359558"/>
                <a:gd name="connsiteY35" fmla="*/ 822992 h 2719952"/>
                <a:gd name="connsiteX36" fmla="*/ 3275083 w 3359558"/>
                <a:gd name="connsiteY36" fmla="*/ 1061825 h 2719952"/>
                <a:gd name="connsiteX37" fmla="*/ 3323250 w 3359558"/>
                <a:gd name="connsiteY37" fmla="*/ 1237618 h 2719952"/>
                <a:gd name="connsiteX38" fmla="*/ 3348856 w 3359558"/>
                <a:gd name="connsiteY38" fmla="*/ 1376688 h 2719952"/>
                <a:gd name="connsiteX39" fmla="*/ 3357481 w 3359558"/>
                <a:gd name="connsiteY39" fmla="*/ 1478439 h 2719952"/>
                <a:gd name="connsiteX40" fmla="*/ 3359558 w 3359558"/>
                <a:gd name="connsiteY40" fmla="*/ 1532050 h 2719952"/>
                <a:gd name="connsiteX41" fmla="*/ 3355062 w 3359558"/>
                <a:gd name="connsiteY41" fmla="*/ 1668071 h 2719952"/>
                <a:gd name="connsiteX0" fmla="*/ 3256932 w 3262461"/>
                <a:gd name="connsiteY0" fmla="*/ 1677939 h 2719952"/>
                <a:gd name="connsiteX1" fmla="*/ 3242944 w 3262461"/>
                <a:gd name="connsiteY1" fmla="*/ 1777976 h 2719952"/>
                <a:gd name="connsiteX2" fmla="*/ 3214699 w 3262461"/>
                <a:gd name="connsiteY2" fmla="*/ 1897219 h 2719952"/>
                <a:gd name="connsiteX3" fmla="*/ 3151803 w 3262461"/>
                <a:gd name="connsiteY3" fmla="*/ 2051093 h 2719952"/>
                <a:gd name="connsiteX4" fmla="*/ 3057475 w 3262461"/>
                <a:gd name="connsiteY4" fmla="*/ 2237633 h 2719952"/>
                <a:gd name="connsiteX5" fmla="*/ 2987729 w 3262461"/>
                <a:gd name="connsiteY5" fmla="*/ 2344868 h 2719952"/>
                <a:gd name="connsiteX6" fmla="*/ 2921532 w 3262461"/>
                <a:gd name="connsiteY6" fmla="*/ 2436849 h 2719952"/>
                <a:gd name="connsiteX7" fmla="*/ 2803248 w 3262461"/>
                <a:gd name="connsiteY7" fmla="*/ 2502050 h 2719952"/>
                <a:gd name="connsiteX8" fmla="*/ 2687067 w 3262461"/>
                <a:gd name="connsiteY8" fmla="*/ 2554444 h 2719952"/>
                <a:gd name="connsiteX9" fmla="*/ 2557456 w 3262461"/>
                <a:gd name="connsiteY9" fmla="*/ 2598370 h 2719952"/>
                <a:gd name="connsiteX10" fmla="*/ 2412469 w 3262461"/>
                <a:gd name="connsiteY10" fmla="*/ 2634062 h 2719952"/>
                <a:gd name="connsiteX11" fmla="*/ 2245547 w 3262461"/>
                <a:gd name="connsiteY11" fmla="*/ 2672327 h 2719952"/>
                <a:gd name="connsiteX12" fmla="*/ 2021179 w 3262461"/>
                <a:gd name="connsiteY12" fmla="*/ 2701961 h 2719952"/>
                <a:gd name="connsiteX13" fmla="*/ 1822211 w 3262461"/>
                <a:gd name="connsiteY13" fmla="*/ 2719952 h 2719952"/>
                <a:gd name="connsiteX14" fmla="*/ 1604194 w 3262461"/>
                <a:gd name="connsiteY14" fmla="*/ 2714660 h 2719952"/>
                <a:gd name="connsiteX15" fmla="*/ 1441365 w 3262461"/>
                <a:gd name="connsiteY15" fmla="*/ 2692116 h 2719952"/>
                <a:gd name="connsiteX16" fmla="*/ 1289870 w 3262461"/>
                <a:gd name="connsiteY16" fmla="*/ 2662801 h 2719952"/>
                <a:gd name="connsiteX17" fmla="*/ 1137168 w 3262461"/>
                <a:gd name="connsiteY17" fmla="*/ 2623518 h 2719952"/>
                <a:gd name="connsiteX18" fmla="*/ 989304 w 3262461"/>
                <a:gd name="connsiteY18" fmla="*/ 2577077 h 2719952"/>
                <a:gd name="connsiteX19" fmla="*/ 859852 w 3262461"/>
                <a:gd name="connsiteY19" fmla="*/ 2529349 h 2719952"/>
                <a:gd name="connsiteX20" fmla="*/ 731410 w 3262461"/>
                <a:gd name="connsiteY20" fmla="*/ 2471240 h 2719952"/>
                <a:gd name="connsiteX21" fmla="*/ 568088 w 3262461"/>
                <a:gd name="connsiteY21" fmla="*/ 2381285 h 2719952"/>
                <a:gd name="connsiteX22" fmla="*/ 354304 w 3262461"/>
                <a:gd name="connsiteY22" fmla="*/ 2243701 h 2719952"/>
                <a:gd name="connsiteX23" fmla="*/ 133114 w 3262461"/>
                <a:gd name="connsiteY23" fmla="*/ 2062725 h 2719952"/>
                <a:gd name="connsiteX24" fmla="*/ 0 w 3262461"/>
                <a:gd name="connsiteY24" fmla="*/ 1943159 h 2719952"/>
                <a:gd name="connsiteX25" fmla="*/ 1686088 w 3262461"/>
                <a:gd name="connsiteY25" fmla="*/ 0 h 2719952"/>
                <a:gd name="connsiteX26" fmla="*/ 1915772 w 3262461"/>
                <a:gd name="connsiteY26" fmla="*/ 42475 h 2719952"/>
                <a:gd name="connsiteX27" fmla="*/ 2162362 w 3262461"/>
                <a:gd name="connsiteY27" fmla="*/ 119455 h 2719952"/>
                <a:gd name="connsiteX28" fmla="*/ 2325793 w 3262461"/>
                <a:gd name="connsiteY28" fmla="*/ 182943 h 2719952"/>
                <a:gd name="connsiteX29" fmla="*/ 2443533 w 3262461"/>
                <a:gd name="connsiteY29" fmla="*/ 242820 h 2719952"/>
                <a:gd name="connsiteX30" fmla="*/ 2615005 w 3262461"/>
                <a:gd name="connsiteY30" fmla="*/ 336412 h 2719952"/>
                <a:gd name="connsiteX31" fmla="*/ 2720849 w 3262461"/>
                <a:gd name="connsiteY31" fmla="*/ 415659 h 2719952"/>
                <a:gd name="connsiteX32" fmla="*/ 2852549 w 3262461"/>
                <a:gd name="connsiteY32" fmla="*/ 533701 h 2719952"/>
                <a:gd name="connsiteX33" fmla="*/ 2948555 w 3262461"/>
                <a:gd name="connsiteY33" fmla="*/ 637405 h 2719952"/>
                <a:gd name="connsiteX34" fmla="*/ 2997669 w 3262461"/>
                <a:gd name="connsiteY34" fmla="*/ 712397 h 2719952"/>
                <a:gd name="connsiteX35" fmla="*/ 3070462 w 3262461"/>
                <a:gd name="connsiteY35" fmla="*/ 822992 h 2719952"/>
                <a:gd name="connsiteX36" fmla="*/ 3177986 w 3262461"/>
                <a:gd name="connsiteY36" fmla="*/ 1061825 h 2719952"/>
                <a:gd name="connsiteX37" fmla="*/ 3226153 w 3262461"/>
                <a:gd name="connsiteY37" fmla="*/ 1237618 h 2719952"/>
                <a:gd name="connsiteX38" fmla="*/ 3251759 w 3262461"/>
                <a:gd name="connsiteY38" fmla="*/ 1376688 h 2719952"/>
                <a:gd name="connsiteX39" fmla="*/ 3260384 w 3262461"/>
                <a:gd name="connsiteY39" fmla="*/ 1478439 h 2719952"/>
                <a:gd name="connsiteX40" fmla="*/ 3262461 w 3262461"/>
                <a:gd name="connsiteY40" fmla="*/ 1532050 h 2719952"/>
                <a:gd name="connsiteX41" fmla="*/ 3257965 w 3262461"/>
                <a:gd name="connsiteY41" fmla="*/ 1668071 h 27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62461" h="2719952">
                  <a:moveTo>
                    <a:pt x="3256932" y="1677939"/>
                  </a:moveTo>
                  <a:lnTo>
                    <a:pt x="3242944" y="1777976"/>
                  </a:lnTo>
                  <a:lnTo>
                    <a:pt x="3214699" y="1897219"/>
                  </a:lnTo>
                  <a:lnTo>
                    <a:pt x="3151803" y="2051093"/>
                  </a:lnTo>
                  <a:lnTo>
                    <a:pt x="3057475" y="2237633"/>
                  </a:lnTo>
                  <a:lnTo>
                    <a:pt x="2987729" y="2344868"/>
                  </a:lnTo>
                  <a:cubicBezTo>
                    <a:pt x="2965663" y="2375528"/>
                    <a:pt x="2952279" y="2410652"/>
                    <a:pt x="2921532" y="2436849"/>
                  </a:cubicBezTo>
                  <a:cubicBezTo>
                    <a:pt x="2890785" y="2463046"/>
                    <a:pt x="2825178" y="2491853"/>
                    <a:pt x="2803248" y="2502050"/>
                  </a:cubicBezTo>
                  <a:cubicBezTo>
                    <a:pt x="2781318" y="2512247"/>
                    <a:pt x="2708044" y="2544360"/>
                    <a:pt x="2687067" y="2554444"/>
                  </a:cubicBezTo>
                  <a:cubicBezTo>
                    <a:pt x="2666090" y="2564528"/>
                    <a:pt x="2613618" y="2578492"/>
                    <a:pt x="2557456" y="2598370"/>
                  </a:cubicBezTo>
                  <a:lnTo>
                    <a:pt x="2412469" y="2634062"/>
                  </a:lnTo>
                  <a:cubicBezTo>
                    <a:pt x="2356828" y="2646817"/>
                    <a:pt x="2310762" y="2661011"/>
                    <a:pt x="2245547" y="2672327"/>
                  </a:cubicBezTo>
                  <a:cubicBezTo>
                    <a:pt x="2180332" y="2683643"/>
                    <a:pt x="2095968" y="2692083"/>
                    <a:pt x="2021179" y="2701961"/>
                  </a:cubicBezTo>
                  <a:cubicBezTo>
                    <a:pt x="1950623" y="2709898"/>
                    <a:pt x="1888534" y="2713955"/>
                    <a:pt x="1822211" y="2719952"/>
                  </a:cubicBezTo>
                  <a:lnTo>
                    <a:pt x="1604194" y="2714660"/>
                  </a:lnTo>
                  <a:lnTo>
                    <a:pt x="1441365" y="2692116"/>
                  </a:lnTo>
                  <a:lnTo>
                    <a:pt x="1289870" y="2662801"/>
                  </a:lnTo>
                  <a:cubicBezTo>
                    <a:pt x="1245627" y="2650590"/>
                    <a:pt x="1187262" y="2637805"/>
                    <a:pt x="1137168" y="2623518"/>
                  </a:cubicBezTo>
                  <a:cubicBezTo>
                    <a:pt x="1087074" y="2609231"/>
                    <a:pt x="1035523" y="2592772"/>
                    <a:pt x="989304" y="2577077"/>
                  </a:cubicBezTo>
                  <a:lnTo>
                    <a:pt x="859852" y="2529349"/>
                  </a:lnTo>
                  <a:lnTo>
                    <a:pt x="731410" y="2471240"/>
                  </a:lnTo>
                  <a:lnTo>
                    <a:pt x="568088" y="2381285"/>
                  </a:lnTo>
                  <a:lnTo>
                    <a:pt x="354304" y="2243701"/>
                  </a:lnTo>
                  <a:lnTo>
                    <a:pt x="133114" y="2062725"/>
                  </a:lnTo>
                  <a:lnTo>
                    <a:pt x="0" y="1943159"/>
                  </a:lnTo>
                  <a:cubicBezTo>
                    <a:pt x="562029" y="1295439"/>
                    <a:pt x="1366793" y="316781"/>
                    <a:pt x="1686088" y="0"/>
                  </a:cubicBezTo>
                  <a:lnTo>
                    <a:pt x="1915772" y="42475"/>
                  </a:lnTo>
                  <a:lnTo>
                    <a:pt x="2162362" y="119455"/>
                  </a:lnTo>
                  <a:lnTo>
                    <a:pt x="2325793" y="182943"/>
                  </a:lnTo>
                  <a:lnTo>
                    <a:pt x="2443533" y="242820"/>
                  </a:lnTo>
                  <a:cubicBezTo>
                    <a:pt x="2517004" y="281894"/>
                    <a:pt x="2571352" y="307055"/>
                    <a:pt x="2615005" y="336412"/>
                  </a:cubicBezTo>
                  <a:cubicBezTo>
                    <a:pt x="2649257" y="360488"/>
                    <a:pt x="2681258" y="382778"/>
                    <a:pt x="2720849" y="415659"/>
                  </a:cubicBezTo>
                  <a:cubicBezTo>
                    <a:pt x="2760440" y="448541"/>
                    <a:pt x="2812032" y="497294"/>
                    <a:pt x="2852549" y="533701"/>
                  </a:cubicBezTo>
                  <a:cubicBezTo>
                    <a:pt x="2893066" y="570108"/>
                    <a:pt x="2924506" y="609614"/>
                    <a:pt x="2948555" y="637405"/>
                  </a:cubicBezTo>
                  <a:lnTo>
                    <a:pt x="2997669" y="712397"/>
                  </a:lnTo>
                  <a:lnTo>
                    <a:pt x="3070462" y="822992"/>
                  </a:lnTo>
                  <a:cubicBezTo>
                    <a:pt x="3101222" y="885188"/>
                    <a:pt x="3152038" y="992721"/>
                    <a:pt x="3177986" y="1061825"/>
                  </a:cubicBezTo>
                  <a:cubicBezTo>
                    <a:pt x="3194042" y="1120423"/>
                    <a:pt x="3213858" y="1185141"/>
                    <a:pt x="3226153" y="1237618"/>
                  </a:cubicBezTo>
                  <a:cubicBezTo>
                    <a:pt x="3238448" y="1290095"/>
                    <a:pt x="3241714" y="1333620"/>
                    <a:pt x="3251759" y="1376688"/>
                  </a:cubicBezTo>
                  <a:lnTo>
                    <a:pt x="3260384" y="1478439"/>
                  </a:lnTo>
                  <a:cubicBezTo>
                    <a:pt x="3261007" y="1482714"/>
                    <a:pt x="3261838" y="1527775"/>
                    <a:pt x="3262461" y="1532050"/>
                  </a:cubicBezTo>
                  <a:cubicBezTo>
                    <a:pt x="3261360" y="1595766"/>
                    <a:pt x="3259066" y="1604355"/>
                    <a:pt x="3257965" y="1668071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 rot="21128319">
              <a:off x="3765091" y="3404070"/>
              <a:ext cx="1712358" cy="2734299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962651 w 2419045"/>
                <a:gd name="connsiteY0" fmla="*/ -1 h 3641011"/>
                <a:gd name="connsiteX1" fmla="*/ 2037656 w 2419045"/>
                <a:gd name="connsiteY1" fmla="*/ 281861 h 3641011"/>
                <a:gd name="connsiteX2" fmla="*/ 2159364 w 2419045"/>
                <a:gd name="connsiteY2" fmla="*/ 467069 h 3641011"/>
                <a:gd name="connsiteX3" fmla="*/ 2328698 w 2419045"/>
                <a:gd name="connsiteY3" fmla="*/ 886169 h 3641011"/>
                <a:gd name="connsiteX4" fmla="*/ 2417598 w 2419045"/>
                <a:gd name="connsiteY4" fmla="*/ 1453436 h 3641011"/>
                <a:gd name="connsiteX5" fmla="*/ 2366798 w 2419045"/>
                <a:gd name="connsiteY5" fmla="*/ 2016469 h 3641011"/>
                <a:gd name="connsiteX6" fmla="*/ 2159364 w 2419045"/>
                <a:gd name="connsiteY6" fmla="*/ 2575269 h 3641011"/>
                <a:gd name="connsiteX7" fmla="*/ 1909598 w 2419045"/>
                <a:gd name="connsiteY7" fmla="*/ 2960503 h 3641011"/>
                <a:gd name="connsiteX8" fmla="*/ 1515898 w 2419045"/>
                <a:gd name="connsiteY8" fmla="*/ 3341503 h 3641011"/>
                <a:gd name="connsiteX9" fmla="*/ 1134898 w 2419045"/>
                <a:gd name="connsiteY9" fmla="*/ 3595503 h 3641011"/>
                <a:gd name="connsiteX10" fmla="*/ 1030123 w 2419045"/>
                <a:gd name="connsiteY10" fmla="*/ 3641011 h 3641011"/>
                <a:gd name="connsiteX11" fmla="*/ 720031 w 2419045"/>
                <a:gd name="connsiteY11" fmla="*/ 3155236 h 3641011"/>
                <a:gd name="connsiteX12" fmla="*/ 504131 w 2419045"/>
                <a:gd name="connsiteY12" fmla="*/ 2651469 h 3641011"/>
                <a:gd name="connsiteX13" fmla="*/ 258598 w 2419045"/>
                <a:gd name="connsiteY13" fmla="*/ 2215436 h 3641011"/>
                <a:gd name="connsiteX14" fmla="*/ 103023 w 2419045"/>
                <a:gd name="connsiteY14" fmla="*/ 2022819 h 3641011"/>
                <a:gd name="connsiteX15" fmla="*/ 1962651 w 2419045"/>
                <a:gd name="connsiteY15" fmla="*/ -1 h 3641011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59364 w 2419045"/>
                <a:gd name="connsiteY3" fmla="*/ 553723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28436 w 2419045"/>
                <a:gd name="connsiteY3" fmla="*/ 614332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27054"/>
                <a:gd name="connsiteY0" fmla="*/ 86653 h 3727665"/>
                <a:gd name="connsiteX1" fmla="*/ 2052617 w 2427054"/>
                <a:gd name="connsiteY1" fmla="*/ 391760 h 3727665"/>
                <a:gd name="connsiteX2" fmla="*/ 2037656 w 2427054"/>
                <a:gd name="connsiteY2" fmla="*/ 368515 h 3727665"/>
                <a:gd name="connsiteX3" fmla="*/ 2128436 w 2427054"/>
                <a:gd name="connsiteY3" fmla="*/ 614332 h 3727665"/>
                <a:gd name="connsiteX4" fmla="*/ 2205579 w 2427054"/>
                <a:gd name="connsiteY4" fmla="*/ 889174 h 3727665"/>
                <a:gd name="connsiteX5" fmla="*/ 2417598 w 2427054"/>
                <a:gd name="connsiteY5" fmla="*/ 1540090 h 3727665"/>
                <a:gd name="connsiteX6" fmla="*/ 2366798 w 2427054"/>
                <a:gd name="connsiteY6" fmla="*/ 2103123 h 3727665"/>
                <a:gd name="connsiteX7" fmla="*/ 2159364 w 2427054"/>
                <a:gd name="connsiteY7" fmla="*/ 2661923 h 3727665"/>
                <a:gd name="connsiteX8" fmla="*/ 1909598 w 2427054"/>
                <a:gd name="connsiteY8" fmla="*/ 3047157 h 3727665"/>
                <a:gd name="connsiteX9" fmla="*/ 1515898 w 2427054"/>
                <a:gd name="connsiteY9" fmla="*/ 3428157 h 3727665"/>
                <a:gd name="connsiteX10" fmla="*/ 1134898 w 2427054"/>
                <a:gd name="connsiteY10" fmla="*/ 3682157 h 3727665"/>
                <a:gd name="connsiteX11" fmla="*/ 1030123 w 2427054"/>
                <a:gd name="connsiteY11" fmla="*/ 3727665 h 3727665"/>
                <a:gd name="connsiteX12" fmla="*/ 720031 w 2427054"/>
                <a:gd name="connsiteY12" fmla="*/ 3241890 h 3727665"/>
                <a:gd name="connsiteX13" fmla="*/ 504131 w 2427054"/>
                <a:gd name="connsiteY13" fmla="*/ 2738123 h 3727665"/>
                <a:gd name="connsiteX14" fmla="*/ 258598 w 2427054"/>
                <a:gd name="connsiteY14" fmla="*/ 2302090 h 3727665"/>
                <a:gd name="connsiteX15" fmla="*/ 103023 w 2427054"/>
                <a:gd name="connsiteY15" fmla="*/ 2109473 h 3727665"/>
                <a:gd name="connsiteX16" fmla="*/ 1962651 w 2427054"/>
                <a:gd name="connsiteY16" fmla="*/ 86653 h 3727665"/>
                <a:gd name="connsiteX0" fmla="*/ 1962651 w 2368788"/>
                <a:gd name="connsiteY0" fmla="*/ 86653 h 3727665"/>
                <a:gd name="connsiteX1" fmla="*/ 2052617 w 2368788"/>
                <a:gd name="connsiteY1" fmla="*/ 391760 h 3727665"/>
                <a:gd name="connsiteX2" fmla="*/ 2037656 w 2368788"/>
                <a:gd name="connsiteY2" fmla="*/ 368515 h 3727665"/>
                <a:gd name="connsiteX3" fmla="*/ 2128436 w 2368788"/>
                <a:gd name="connsiteY3" fmla="*/ 614332 h 3727665"/>
                <a:gd name="connsiteX4" fmla="*/ 2205579 w 2368788"/>
                <a:gd name="connsiteY4" fmla="*/ 889174 h 3727665"/>
                <a:gd name="connsiteX5" fmla="*/ 2260933 w 2368788"/>
                <a:gd name="connsiteY5" fmla="*/ 1262246 h 3727665"/>
                <a:gd name="connsiteX6" fmla="*/ 2366798 w 2368788"/>
                <a:gd name="connsiteY6" fmla="*/ 2103123 h 3727665"/>
                <a:gd name="connsiteX7" fmla="*/ 2159364 w 2368788"/>
                <a:gd name="connsiteY7" fmla="*/ 2661923 h 3727665"/>
                <a:gd name="connsiteX8" fmla="*/ 1909598 w 2368788"/>
                <a:gd name="connsiteY8" fmla="*/ 3047157 h 3727665"/>
                <a:gd name="connsiteX9" fmla="*/ 1515898 w 2368788"/>
                <a:gd name="connsiteY9" fmla="*/ 3428157 h 3727665"/>
                <a:gd name="connsiteX10" fmla="*/ 1134898 w 2368788"/>
                <a:gd name="connsiteY10" fmla="*/ 3682157 h 3727665"/>
                <a:gd name="connsiteX11" fmla="*/ 1030123 w 2368788"/>
                <a:gd name="connsiteY11" fmla="*/ 3727665 h 3727665"/>
                <a:gd name="connsiteX12" fmla="*/ 720031 w 2368788"/>
                <a:gd name="connsiteY12" fmla="*/ 3241890 h 3727665"/>
                <a:gd name="connsiteX13" fmla="*/ 504131 w 2368788"/>
                <a:gd name="connsiteY13" fmla="*/ 2738123 h 3727665"/>
                <a:gd name="connsiteX14" fmla="*/ 258598 w 2368788"/>
                <a:gd name="connsiteY14" fmla="*/ 2302090 h 3727665"/>
                <a:gd name="connsiteX15" fmla="*/ 103023 w 2368788"/>
                <a:gd name="connsiteY15" fmla="*/ 2109473 h 3727665"/>
                <a:gd name="connsiteX16" fmla="*/ 1962651 w 2368788"/>
                <a:gd name="connsiteY16" fmla="*/ 86653 h 3727665"/>
                <a:gd name="connsiteX0" fmla="*/ 1962651 w 2265796"/>
                <a:gd name="connsiteY0" fmla="*/ 86653 h 3727665"/>
                <a:gd name="connsiteX1" fmla="*/ 2052617 w 2265796"/>
                <a:gd name="connsiteY1" fmla="*/ 391760 h 3727665"/>
                <a:gd name="connsiteX2" fmla="*/ 2037656 w 2265796"/>
                <a:gd name="connsiteY2" fmla="*/ 368515 h 3727665"/>
                <a:gd name="connsiteX3" fmla="*/ 2128436 w 2265796"/>
                <a:gd name="connsiteY3" fmla="*/ 614332 h 3727665"/>
                <a:gd name="connsiteX4" fmla="*/ 2205579 w 2265796"/>
                <a:gd name="connsiteY4" fmla="*/ 889174 h 3727665"/>
                <a:gd name="connsiteX5" fmla="*/ 2260933 w 2265796"/>
                <a:gd name="connsiteY5" fmla="*/ 1262246 h 3727665"/>
                <a:gd name="connsiteX6" fmla="*/ 2251505 w 2265796"/>
                <a:gd name="connsiteY6" fmla="*/ 1783194 h 3727665"/>
                <a:gd name="connsiteX7" fmla="*/ 2159364 w 2265796"/>
                <a:gd name="connsiteY7" fmla="*/ 2661923 h 3727665"/>
                <a:gd name="connsiteX8" fmla="*/ 1909598 w 2265796"/>
                <a:gd name="connsiteY8" fmla="*/ 3047157 h 3727665"/>
                <a:gd name="connsiteX9" fmla="*/ 1515898 w 2265796"/>
                <a:gd name="connsiteY9" fmla="*/ 3428157 h 3727665"/>
                <a:gd name="connsiteX10" fmla="*/ 1134898 w 2265796"/>
                <a:gd name="connsiteY10" fmla="*/ 3682157 h 3727665"/>
                <a:gd name="connsiteX11" fmla="*/ 1030123 w 2265796"/>
                <a:gd name="connsiteY11" fmla="*/ 3727665 h 3727665"/>
                <a:gd name="connsiteX12" fmla="*/ 720031 w 2265796"/>
                <a:gd name="connsiteY12" fmla="*/ 3241890 h 3727665"/>
                <a:gd name="connsiteX13" fmla="*/ 504131 w 2265796"/>
                <a:gd name="connsiteY13" fmla="*/ 2738123 h 3727665"/>
                <a:gd name="connsiteX14" fmla="*/ 258598 w 2265796"/>
                <a:gd name="connsiteY14" fmla="*/ 2302090 h 3727665"/>
                <a:gd name="connsiteX15" fmla="*/ 103023 w 2265796"/>
                <a:gd name="connsiteY15" fmla="*/ 2109473 h 3727665"/>
                <a:gd name="connsiteX16" fmla="*/ 1962651 w 226579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808619 w 2266436"/>
                <a:gd name="connsiteY8" fmla="*/ 3028430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75909 w 2266436"/>
                <a:gd name="connsiteY8" fmla="*/ 2699574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493894 w 2266436"/>
                <a:gd name="connsiteY10" fmla="*/ 3401963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990257"/>
                <a:gd name="connsiteX1" fmla="*/ 2052617 w 2266436"/>
                <a:gd name="connsiteY1" fmla="*/ 391760 h 3990257"/>
                <a:gd name="connsiteX2" fmla="*/ 2037656 w 2266436"/>
                <a:gd name="connsiteY2" fmla="*/ 368515 h 3990257"/>
                <a:gd name="connsiteX3" fmla="*/ 2128436 w 2266436"/>
                <a:gd name="connsiteY3" fmla="*/ 614332 h 3990257"/>
                <a:gd name="connsiteX4" fmla="*/ 2205579 w 2266436"/>
                <a:gd name="connsiteY4" fmla="*/ 889174 h 3990257"/>
                <a:gd name="connsiteX5" fmla="*/ 2260933 w 2266436"/>
                <a:gd name="connsiteY5" fmla="*/ 1262246 h 3990257"/>
                <a:gd name="connsiteX6" fmla="*/ 2251505 w 2266436"/>
                <a:gd name="connsiteY6" fmla="*/ 1783194 h 3990257"/>
                <a:gd name="connsiteX7" fmla="*/ 2146587 w 2266436"/>
                <a:gd name="connsiteY7" fmla="*/ 2305721 h 3990257"/>
                <a:gd name="connsiteX8" fmla="*/ 1989834 w 2266436"/>
                <a:gd name="connsiteY8" fmla="*/ 2724270 h 3990257"/>
                <a:gd name="connsiteX9" fmla="*/ 1808619 w 2266436"/>
                <a:gd name="connsiteY9" fmla="*/ 3028430 h 3990257"/>
                <a:gd name="connsiteX10" fmla="*/ 1493894 w 2266436"/>
                <a:gd name="connsiteY10" fmla="*/ 3401963 h 3990257"/>
                <a:gd name="connsiteX11" fmla="*/ 1134898 w 2266436"/>
                <a:gd name="connsiteY11" fmla="*/ 3682157 h 3990257"/>
                <a:gd name="connsiteX12" fmla="*/ 657371 w 2266436"/>
                <a:gd name="connsiteY12" fmla="*/ 3990258 h 3990257"/>
                <a:gd name="connsiteX13" fmla="*/ 720031 w 2266436"/>
                <a:gd name="connsiteY13" fmla="*/ 3241890 h 3990257"/>
                <a:gd name="connsiteX14" fmla="*/ 504131 w 2266436"/>
                <a:gd name="connsiteY14" fmla="*/ 2738123 h 3990257"/>
                <a:gd name="connsiteX15" fmla="*/ 258598 w 2266436"/>
                <a:gd name="connsiteY15" fmla="*/ 2302090 h 3990257"/>
                <a:gd name="connsiteX16" fmla="*/ 103023 w 2266436"/>
                <a:gd name="connsiteY16" fmla="*/ 2109473 h 3990257"/>
                <a:gd name="connsiteX17" fmla="*/ 1962651 w 2266436"/>
                <a:gd name="connsiteY17" fmla="*/ 86653 h 3990257"/>
                <a:gd name="connsiteX0" fmla="*/ 1962651 w 2266436"/>
                <a:gd name="connsiteY0" fmla="*/ 86653 h 4004215"/>
                <a:gd name="connsiteX1" fmla="*/ 2052617 w 2266436"/>
                <a:gd name="connsiteY1" fmla="*/ 391760 h 4004215"/>
                <a:gd name="connsiteX2" fmla="*/ 2037656 w 2266436"/>
                <a:gd name="connsiteY2" fmla="*/ 368515 h 4004215"/>
                <a:gd name="connsiteX3" fmla="*/ 2128436 w 2266436"/>
                <a:gd name="connsiteY3" fmla="*/ 614332 h 4004215"/>
                <a:gd name="connsiteX4" fmla="*/ 2205579 w 2266436"/>
                <a:gd name="connsiteY4" fmla="*/ 889174 h 4004215"/>
                <a:gd name="connsiteX5" fmla="*/ 2260933 w 2266436"/>
                <a:gd name="connsiteY5" fmla="*/ 1262246 h 4004215"/>
                <a:gd name="connsiteX6" fmla="*/ 2251505 w 2266436"/>
                <a:gd name="connsiteY6" fmla="*/ 1783194 h 4004215"/>
                <a:gd name="connsiteX7" fmla="*/ 2146587 w 2266436"/>
                <a:gd name="connsiteY7" fmla="*/ 2305721 h 4004215"/>
                <a:gd name="connsiteX8" fmla="*/ 1989834 w 2266436"/>
                <a:gd name="connsiteY8" fmla="*/ 2724270 h 4004215"/>
                <a:gd name="connsiteX9" fmla="*/ 1808619 w 2266436"/>
                <a:gd name="connsiteY9" fmla="*/ 3028430 h 4004215"/>
                <a:gd name="connsiteX10" fmla="*/ 1493894 w 2266436"/>
                <a:gd name="connsiteY10" fmla="*/ 3401963 h 4004215"/>
                <a:gd name="connsiteX11" fmla="*/ 1140745 w 2266436"/>
                <a:gd name="connsiteY11" fmla="*/ 3705357 h 4004215"/>
                <a:gd name="connsiteX12" fmla="*/ 657371 w 2266436"/>
                <a:gd name="connsiteY12" fmla="*/ 3990258 h 4004215"/>
                <a:gd name="connsiteX13" fmla="*/ 720031 w 2266436"/>
                <a:gd name="connsiteY13" fmla="*/ 3241890 h 4004215"/>
                <a:gd name="connsiteX14" fmla="*/ 504131 w 2266436"/>
                <a:gd name="connsiteY14" fmla="*/ 2738123 h 4004215"/>
                <a:gd name="connsiteX15" fmla="*/ 258598 w 2266436"/>
                <a:gd name="connsiteY15" fmla="*/ 2302090 h 4004215"/>
                <a:gd name="connsiteX16" fmla="*/ 103023 w 2266436"/>
                <a:gd name="connsiteY16" fmla="*/ 2109473 h 4004215"/>
                <a:gd name="connsiteX17" fmla="*/ 1962651 w 2266436"/>
                <a:gd name="connsiteY17" fmla="*/ 86653 h 4004215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657371 w 2266436"/>
                <a:gd name="connsiteY12" fmla="*/ 3990258 h 3990258"/>
                <a:gd name="connsiteX13" fmla="*/ 720031 w 2266436"/>
                <a:gd name="connsiteY13" fmla="*/ 3241890 h 3990258"/>
                <a:gd name="connsiteX14" fmla="*/ 504131 w 2266436"/>
                <a:gd name="connsiteY14" fmla="*/ 2738123 h 3990258"/>
                <a:gd name="connsiteX15" fmla="*/ 258598 w 2266436"/>
                <a:gd name="connsiteY15" fmla="*/ 2302090 h 3990258"/>
                <a:gd name="connsiteX16" fmla="*/ 103023 w 2266436"/>
                <a:gd name="connsiteY16" fmla="*/ 2109473 h 3990258"/>
                <a:gd name="connsiteX17" fmla="*/ 1962651 w 2266436"/>
                <a:gd name="connsiteY17" fmla="*/ 86653 h 3990258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21128 w 2266436"/>
                <a:gd name="connsiteY12" fmla="*/ 3830837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86653 h 4019429"/>
                <a:gd name="connsiteX1" fmla="*/ 2052617 w 2266436"/>
                <a:gd name="connsiteY1" fmla="*/ 391760 h 4019429"/>
                <a:gd name="connsiteX2" fmla="*/ 2037656 w 2266436"/>
                <a:gd name="connsiteY2" fmla="*/ 368515 h 4019429"/>
                <a:gd name="connsiteX3" fmla="*/ 2128436 w 2266436"/>
                <a:gd name="connsiteY3" fmla="*/ 614332 h 4019429"/>
                <a:gd name="connsiteX4" fmla="*/ 2205579 w 2266436"/>
                <a:gd name="connsiteY4" fmla="*/ 889174 h 4019429"/>
                <a:gd name="connsiteX5" fmla="*/ 2260933 w 2266436"/>
                <a:gd name="connsiteY5" fmla="*/ 1262246 h 4019429"/>
                <a:gd name="connsiteX6" fmla="*/ 2251505 w 2266436"/>
                <a:gd name="connsiteY6" fmla="*/ 1783194 h 4019429"/>
                <a:gd name="connsiteX7" fmla="*/ 2146587 w 2266436"/>
                <a:gd name="connsiteY7" fmla="*/ 2305721 h 4019429"/>
                <a:gd name="connsiteX8" fmla="*/ 1989834 w 2266436"/>
                <a:gd name="connsiteY8" fmla="*/ 2724270 h 4019429"/>
                <a:gd name="connsiteX9" fmla="*/ 1808619 w 2266436"/>
                <a:gd name="connsiteY9" fmla="*/ 3028430 h 4019429"/>
                <a:gd name="connsiteX10" fmla="*/ 1493894 w 2266436"/>
                <a:gd name="connsiteY10" fmla="*/ 3401963 h 4019429"/>
                <a:gd name="connsiteX11" fmla="*/ 1140745 w 2266436"/>
                <a:gd name="connsiteY11" fmla="*/ 3705357 h 4019429"/>
                <a:gd name="connsiteX12" fmla="*/ 918897 w 2266436"/>
                <a:gd name="connsiteY12" fmla="*/ 3852536 h 4019429"/>
                <a:gd name="connsiteX13" fmla="*/ 657371 w 2266436"/>
                <a:gd name="connsiteY13" fmla="*/ 3990258 h 4019429"/>
                <a:gd name="connsiteX14" fmla="*/ 720031 w 2266436"/>
                <a:gd name="connsiteY14" fmla="*/ 3241890 h 4019429"/>
                <a:gd name="connsiteX15" fmla="*/ 504131 w 2266436"/>
                <a:gd name="connsiteY15" fmla="*/ 2738123 h 4019429"/>
                <a:gd name="connsiteX16" fmla="*/ 258598 w 2266436"/>
                <a:gd name="connsiteY16" fmla="*/ 2302090 h 4019429"/>
                <a:gd name="connsiteX17" fmla="*/ 103023 w 2266436"/>
                <a:gd name="connsiteY17" fmla="*/ 2109473 h 4019429"/>
                <a:gd name="connsiteX18" fmla="*/ 1962651 w 2266436"/>
                <a:gd name="connsiteY18" fmla="*/ 86653 h 4019429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18897 w 2266436"/>
                <a:gd name="connsiteY12" fmla="*/ 3852536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0 h 3903605"/>
                <a:gd name="connsiteX1" fmla="*/ 2052617 w 2266436"/>
                <a:gd name="connsiteY1" fmla="*/ 305107 h 3903605"/>
                <a:gd name="connsiteX2" fmla="*/ 2037656 w 2266436"/>
                <a:gd name="connsiteY2" fmla="*/ 281862 h 3903605"/>
                <a:gd name="connsiteX3" fmla="*/ 2128436 w 2266436"/>
                <a:gd name="connsiteY3" fmla="*/ 527679 h 3903605"/>
                <a:gd name="connsiteX4" fmla="*/ 2205579 w 2266436"/>
                <a:gd name="connsiteY4" fmla="*/ 802521 h 3903605"/>
                <a:gd name="connsiteX5" fmla="*/ 2260933 w 2266436"/>
                <a:gd name="connsiteY5" fmla="*/ 1175593 h 3903605"/>
                <a:gd name="connsiteX6" fmla="*/ 2251505 w 2266436"/>
                <a:gd name="connsiteY6" fmla="*/ 1696541 h 3903605"/>
                <a:gd name="connsiteX7" fmla="*/ 2146587 w 2266436"/>
                <a:gd name="connsiteY7" fmla="*/ 2219068 h 3903605"/>
                <a:gd name="connsiteX8" fmla="*/ 1989834 w 2266436"/>
                <a:gd name="connsiteY8" fmla="*/ 2637617 h 3903605"/>
                <a:gd name="connsiteX9" fmla="*/ 1808619 w 2266436"/>
                <a:gd name="connsiteY9" fmla="*/ 2941777 h 3903605"/>
                <a:gd name="connsiteX10" fmla="*/ 1493894 w 2266436"/>
                <a:gd name="connsiteY10" fmla="*/ 3315310 h 3903605"/>
                <a:gd name="connsiteX11" fmla="*/ 1140745 w 2266436"/>
                <a:gd name="connsiteY11" fmla="*/ 3618704 h 3903605"/>
                <a:gd name="connsiteX12" fmla="*/ 918897 w 2266436"/>
                <a:gd name="connsiteY12" fmla="*/ 3765883 h 3903605"/>
                <a:gd name="connsiteX13" fmla="*/ 657371 w 2266436"/>
                <a:gd name="connsiteY13" fmla="*/ 3903605 h 3903605"/>
                <a:gd name="connsiteX14" fmla="*/ 720031 w 2266436"/>
                <a:gd name="connsiteY14" fmla="*/ 3155237 h 3903605"/>
                <a:gd name="connsiteX15" fmla="*/ 504131 w 2266436"/>
                <a:gd name="connsiteY15" fmla="*/ 2651470 h 3903605"/>
                <a:gd name="connsiteX16" fmla="*/ 258598 w 2266436"/>
                <a:gd name="connsiteY16" fmla="*/ 2215437 h 3903605"/>
                <a:gd name="connsiteX17" fmla="*/ 103023 w 2266436"/>
                <a:gd name="connsiteY17" fmla="*/ 2022820 h 3903605"/>
                <a:gd name="connsiteX18" fmla="*/ 1962651 w 2266436"/>
                <a:gd name="connsiteY18" fmla="*/ 0 h 3903605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037656 w 2266436"/>
                <a:gd name="connsiteY2" fmla="*/ 370793 h 3992536"/>
                <a:gd name="connsiteX3" fmla="*/ 2128436 w 2266436"/>
                <a:gd name="connsiteY3" fmla="*/ 616610 h 3992536"/>
                <a:gd name="connsiteX4" fmla="*/ 2205579 w 2266436"/>
                <a:gd name="connsiteY4" fmla="*/ 891452 h 3992536"/>
                <a:gd name="connsiteX5" fmla="*/ 2260933 w 2266436"/>
                <a:gd name="connsiteY5" fmla="*/ 1264524 h 3992536"/>
                <a:gd name="connsiteX6" fmla="*/ 2251505 w 2266436"/>
                <a:gd name="connsiteY6" fmla="*/ 1785472 h 3992536"/>
                <a:gd name="connsiteX7" fmla="*/ 2146587 w 2266436"/>
                <a:gd name="connsiteY7" fmla="*/ 2307999 h 3992536"/>
                <a:gd name="connsiteX8" fmla="*/ 1989834 w 2266436"/>
                <a:gd name="connsiteY8" fmla="*/ 2726548 h 3992536"/>
                <a:gd name="connsiteX9" fmla="*/ 1808619 w 2266436"/>
                <a:gd name="connsiteY9" fmla="*/ 3030708 h 3992536"/>
                <a:gd name="connsiteX10" fmla="*/ 1493894 w 2266436"/>
                <a:gd name="connsiteY10" fmla="*/ 3404241 h 3992536"/>
                <a:gd name="connsiteX11" fmla="*/ 1140745 w 2266436"/>
                <a:gd name="connsiteY11" fmla="*/ 3707635 h 3992536"/>
                <a:gd name="connsiteX12" fmla="*/ 918897 w 2266436"/>
                <a:gd name="connsiteY12" fmla="*/ 3854814 h 3992536"/>
                <a:gd name="connsiteX13" fmla="*/ 657371 w 2266436"/>
                <a:gd name="connsiteY13" fmla="*/ 3992536 h 3992536"/>
                <a:gd name="connsiteX14" fmla="*/ 720031 w 2266436"/>
                <a:gd name="connsiteY14" fmla="*/ 3244168 h 3992536"/>
                <a:gd name="connsiteX15" fmla="*/ 504131 w 2266436"/>
                <a:gd name="connsiteY15" fmla="*/ 2740401 h 3992536"/>
                <a:gd name="connsiteX16" fmla="*/ 258598 w 2266436"/>
                <a:gd name="connsiteY16" fmla="*/ 2304368 h 3992536"/>
                <a:gd name="connsiteX17" fmla="*/ 103023 w 2266436"/>
                <a:gd name="connsiteY17" fmla="*/ 2111751 h 3992536"/>
                <a:gd name="connsiteX18" fmla="*/ 1962651 w 2266436"/>
                <a:gd name="connsiteY18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28436 w 2266436"/>
                <a:gd name="connsiteY2" fmla="*/ 616610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41111 w 2266436"/>
                <a:gd name="connsiteY2" fmla="*/ 613431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0 h 3903605"/>
                <a:gd name="connsiteX1" fmla="*/ 2073370 w 2266436"/>
                <a:gd name="connsiteY1" fmla="*/ 303427 h 3903605"/>
                <a:gd name="connsiteX2" fmla="*/ 2141111 w 2266436"/>
                <a:gd name="connsiteY2" fmla="*/ 524500 h 3903605"/>
                <a:gd name="connsiteX3" fmla="*/ 2205579 w 2266436"/>
                <a:gd name="connsiteY3" fmla="*/ 802521 h 3903605"/>
                <a:gd name="connsiteX4" fmla="*/ 2260933 w 2266436"/>
                <a:gd name="connsiteY4" fmla="*/ 1175593 h 3903605"/>
                <a:gd name="connsiteX5" fmla="*/ 2251505 w 2266436"/>
                <a:gd name="connsiteY5" fmla="*/ 1696541 h 3903605"/>
                <a:gd name="connsiteX6" fmla="*/ 2146587 w 2266436"/>
                <a:gd name="connsiteY6" fmla="*/ 2219068 h 3903605"/>
                <a:gd name="connsiteX7" fmla="*/ 1989834 w 2266436"/>
                <a:gd name="connsiteY7" fmla="*/ 2637617 h 3903605"/>
                <a:gd name="connsiteX8" fmla="*/ 1808619 w 2266436"/>
                <a:gd name="connsiteY8" fmla="*/ 2941777 h 3903605"/>
                <a:gd name="connsiteX9" fmla="*/ 1493894 w 2266436"/>
                <a:gd name="connsiteY9" fmla="*/ 3315310 h 3903605"/>
                <a:gd name="connsiteX10" fmla="*/ 1140745 w 2266436"/>
                <a:gd name="connsiteY10" fmla="*/ 3618704 h 3903605"/>
                <a:gd name="connsiteX11" fmla="*/ 918897 w 2266436"/>
                <a:gd name="connsiteY11" fmla="*/ 3765883 h 3903605"/>
                <a:gd name="connsiteX12" fmla="*/ 657371 w 2266436"/>
                <a:gd name="connsiteY12" fmla="*/ 3903605 h 3903605"/>
                <a:gd name="connsiteX13" fmla="*/ 720031 w 2266436"/>
                <a:gd name="connsiteY13" fmla="*/ 3155237 h 3903605"/>
                <a:gd name="connsiteX14" fmla="*/ 504131 w 2266436"/>
                <a:gd name="connsiteY14" fmla="*/ 2651470 h 3903605"/>
                <a:gd name="connsiteX15" fmla="*/ 258598 w 2266436"/>
                <a:gd name="connsiteY15" fmla="*/ 2215437 h 3903605"/>
                <a:gd name="connsiteX16" fmla="*/ 103023 w 2266436"/>
                <a:gd name="connsiteY16" fmla="*/ 2022820 h 3903605"/>
                <a:gd name="connsiteX17" fmla="*/ 1962651 w 2266436"/>
                <a:gd name="connsiteY17" fmla="*/ 0 h 3903605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258598 w 2266436"/>
                <a:gd name="connsiteY15" fmla="*/ 2215437 h 3924720"/>
                <a:gd name="connsiteX16" fmla="*/ 103023 w 2266436"/>
                <a:gd name="connsiteY16" fmla="*/ 2022820 h 3924720"/>
                <a:gd name="connsiteX17" fmla="*/ 1962651 w 2266436"/>
                <a:gd name="connsiteY17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399503 w 2266436"/>
                <a:gd name="connsiteY14" fmla="*/ 2908499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11459"/>
                <a:gd name="connsiteX1" fmla="*/ 2090424 w 2283490"/>
                <a:gd name="connsiteY1" fmla="*/ 303427 h 3911459"/>
                <a:gd name="connsiteX2" fmla="*/ 2158165 w 2283490"/>
                <a:gd name="connsiteY2" fmla="*/ 524500 h 3911459"/>
                <a:gd name="connsiteX3" fmla="*/ 2222633 w 2283490"/>
                <a:gd name="connsiteY3" fmla="*/ 802521 h 3911459"/>
                <a:gd name="connsiteX4" fmla="*/ 2277987 w 2283490"/>
                <a:gd name="connsiteY4" fmla="*/ 1175593 h 3911459"/>
                <a:gd name="connsiteX5" fmla="*/ 2268559 w 2283490"/>
                <a:gd name="connsiteY5" fmla="*/ 1696541 h 3911459"/>
                <a:gd name="connsiteX6" fmla="*/ 2163641 w 2283490"/>
                <a:gd name="connsiteY6" fmla="*/ 2219068 h 3911459"/>
                <a:gd name="connsiteX7" fmla="*/ 2006888 w 2283490"/>
                <a:gd name="connsiteY7" fmla="*/ 2637617 h 3911459"/>
                <a:gd name="connsiteX8" fmla="*/ 1825673 w 2283490"/>
                <a:gd name="connsiteY8" fmla="*/ 2941777 h 3911459"/>
                <a:gd name="connsiteX9" fmla="*/ 1510948 w 2283490"/>
                <a:gd name="connsiteY9" fmla="*/ 3315310 h 3911459"/>
                <a:gd name="connsiteX10" fmla="*/ 1157799 w 2283490"/>
                <a:gd name="connsiteY10" fmla="*/ 3618704 h 3911459"/>
                <a:gd name="connsiteX11" fmla="*/ 935951 w 2283490"/>
                <a:gd name="connsiteY11" fmla="*/ 3765883 h 3911459"/>
                <a:gd name="connsiteX12" fmla="*/ 657152 w 2283490"/>
                <a:gd name="connsiteY12" fmla="*/ 3911459 h 3911459"/>
                <a:gd name="connsiteX13" fmla="*/ 501681 w 2283490"/>
                <a:gd name="connsiteY13" fmla="*/ 3282969 h 3911459"/>
                <a:gd name="connsiteX14" fmla="*/ 416557 w 2283490"/>
                <a:gd name="connsiteY14" fmla="*/ 2908499 h 3911459"/>
                <a:gd name="connsiteX15" fmla="*/ 321827 w 2283490"/>
                <a:gd name="connsiteY15" fmla="*/ 2612605 h 3911459"/>
                <a:gd name="connsiteX16" fmla="*/ 211296 w 2283490"/>
                <a:gd name="connsiteY16" fmla="*/ 2280904 h 3911459"/>
                <a:gd name="connsiteX17" fmla="*/ 120077 w 2283490"/>
                <a:gd name="connsiteY17" fmla="*/ 2022820 h 3911459"/>
                <a:gd name="connsiteX18" fmla="*/ 1979705 w 2283490"/>
                <a:gd name="connsiteY18" fmla="*/ 0 h 3911459"/>
                <a:gd name="connsiteX0" fmla="*/ 1859628 w 2163413"/>
                <a:gd name="connsiteY0" fmla="*/ 0 h 3911459"/>
                <a:gd name="connsiteX1" fmla="*/ 1970347 w 2163413"/>
                <a:gd name="connsiteY1" fmla="*/ 303427 h 3911459"/>
                <a:gd name="connsiteX2" fmla="*/ 2038088 w 2163413"/>
                <a:gd name="connsiteY2" fmla="*/ 524500 h 3911459"/>
                <a:gd name="connsiteX3" fmla="*/ 2102556 w 2163413"/>
                <a:gd name="connsiteY3" fmla="*/ 802521 h 3911459"/>
                <a:gd name="connsiteX4" fmla="*/ 2157910 w 2163413"/>
                <a:gd name="connsiteY4" fmla="*/ 1175593 h 3911459"/>
                <a:gd name="connsiteX5" fmla="*/ 2148482 w 2163413"/>
                <a:gd name="connsiteY5" fmla="*/ 1696541 h 3911459"/>
                <a:gd name="connsiteX6" fmla="*/ 2043564 w 2163413"/>
                <a:gd name="connsiteY6" fmla="*/ 2219068 h 3911459"/>
                <a:gd name="connsiteX7" fmla="*/ 1886811 w 2163413"/>
                <a:gd name="connsiteY7" fmla="*/ 2637617 h 3911459"/>
                <a:gd name="connsiteX8" fmla="*/ 1705596 w 2163413"/>
                <a:gd name="connsiteY8" fmla="*/ 2941777 h 3911459"/>
                <a:gd name="connsiteX9" fmla="*/ 1390871 w 2163413"/>
                <a:gd name="connsiteY9" fmla="*/ 3315310 h 3911459"/>
                <a:gd name="connsiteX10" fmla="*/ 1037722 w 2163413"/>
                <a:gd name="connsiteY10" fmla="*/ 3618704 h 3911459"/>
                <a:gd name="connsiteX11" fmla="*/ 815874 w 2163413"/>
                <a:gd name="connsiteY11" fmla="*/ 3765883 h 3911459"/>
                <a:gd name="connsiteX12" fmla="*/ 537075 w 2163413"/>
                <a:gd name="connsiteY12" fmla="*/ 3911459 h 3911459"/>
                <a:gd name="connsiteX13" fmla="*/ 381604 w 2163413"/>
                <a:gd name="connsiteY13" fmla="*/ 3282969 h 3911459"/>
                <a:gd name="connsiteX14" fmla="*/ 296480 w 2163413"/>
                <a:gd name="connsiteY14" fmla="*/ 2908499 h 3911459"/>
                <a:gd name="connsiteX15" fmla="*/ 201750 w 2163413"/>
                <a:gd name="connsiteY15" fmla="*/ 2612605 h 3911459"/>
                <a:gd name="connsiteX16" fmla="*/ 91219 w 2163413"/>
                <a:gd name="connsiteY16" fmla="*/ 2280904 h 3911459"/>
                <a:gd name="connsiteX17" fmla="*/ 0 w 2163413"/>
                <a:gd name="connsiteY17" fmla="*/ 2022820 h 3911459"/>
                <a:gd name="connsiteX18" fmla="*/ 1859628 w 2163413"/>
                <a:gd name="connsiteY18" fmla="*/ 0 h 3911459"/>
                <a:gd name="connsiteX0" fmla="*/ 1859628 w 2163413"/>
                <a:gd name="connsiteY0" fmla="*/ 0 h 4312595"/>
                <a:gd name="connsiteX1" fmla="*/ 1970347 w 2163413"/>
                <a:gd name="connsiteY1" fmla="*/ 303427 h 4312595"/>
                <a:gd name="connsiteX2" fmla="*/ 2038088 w 2163413"/>
                <a:gd name="connsiteY2" fmla="*/ 524500 h 4312595"/>
                <a:gd name="connsiteX3" fmla="*/ 2102556 w 2163413"/>
                <a:gd name="connsiteY3" fmla="*/ 802521 h 4312595"/>
                <a:gd name="connsiteX4" fmla="*/ 2157910 w 2163413"/>
                <a:gd name="connsiteY4" fmla="*/ 1175593 h 4312595"/>
                <a:gd name="connsiteX5" fmla="*/ 2148482 w 2163413"/>
                <a:gd name="connsiteY5" fmla="*/ 1696541 h 4312595"/>
                <a:gd name="connsiteX6" fmla="*/ 2043564 w 2163413"/>
                <a:gd name="connsiteY6" fmla="*/ 2219068 h 4312595"/>
                <a:gd name="connsiteX7" fmla="*/ 1886811 w 2163413"/>
                <a:gd name="connsiteY7" fmla="*/ 2637617 h 4312595"/>
                <a:gd name="connsiteX8" fmla="*/ 1705596 w 2163413"/>
                <a:gd name="connsiteY8" fmla="*/ 2941777 h 4312595"/>
                <a:gd name="connsiteX9" fmla="*/ 1390871 w 2163413"/>
                <a:gd name="connsiteY9" fmla="*/ 3315310 h 4312595"/>
                <a:gd name="connsiteX10" fmla="*/ 1037722 w 2163413"/>
                <a:gd name="connsiteY10" fmla="*/ 3618704 h 4312595"/>
                <a:gd name="connsiteX11" fmla="*/ 648535 w 2163413"/>
                <a:gd name="connsiteY11" fmla="*/ 4312595 h 4312595"/>
                <a:gd name="connsiteX12" fmla="*/ 537075 w 2163413"/>
                <a:gd name="connsiteY12" fmla="*/ 3911459 h 4312595"/>
                <a:gd name="connsiteX13" fmla="*/ 381604 w 2163413"/>
                <a:gd name="connsiteY13" fmla="*/ 3282969 h 4312595"/>
                <a:gd name="connsiteX14" fmla="*/ 296480 w 2163413"/>
                <a:gd name="connsiteY14" fmla="*/ 2908499 h 4312595"/>
                <a:gd name="connsiteX15" fmla="*/ 201750 w 2163413"/>
                <a:gd name="connsiteY15" fmla="*/ 2612605 h 4312595"/>
                <a:gd name="connsiteX16" fmla="*/ 91219 w 2163413"/>
                <a:gd name="connsiteY16" fmla="*/ 2280904 h 4312595"/>
                <a:gd name="connsiteX17" fmla="*/ 0 w 2163413"/>
                <a:gd name="connsiteY17" fmla="*/ 2022820 h 4312595"/>
                <a:gd name="connsiteX18" fmla="*/ 1859628 w 2163413"/>
                <a:gd name="connsiteY18" fmla="*/ 0 h 4312595"/>
                <a:gd name="connsiteX0" fmla="*/ 1859628 w 2163413"/>
                <a:gd name="connsiteY0" fmla="*/ 0 h 4743609"/>
                <a:gd name="connsiteX1" fmla="*/ 1970347 w 2163413"/>
                <a:gd name="connsiteY1" fmla="*/ 303427 h 4743609"/>
                <a:gd name="connsiteX2" fmla="*/ 2038088 w 2163413"/>
                <a:gd name="connsiteY2" fmla="*/ 524500 h 4743609"/>
                <a:gd name="connsiteX3" fmla="*/ 2102556 w 2163413"/>
                <a:gd name="connsiteY3" fmla="*/ 802521 h 4743609"/>
                <a:gd name="connsiteX4" fmla="*/ 2157910 w 2163413"/>
                <a:gd name="connsiteY4" fmla="*/ 1175593 h 4743609"/>
                <a:gd name="connsiteX5" fmla="*/ 2148482 w 2163413"/>
                <a:gd name="connsiteY5" fmla="*/ 1696541 h 4743609"/>
                <a:gd name="connsiteX6" fmla="*/ 2043564 w 2163413"/>
                <a:gd name="connsiteY6" fmla="*/ 2219068 h 4743609"/>
                <a:gd name="connsiteX7" fmla="*/ 1886811 w 2163413"/>
                <a:gd name="connsiteY7" fmla="*/ 2637617 h 4743609"/>
                <a:gd name="connsiteX8" fmla="*/ 1705596 w 2163413"/>
                <a:gd name="connsiteY8" fmla="*/ 2941777 h 4743609"/>
                <a:gd name="connsiteX9" fmla="*/ 1390871 w 2163413"/>
                <a:gd name="connsiteY9" fmla="*/ 3315310 h 4743609"/>
                <a:gd name="connsiteX10" fmla="*/ 778884 w 2163413"/>
                <a:gd name="connsiteY10" fmla="*/ 4715135 h 4743609"/>
                <a:gd name="connsiteX11" fmla="*/ 648535 w 2163413"/>
                <a:gd name="connsiteY11" fmla="*/ 4312595 h 4743609"/>
                <a:gd name="connsiteX12" fmla="*/ 537075 w 2163413"/>
                <a:gd name="connsiteY12" fmla="*/ 3911459 h 4743609"/>
                <a:gd name="connsiteX13" fmla="*/ 381604 w 2163413"/>
                <a:gd name="connsiteY13" fmla="*/ 3282969 h 4743609"/>
                <a:gd name="connsiteX14" fmla="*/ 296480 w 2163413"/>
                <a:gd name="connsiteY14" fmla="*/ 2908499 h 4743609"/>
                <a:gd name="connsiteX15" fmla="*/ 201750 w 2163413"/>
                <a:gd name="connsiteY15" fmla="*/ 2612605 h 4743609"/>
                <a:gd name="connsiteX16" fmla="*/ 91219 w 2163413"/>
                <a:gd name="connsiteY16" fmla="*/ 2280904 h 4743609"/>
                <a:gd name="connsiteX17" fmla="*/ 0 w 2163413"/>
                <a:gd name="connsiteY17" fmla="*/ 2022820 h 4743609"/>
                <a:gd name="connsiteX18" fmla="*/ 1859628 w 2163413"/>
                <a:gd name="connsiteY18" fmla="*/ 0 h 4743609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778884 w 2163413"/>
                <a:gd name="connsiteY10" fmla="*/ 4715135 h 4715135"/>
                <a:gd name="connsiteX11" fmla="*/ 648535 w 2163413"/>
                <a:gd name="connsiteY11" fmla="*/ 4312595 h 4715135"/>
                <a:gd name="connsiteX12" fmla="*/ 537075 w 2163413"/>
                <a:gd name="connsiteY12" fmla="*/ 3911459 h 4715135"/>
                <a:gd name="connsiteX13" fmla="*/ 381604 w 2163413"/>
                <a:gd name="connsiteY13" fmla="*/ 3282969 h 4715135"/>
                <a:gd name="connsiteX14" fmla="*/ 296480 w 2163413"/>
                <a:gd name="connsiteY14" fmla="*/ 2908499 h 4715135"/>
                <a:gd name="connsiteX15" fmla="*/ 201750 w 2163413"/>
                <a:gd name="connsiteY15" fmla="*/ 2612605 h 4715135"/>
                <a:gd name="connsiteX16" fmla="*/ 91219 w 2163413"/>
                <a:gd name="connsiteY16" fmla="*/ 2280904 h 4715135"/>
                <a:gd name="connsiteX17" fmla="*/ 0 w 2163413"/>
                <a:gd name="connsiteY17" fmla="*/ 2022820 h 4715135"/>
                <a:gd name="connsiteX18" fmla="*/ 1859628 w 2163413"/>
                <a:gd name="connsiteY18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9511 w 2163413"/>
                <a:gd name="connsiteY11" fmla="*/ 4044220 h 4715135"/>
                <a:gd name="connsiteX12" fmla="*/ 778884 w 2163413"/>
                <a:gd name="connsiteY12" fmla="*/ 4715135 h 4715135"/>
                <a:gd name="connsiteX13" fmla="*/ 648535 w 2163413"/>
                <a:gd name="connsiteY13" fmla="*/ 4312595 h 4715135"/>
                <a:gd name="connsiteX14" fmla="*/ 537075 w 2163413"/>
                <a:gd name="connsiteY14" fmla="*/ 3911459 h 4715135"/>
                <a:gd name="connsiteX15" fmla="*/ 381604 w 2163413"/>
                <a:gd name="connsiteY15" fmla="*/ 3282969 h 4715135"/>
                <a:gd name="connsiteX16" fmla="*/ 296480 w 2163413"/>
                <a:gd name="connsiteY16" fmla="*/ 2908499 h 4715135"/>
                <a:gd name="connsiteX17" fmla="*/ 201750 w 2163413"/>
                <a:gd name="connsiteY17" fmla="*/ 2612605 h 4715135"/>
                <a:gd name="connsiteX18" fmla="*/ 91219 w 2163413"/>
                <a:gd name="connsiteY18" fmla="*/ 2280904 h 4715135"/>
                <a:gd name="connsiteX19" fmla="*/ 0 w 2163413"/>
                <a:gd name="connsiteY19" fmla="*/ 2022820 h 4715135"/>
                <a:gd name="connsiteX20" fmla="*/ 1859628 w 2163413"/>
                <a:gd name="connsiteY20" fmla="*/ 0 h 4715135"/>
                <a:gd name="connsiteX0" fmla="*/ 1859628 w 2163413"/>
                <a:gd name="connsiteY0" fmla="*/ 0 h 4715328"/>
                <a:gd name="connsiteX1" fmla="*/ 1970347 w 2163413"/>
                <a:gd name="connsiteY1" fmla="*/ 303427 h 4715328"/>
                <a:gd name="connsiteX2" fmla="*/ 2038088 w 2163413"/>
                <a:gd name="connsiteY2" fmla="*/ 524500 h 4715328"/>
                <a:gd name="connsiteX3" fmla="*/ 2102556 w 2163413"/>
                <a:gd name="connsiteY3" fmla="*/ 802521 h 4715328"/>
                <a:gd name="connsiteX4" fmla="*/ 2157910 w 2163413"/>
                <a:gd name="connsiteY4" fmla="*/ 1175593 h 4715328"/>
                <a:gd name="connsiteX5" fmla="*/ 2148482 w 2163413"/>
                <a:gd name="connsiteY5" fmla="*/ 1696541 h 4715328"/>
                <a:gd name="connsiteX6" fmla="*/ 2043564 w 2163413"/>
                <a:gd name="connsiteY6" fmla="*/ 2219068 h 4715328"/>
                <a:gd name="connsiteX7" fmla="*/ 1886811 w 2163413"/>
                <a:gd name="connsiteY7" fmla="*/ 2637617 h 4715328"/>
                <a:gd name="connsiteX8" fmla="*/ 1705596 w 2163413"/>
                <a:gd name="connsiteY8" fmla="*/ 2941777 h 4715328"/>
                <a:gd name="connsiteX9" fmla="*/ 1390871 w 2163413"/>
                <a:gd name="connsiteY9" fmla="*/ 3315310 h 4715328"/>
                <a:gd name="connsiteX10" fmla="*/ 1167951 w 2163413"/>
                <a:gd name="connsiteY10" fmla="*/ 4104851 h 4715328"/>
                <a:gd name="connsiteX11" fmla="*/ 1071619 w 2163413"/>
                <a:gd name="connsiteY11" fmla="*/ 4261139 h 4715328"/>
                <a:gd name="connsiteX12" fmla="*/ 778884 w 2163413"/>
                <a:gd name="connsiteY12" fmla="*/ 4715135 h 4715328"/>
                <a:gd name="connsiteX13" fmla="*/ 648535 w 2163413"/>
                <a:gd name="connsiteY13" fmla="*/ 4312595 h 4715328"/>
                <a:gd name="connsiteX14" fmla="*/ 537075 w 2163413"/>
                <a:gd name="connsiteY14" fmla="*/ 3911459 h 4715328"/>
                <a:gd name="connsiteX15" fmla="*/ 381604 w 2163413"/>
                <a:gd name="connsiteY15" fmla="*/ 3282969 h 4715328"/>
                <a:gd name="connsiteX16" fmla="*/ 296480 w 2163413"/>
                <a:gd name="connsiteY16" fmla="*/ 2908499 h 4715328"/>
                <a:gd name="connsiteX17" fmla="*/ 201750 w 2163413"/>
                <a:gd name="connsiteY17" fmla="*/ 2612605 h 4715328"/>
                <a:gd name="connsiteX18" fmla="*/ 91219 w 2163413"/>
                <a:gd name="connsiteY18" fmla="*/ 2280904 h 4715328"/>
                <a:gd name="connsiteX19" fmla="*/ 0 w 2163413"/>
                <a:gd name="connsiteY19" fmla="*/ 2022820 h 4715328"/>
                <a:gd name="connsiteX20" fmla="*/ 1859628 w 2163413"/>
                <a:gd name="connsiteY20" fmla="*/ 0 h 47153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8526"/>
                <a:gd name="connsiteX1" fmla="*/ 1970347 w 2163413"/>
                <a:gd name="connsiteY1" fmla="*/ 303427 h 4748526"/>
                <a:gd name="connsiteX2" fmla="*/ 2038088 w 2163413"/>
                <a:gd name="connsiteY2" fmla="*/ 524500 h 4748526"/>
                <a:gd name="connsiteX3" fmla="*/ 2102556 w 2163413"/>
                <a:gd name="connsiteY3" fmla="*/ 802521 h 4748526"/>
                <a:gd name="connsiteX4" fmla="*/ 2157910 w 2163413"/>
                <a:gd name="connsiteY4" fmla="*/ 1175593 h 4748526"/>
                <a:gd name="connsiteX5" fmla="*/ 2148482 w 2163413"/>
                <a:gd name="connsiteY5" fmla="*/ 1696541 h 4748526"/>
                <a:gd name="connsiteX6" fmla="*/ 2043564 w 2163413"/>
                <a:gd name="connsiteY6" fmla="*/ 2219068 h 4748526"/>
                <a:gd name="connsiteX7" fmla="*/ 1886811 w 2163413"/>
                <a:gd name="connsiteY7" fmla="*/ 2637617 h 4748526"/>
                <a:gd name="connsiteX8" fmla="*/ 1705596 w 2163413"/>
                <a:gd name="connsiteY8" fmla="*/ 2941777 h 4748526"/>
                <a:gd name="connsiteX9" fmla="*/ 1390871 w 2163413"/>
                <a:gd name="connsiteY9" fmla="*/ 3315310 h 4748526"/>
                <a:gd name="connsiteX10" fmla="*/ 1167951 w 2163413"/>
                <a:gd name="connsiteY10" fmla="*/ 4104851 h 4748526"/>
                <a:gd name="connsiteX11" fmla="*/ 1071619 w 2163413"/>
                <a:gd name="connsiteY11" fmla="*/ 4261139 h 4748526"/>
                <a:gd name="connsiteX12" fmla="*/ 778884 w 2163413"/>
                <a:gd name="connsiteY12" fmla="*/ 4715135 h 4748526"/>
                <a:gd name="connsiteX13" fmla="*/ 732345 w 2163413"/>
                <a:gd name="connsiteY13" fmla="*/ 4698562 h 4748526"/>
                <a:gd name="connsiteX14" fmla="*/ 708262 w 2163413"/>
                <a:gd name="connsiteY14" fmla="*/ 4572466 h 4748526"/>
                <a:gd name="connsiteX15" fmla="*/ 648535 w 2163413"/>
                <a:gd name="connsiteY15" fmla="*/ 4312595 h 4748526"/>
                <a:gd name="connsiteX16" fmla="*/ 537075 w 2163413"/>
                <a:gd name="connsiteY16" fmla="*/ 3911459 h 4748526"/>
                <a:gd name="connsiteX17" fmla="*/ 381604 w 2163413"/>
                <a:gd name="connsiteY17" fmla="*/ 3282969 h 4748526"/>
                <a:gd name="connsiteX18" fmla="*/ 296480 w 2163413"/>
                <a:gd name="connsiteY18" fmla="*/ 2908499 h 4748526"/>
                <a:gd name="connsiteX19" fmla="*/ 201750 w 2163413"/>
                <a:gd name="connsiteY19" fmla="*/ 2612605 h 4748526"/>
                <a:gd name="connsiteX20" fmla="*/ 91219 w 2163413"/>
                <a:gd name="connsiteY20" fmla="*/ 2280904 h 4748526"/>
                <a:gd name="connsiteX21" fmla="*/ 0 w 2163413"/>
                <a:gd name="connsiteY21" fmla="*/ 2022820 h 4748526"/>
                <a:gd name="connsiteX22" fmla="*/ 1859628 w 2163413"/>
                <a:gd name="connsiteY22" fmla="*/ 0 h 4748526"/>
                <a:gd name="connsiteX0" fmla="*/ 1859628 w 2163413"/>
                <a:gd name="connsiteY0" fmla="*/ 0 h 4744436"/>
                <a:gd name="connsiteX1" fmla="*/ 1970347 w 2163413"/>
                <a:gd name="connsiteY1" fmla="*/ 303427 h 4744436"/>
                <a:gd name="connsiteX2" fmla="*/ 2038088 w 2163413"/>
                <a:gd name="connsiteY2" fmla="*/ 524500 h 4744436"/>
                <a:gd name="connsiteX3" fmla="*/ 2102556 w 2163413"/>
                <a:gd name="connsiteY3" fmla="*/ 802521 h 4744436"/>
                <a:gd name="connsiteX4" fmla="*/ 2157910 w 2163413"/>
                <a:gd name="connsiteY4" fmla="*/ 1175593 h 4744436"/>
                <a:gd name="connsiteX5" fmla="*/ 2148482 w 2163413"/>
                <a:gd name="connsiteY5" fmla="*/ 1696541 h 4744436"/>
                <a:gd name="connsiteX6" fmla="*/ 2043564 w 2163413"/>
                <a:gd name="connsiteY6" fmla="*/ 2219068 h 4744436"/>
                <a:gd name="connsiteX7" fmla="*/ 1886811 w 2163413"/>
                <a:gd name="connsiteY7" fmla="*/ 2637617 h 4744436"/>
                <a:gd name="connsiteX8" fmla="*/ 1705596 w 2163413"/>
                <a:gd name="connsiteY8" fmla="*/ 2941777 h 4744436"/>
                <a:gd name="connsiteX9" fmla="*/ 1390871 w 2163413"/>
                <a:gd name="connsiteY9" fmla="*/ 3315310 h 4744436"/>
                <a:gd name="connsiteX10" fmla="*/ 1167951 w 2163413"/>
                <a:gd name="connsiteY10" fmla="*/ 4104851 h 4744436"/>
                <a:gd name="connsiteX11" fmla="*/ 1071619 w 2163413"/>
                <a:gd name="connsiteY11" fmla="*/ 4261139 h 4744436"/>
                <a:gd name="connsiteX12" fmla="*/ 778884 w 2163413"/>
                <a:gd name="connsiteY12" fmla="*/ 4715135 h 4744436"/>
                <a:gd name="connsiteX13" fmla="*/ 732345 w 2163413"/>
                <a:gd name="connsiteY13" fmla="*/ 4698562 h 4744436"/>
                <a:gd name="connsiteX14" fmla="*/ 726845 w 2163413"/>
                <a:gd name="connsiteY14" fmla="*/ 4692013 h 4744436"/>
                <a:gd name="connsiteX15" fmla="*/ 708262 w 2163413"/>
                <a:gd name="connsiteY15" fmla="*/ 4572466 h 4744436"/>
                <a:gd name="connsiteX16" fmla="*/ 648535 w 2163413"/>
                <a:gd name="connsiteY16" fmla="*/ 4312595 h 4744436"/>
                <a:gd name="connsiteX17" fmla="*/ 537075 w 2163413"/>
                <a:gd name="connsiteY17" fmla="*/ 3911459 h 4744436"/>
                <a:gd name="connsiteX18" fmla="*/ 381604 w 2163413"/>
                <a:gd name="connsiteY18" fmla="*/ 3282969 h 4744436"/>
                <a:gd name="connsiteX19" fmla="*/ 296480 w 2163413"/>
                <a:gd name="connsiteY19" fmla="*/ 2908499 h 4744436"/>
                <a:gd name="connsiteX20" fmla="*/ 201750 w 2163413"/>
                <a:gd name="connsiteY20" fmla="*/ 2612605 h 4744436"/>
                <a:gd name="connsiteX21" fmla="*/ 91219 w 2163413"/>
                <a:gd name="connsiteY21" fmla="*/ 2280904 h 4744436"/>
                <a:gd name="connsiteX22" fmla="*/ 0 w 2163413"/>
                <a:gd name="connsiteY22" fmla="*/ 2022820 h 4744436"/>
                <a:gd name="connsiteX23" fmla="*/ 1859628 w 2163413"/>
                <a:gd name="connsiteY23" fmla="*/ 0 h 4744436"/>
                <a:gd name="connsiteX0" fmla="*/ 1859628 w 2163413"/>
                <a:gd name="connsiteY0" fmla="*/ 0 h 4748528"/>
                <a:gd name="connsiteX1" fmla="*/ 1970347 w 2163413"/>
                <a:gd name="connsiteY1" fmla="*/ 303427 h 4748528"/>
                <a:gd name="connsiteX2" fmla="*/ 2038088 w 2163413"/>
                <a:gd name="connsiteY2" fmla="*/ 524500 h 4748528"/>
                <a:gd name="connsiteX3" fmla="*/ 2102556 w 2163413"/>
                <a:gd name="connsiteY3" fmla="*/ 802521 h 4748528"/>
                <a:gd name="connsiteX4" fmla="*/ 2157910 w 2163413"/>
                <a:gd name="connsiteY4" fmla="*/ 1175593 h 4748528"/>
                <a:gd name="connsiteX5" fmla="*/ 2148482 w 2163413"/>
                <a:gd name="connsiteY5" fmla="*/ 1696541 h 4748528"/>
                <a:gd name="connsiteX6" fmla="*/ 2043564 w 2163413"/>
                <a:gd name="connsiteY6" fmla="*/ 2219068 h 4748528"/>
                <a:gd name="connsiteX7" fmla="*/ 1886811 w 2163413"/>
                <a:gd name="connsiteY7" fmla="*/ 2637617 h 4748528"/>
                <a:gd name="connsiteX8" fmla="*/ 1705596 w 2163413"/>
                <a:gd name="connsiteY8" fmla="*/ 2941777 h 4748528"/>
                <a:gd name="connsiteX9" fmla="*/ 1390871 w 2163413"/>
                <a:gd name="connsiteY9" fmla="*/ 3315310 h 4748528"/>
                <a:gd name="connsiteX10" fmla="*/ 1167951 w 2163413"/>
                <a:gd name="connsiteY10" fmla="*/ 4104851 h 4748528"/>
                <a:gd name="connsiteX11" fmla="*/ 1071619 w 2163413"/>
                <a:gd name="connsiteY11" fmla="*/ 4261139 h 4748528"/>
                <a:gd name="connsiteX12" fmla="*/ 778884 w 2163413"/>
                <a:gd name="connsiteY12" fmla="*/ 4715135 h 4748528"/>
                <a:gd name="connsiteX13" fmla="*/ 732345 w 2163413"/>
                <a:gd name="connsiteY13" fmla="*/ 4698562 h 4748528"/>
                <a:gd name="connsiteX14" fmla="*/ 708262 w 2163413"/>
                <a:gd name="connsiteY14" fmla="*/ 4572466 h 4748528"/>
                <a:gd name="connsiteX15" fmla="*/ 648535 w 2163413"/>
                <a:gd name="connsiteY15" fmla="*/ 4312595 h 4748528"/>
                <a:gd name="connsiteX16" fmla="*/ 537075 w 2163413"/>
                <a:gd name="connsiteY16" fmla="*/ 3911459 h 4748528"/>
                <a:gd name="connsiteX17" fmla="*/ 381604 w 2163413"/>
                <a:gd name="connsiteY17" fmla="*/ 3282969 h 4748528"/>
                <a:gd name="connsiteX18" fmla="*/ 296480 w 2163413"/>
                <a:gd name="connsiteY18" fmla="*/ 2908499 h 4748528"/>
                <a:gd name="connsiteX19" fmla="*/ 201750 w 2163413"/>
                <a:gd name="connsiteY19" fmla="*/ 2612605 h 4748528"/>
                <a:gd name="connsiteX20" fmla="*/ 91219 w 2163413"/>
                <a:gd name="connsiteY20" fmla="*/ 2280904 h 4748528"/>
                <a:gd name="connsiteX21" fmla="*/ 0 w 2163413"/>
                <a:gd name="connsiteY21" fmla="*/ 2022820 h 4748528"/>
                <a:gd name="connsiteX22" fmla="*/ 1859628 w 2163413"/>
                <a:gd name="connsiteY22" fmla="*/ 0 h 47485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2437"/>
                <a:gd name="connsiteX1" fmla="*/ 1970347 w 2163413"/>
                <a:gd name="connsiteY1" fmla="*/ 303427 h 4742437"/>
                <a:gd name="connsiteX2" fmla="*/ 2038088 w 2163413"/>
                <a:gd name="connsiteY2" fmla="*/ 524500 h 4742437"/>
                <a:gd name="connsiteX3" fmla="*/ 2102556 w 2163413"/>
                <a:gd name="connsiteY3" fmla="*/ 802521 h 4742437"/>
                <a:gd name="connsiteX4" fmla="*/ 2157910 w 2163413"/>
                <a:gd name="connsiteY4" fmla="*/ 1175593 h 4742437"/>
                <a:gd name="connsiteX5" fmla="*/ 2148482 w 2163413"/>
                <a:gd name="connsiteY5" fmla="*/ 1696541 h 4742437"/>
                <a:gd name="connsiteX6" fmla="*/ 2043564 w 2163413"/>
                <a:gd name="connsiteY6" fmla="*/ 2219068 h 4742437"/>
                <a:gd name="connsiteX7" fmla="*/ 1886811 w 2163413"/>
                <a:gd name="connsiteY7" fmla="*/ 2637617 h 4742437"/>
                <a:gd name="connsiteX8" fmla="*/ 1705596 w 2163413"/>
                <a:gd name="connsiteY8" fmla="*/ 2941777 h 4742437"/>
                <a:gd name="connsiteX9" fmla="*/ 1390871 w 2163413"/>
                <a:gd name="connsiteY9" fmla="*/ 3315310 h 4742437"/>
                <a:gd name="connsiteX10" fmla="*/ 1167951 w 2163413"/>
                <a:gd name="connsiteY10" fmla="*/ 4104851 h 4742437"/>
                <a:gd name="connsiteX11" fmla="*/ 1071619 w 2163413"/>
                <a:gd name="connsiteY11" fmla="*/ 4261139 h 4742437"/>
                <a:gd name="connsiteX12" fmla="*/ 778884 w 2163413"/>
                <a:gd name="connsiteY12" fmla="*/ 4715135 h 4742437"/>
                <a:gd name="connsiteX13" fmla="*/ 728240 w 2163413"/>
                <a:gd name="connsiteY13" fmla="*/ 4678450 h 4742437"/>
                <a:gd name="connsiteX14" fmla="*/ 708262 w 2163413"/>
                <a:gd name="connsiteY14" fmla="*/ 4572466 h 4742437"/>
                <a:gd name="connsiteX15" fmla="*/ 648535 w 2163413"/>
                <a:gd name="connsiteY15" fmla="*/ 4312595 h 4742437"/>
                <a:gd name="connsiteX16" fmla="*/ 537075 w 2163413"/>
                <a:gd name="connsiteY16" fmla="*/ 3911459 h 4742437"/>
                <a:gd name="connsiteX17" fmla="*/ 381604 w 2163413"/>
                <a:gd name="connsiteY17" fmla="*/ 3282969 h 4742437"/>
                <a:gd name="connsiteX18" fmla="*/ 296480 w 2163413"/>
                <a:gd name="connsiteY18" fmla="*/ 2908499 h 4742437"/>
                <a:gd name="connsiteX19" fmla="*/ 201750 w 2163413"/>
                <a:gd name="connsiteY19" fmla="*/ 2612605 h 4742437"/>
                <a:gd name="connsiteX20" fmla="*/ 91219 w 2163413"/>
                <a:gd name="connsiteY20" fmla="*/ 2280904 h 4742437"/>
                <a:gd name="connsiteX21" fmla="*/ 0 w 2163413"/>
                <a:gd name="connsiteY21" fmla="*/ 2022820 h 4742437"/>
                <a:gd name="connsiteX22" fmla="*/ 1859628 w 2163413"/>
                <a:gd name="connsiteY22" fmla="*/ 0 h 4742437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08262 w 2163413"/>
                <a:gd name="connsiteY13" fmla="*/ 4572466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26283"/>
                <a:gd name="connsiteX1" fmla="*/ 1970347 w 2163413"/>
                <a:gd name="connsiteY1" fmla="*/ 303427 h 4726283"/>
                <a:gd name="connsiteX2" fmla="*/ 2038088 w 2163413"/>
                <a:gd name="connsiteY2" fmla="*/ 524500 h 4726283"/>
                <a:gd name="connsiteX3" fmla="*/ 2102556 w 2163413"/>
                <a:gd name="connsiteY3" fmla="*/ 802521 h 4726283"/>
                <a:gd name="connsiteX4" fmla="*/ 2157910 w 2163413"/>
                <a:gd name="connsiteY4" fmla="*/ 1175593 h 4726283"/>
                <a:gd name="connsiteX5" fmla="*/ 2148482 w 2163413"/>
                <a:gd name="connsiteY5" fmla="*/ 1696541 h 4726283"/>
                <a:gd name="connsiteX6" fmla="*/ 2043564 w 2163413"/>
                <a:gd name="connsiteY6" fmla="*/ 2219068 h 4726283"/>
                <a:gd name="connsiteX7" fmla="*/ 1886811 w 2163413"/>
                <a:gd name="connsiteY7" fmla="*/ 2637617 h 4726283"/>
                <a:gd name="connsiteX8" fmla="*/ 1705596 w 2163413"/>
                <a:gd name="connsiteY8" fmla="*/ 2941777 h 4726283"/>
                <a:gd name="connsiteX9" fmla="*/ 1390871 w 2163413"/>
                <a:gd name="connsiteY9" fmla="*/ 3315310 h 4726283"/>
                <a:gd name="connsiteX10" fmla="*/ 1167951 w 2163413"/>
                <a:gd name="connsiteY10" fmla="*/ 4104851 h 4726283"/>
                <a:gd name="connsiteX11" fmla="*/ 1071619 w 2163413"/>
                <a:gd name="connsiteY11" fmla="*/ 4261139 h 4726283"/>
                <a:gd name="connsiteX12" fmla="*/ 778884 w 2163413"/>
                <a:gd name="connsiteY12" fmla="*/ 4715135 h 4726283"/>
                <a:gd name="connsiteX13" fmla="*/ 720381 w 2163413"/>
                <a:gd name="connsiteY13" fmla="*/ 4574718 h 4726283"/>
                <a:gd name="connsiteX14" fmla="*/ 648535 w 2163413"/>
                <a:gd name="connsiteY14" fmla="*/ 4312595 h 4726283"/>
                <a:gd name="connsiteX15" fmla="*/ 537075 w 2163413"/>
                <a:gd name="connsiteY15" fmla="*/ 3911459 h 4726283"/>
                <a:gd name="connsiteX16" fmla="*/ 381604 w 2163413"/>
                <a:gd name="connsiteY16" fmla="*/ 3282969 h 4726283"/>
                <a:gd name="connsiteX17" fmla="*/ 296480 w 2163413"/>
                <a:gd name="connsiteY17" fmla="*/ 2908499 h 4726283"/>
                <a:gd name="connsiteX18" fmla="*/ 201750 w 2163413"/>
                <a:gd name="connsiteY18" fmla="*/ 2612605 h 4726283"/>
                <a:gd name="connsiteX19" fmla="*/ 91219 w 2163413"/>
                <a:gd name="connsiteY19" fmla="*/ 2280904 h 4726283"/>
                <a:gd name="connsiteX20" fmla="*/ 0 w 2163413"/>
                <a:gd name="connsiteY20" fmla="*/ 2022820 h 4726283"/>
                <a:gd name="connsiteX21" fmla="*/ 1859628 w 2163413"/>
                <a:gd name="connsiteY21" fmla="*/ 0 h 4726283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20381 w 2163413"/>
                <a:gd name="connsiteY13" fmla="*/ 4574718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15156"/>
                <a:gd name="connsiteX1" fmla="*/ 1970347 w 2163413"/>
                <a:gd name="connsiteY1" fmla="*/ 303427 h 4715156"/>
                <a:gd name="connsiteX2" fmla="*/ 2038088 w 2163413"/>
                <a:gd name="connsiteY2" fmla="*/ 524500 h 4715156"/>
                <a:gd name="connsiteX3" fmla="*/ 2102556 w 2163413"/>
                <a:gd name="connsiteY3" fmla="*/ 802521 h 4715156"/>
                <a:gd name="connsiteX4" fmla="*/ 2157910 w 2163413"/>
                <a:gd name="connsiteY4" fmla="*/ 1175593 h 4715156"/>
                <a:gd name="connsiteX5" fmla="*/ 2148482 w 2163413"/>
                <a:gd name="connsiteY5" fmla="*/ 1696541 h 4715156"/>
                <a:gd name="connsiteX6" fmla="*/ 2043564 w 2163413"/>
                <a:gd name="connsiteY6" fmla="*/ 2219068 h 4715156"/>
                <a:gd name="connsiteX7" fmla="*/ 1886811 w 2163413"/>
                <a:gd name="connsiteY7" fmla="*/ 2637617 h 4715156"/>
                <a:gd name="connsiteX8" fmla="*/ 1705596 w 2163413"/>
                <a:gd name="connsiteY8" fmla="*/ 2941777 h 4715156"/>
                <a:gd name="connsiteX9" fmla="*/ 1390871 w 2163413"/>
                <a:gd name="connsiteY9" fmla="*/ 3315310 h 4715156"/>
                <a:gd name="connsiteX10" fmla="*/ 1167951 w 2163413"/>
                <a:gd name="connsiteY10" fmla="*/ 4104851 h 4715156"/>
                <a:gd name="connsiteX11" fmla="*/ 1071619 w 2163413"/>
                <a:gd name="connsiteY11" fmla="*/ 4261139 h 4715156"/>
                <a:gd name="connsiteX12" fmla="*/ 985090 w 2163413"/>
                <a:gd name="connsiteY12" fmla="*/ 4582338 h 4715156"/>
                <a:gd name="connsiteX13" fmla="*/ 778884 w 2163413"/>
                <a:gd name="connsiteY13" fmla="*/ 4715135 h 4715156"/>
                <a:gd name="connsiteX14" fmla="*/ 720381 w 2163413"/>
                <a:gd name="connsiteY14" fmla="*/ 4574718 h 4715156"/>
                <a:gd name="connsiteX15" fmla="*/ 648535 w 2163413"/>
                <a:gd name="connsiteY15" fmla="*/ 4312595 h 4715156"/>
                <a:gd name="connsiteX16" fmla="*/ 537075 w 2163413"/>
                <a:gd name="connsiteY16" fmla="*/ 3911459 h 4715156"/>
                <a:gd name="connsiteX17" fmla="*/ 381604 w 2163413"/>
                <a:gd name="connsiteY17" fmla="*/ 3282969 h 4715156"/>
                <a:gd name="connsiteX18" fmla="*/ 296480 w 2163413"/>
                <a:gd name="connsiteY18" fmla="*/ 2908499 h 4715156"/>
                <a:gd name="connsiteX19" fmla="*/ 201750 w 2163413"/>
                <a:gd name="connsiteY19" fmla="*/ 2612605 h 4715156"/>
                <a:gd name="connsiteX20" fmla="*/ 91219 w 2163413"/>
                <a:gd name="connsiteY20" fmla="*/ 2280904 h 4715156"/>
                <a:gd name="connsiteX21" fmla="*/ 0 w 2163413"/>
                <a:gd name="connsiteY21" fmla="*/ 2022820 h 4715156"/>
                <a:gd name="connsiteX22" fmla="*/ 1859628 w 2163413"/>
                <a:gd name="connsiteY22" fmla="*/ 0 h 4715156"/>
                <a:gd name="connsiteX0" fmla="*/ 1859628 w 2163413"/>
                <a:gd name="connsiteY0" fmla="*/ 0 h 4715215"/>
                <a:gd name="connsiteX1" fmla="*/ 1970347 w 2163413"/>
                <a:gd name="connsiteY1" fmla="*/ 303427 h 4715215"/>
                <a:gd name="connsiteX2" fmla="*/ 2038088 w 2163413"/>
                <a:gd name="connsiteY2" fmla="*/ 524500 h 4715215"/>
                <a:gd name="connsiteX3" fmla="*/ 2102556 w 2163413"/>
                <a:gd name="connsiteY3" fmla="*/ 802521 h 4715215"/>
                <a:gd name="connsiteX4" fmla="*/ 2157910 w 2163413"/>
                <a:gd name="connsiteY4" fmla="*/ 1175593 h 4715215"/>
                <a:gd name="connsiteX5" fmla="*/ 2148482 w 2163413"/>
                <a:gd name="connsiteY5" fmla="*/ 1696541 h 4715215"/>
                <a:gd name="connsiteX6" fmla="*/ 2043564 w 2163413"/>
                <a:gd name="connsiteY6" fmla="*/ 2219068 h 4715215"/>
                <a:gd name="connsiteX7" fmla="*/ 1886811 w 2163413"/>
                <a:gd name="connsiteY7" fmla="*/ 2637617 h 4715215"/>
                <a:gd name="connsiteX8" fmla="*/ 1705596 w 2163413"/>
                <a:gd name="connsiteY8" fmla="*/ 2941777 h 4715215"/>
                <a:gd name="connsiteX9" fmla="*/ 1390871 w 2163413"/>
                <a:gd name="connsiteY9" fmla="*/ 3315310 h 4715215"/>
                <a:gd name="connsiteX10" fmla="*/ 1167951 w 2163413"/>
                <a:gd name="connsiteY10" fmla="*/ 4104851 h 4715215"/>
                <a:gd name="connsiteX11" fmla="*/ 1071619 w 2163413"/>
                <a:gd name="connsiteY11" fmla="*/ 4261139 h 4715215"/>
                <a:gd name="connsiteX12" fmla="*/ 973462 w 2163413"/>
                <a:gd name="connsiteY12" fmla="*/ 4555304 h 4715215"/>
                <a:gd name="connsiteX13" fmla="*/ 778884 w 2163413"/>
                <a:gd name="connsiteY13" fmla="*/ 4715135 h 4715215"/>
                <a:gd name="connsiteX14" fmla="*/ 720381 w 2163413"/>
                <a:gd name="connsiteY14" fmla="*/ 4574718 h 4715215"/>
                <a:gd name="connsiteX15" fmla="*/ 648535 w 2163413"/>
                <a:gd name="connsiteY15" fmla="*/ 4312595 h 4715215"/>
                <a:gd name="connsiteX16" fmla="*/ 537075 w 2163413"/>
                <a:gd name="connsiteY16" fmla="*/ 3911459 h 4715215"/>
                <a:gd name="connsiteX17" fmla="*/ 381604 w 2163413"/>
                <a:gd name="connsiteY17" fmla="*/ 3282969 h 4715215"/>
                <a:gd name="connsiteX18" fmla="*/ 296480 w 2163413"/>
                <a:gd name="connsiteY18" fmla="*/ 2908499 h 4715215"/>
                <a:gd name="connsiteX19" fmla="*/ 201750 w 2163413"/>
                <a:gd name="connsiteY19" fmla="*/ 2612605 h 4715215"/>
                <a:gd name="connsiteX20" fmla="*/ 91219 w 2163413"/>
                <a:gd name="connsiteY20" fmla="*/ 2280904 h 4715215"/>
                <a:gd name="connsiteX21" fmla="*/ 0 w 2163413"/>
                <a:gd name="connsiteY21" fmla="*/ 2022820 h 4715215"/>
                <a:gd name="connsiteX22" fmla="*/ 1859628 w 2163413"/>
                <a:gd name="connsiteY22" fmla="*/ 0 h 4715215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071619 w 2163413"/>
                <a:gd name="connsiteY11" fmla="*/ 4261139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390871 w 2163413"/>
                <a:gd name="connsiteY9" fmla="*/ 331531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98871 w 2163413"/>
                <a:gd name="connsiteY10" fmla="*/ 4124406 h 4715134"/>
                <a:gd name="connsiteX11" fmla="*/ 1132553 w 2163413"/>
                <a:gd name="connsiteY11" fmla="*/ 4289025 h 4715134"/>
                <a:gd name="connsiteX12" fmla="*/ 1105185 w 2163413"/>
                <a:gd name="connsiteY12" fmla="*/ 4295007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32553 w 2163413"/>
                <a:gd name="connsiteY11" fmla="*/ 4289025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32553 w 2163413"/>
                <a:gd name="connsiteY11" fmla="*/ 4289025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296732 w 2163413"/>
                <a:gd name="connsiteY10" fmla="*/ 3993281 h 4715136"/>
                <a:gd name="connsiteX11" fmla="*/ 1188273 w 2163413"/>
                <a:gd name="connsiteY11" fmla="*/ 4227486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804547 w 2163413"/>
                <a:gd name="connsiteY8" fmla="*/ 3040294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88273 w 2163413"/>
                <a:gd name="connsiteY11" fmla="*/ 4227486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70053"/>
                <a:gd name="connsiteY0" fmla="*/ 0 h 4715136"/>
                <a:gd name="connsiteX1" fmla="*/ 1970347 w 2170053"/>
                <a:gd name="connsiteY1" fmla="*/ 303427 h 4715136"/>
                <a:gd name="connsiteX2" fmla="*/ 2038088 w 2170053"/>
                <a:gd name="connsiteY2" fmla="*/ 524500 h 4715136"/>
                <a:gd name="connsiteX3" fmla="*/ 2102556 w 2170053"/>
                <a:gd name="connsiteY3" fmla="*/ 802521 h 4715136"/>
                <a:gd name="connsiteX4" fmla="*/ 2166733 w 2170053"/>
                <a:gd name="connsiteY4" fmla="*/ 1169858 h 4715136"/>
                <a:gd name="connsiteX5" fmla="*/ 2148482 w 2170053"/>
                <a:gd name="connsiteY5" fmla="*/ 1696541 h 4715136"/>
                <a:gd name="connsiteX6" fmla="*/ 2043564 w 2170053"/>
                <a:gd name="connsiteY6" fmla="*/ 2219068 h 4715136"/>
                <a:gd name="connsiteX7" fmla="*/ 1886811 w 2170053"/>
                <a:gd name="connsiteY7" fmla="*/ 2637617 h 4715136"/>
                <a:gd name="connsiteX8" fmla="*/ 1804547 w 2170053"/>
                <a:gd name="connsiteY8" fmla="*/ 3040294 h 4715136"/>
                <a:gd name="connsiteX9" fmla="*/ 1519136 w 2170053"/>
                <a:gd name="connsiteY9" fmla="*/ 3469020 h 4715136"/>
                <a:gd name="connsiteX10" fmla="*/ 1296732 w 2170053"/>
                <a:gd name="connsiteY10" fmla="*/ 3993281 h 4715136"/>
                <a:gd name="connsiteX11" fmla="*/ 1188273 w 2170053"/>
                <a:gd name="connsiteY11" fmla="*/ 4227486 h 4715136"/>
                <a:gd name="connsiteX12" fmla="*/ 1109705 w 2170053"/>
                <a:gd name="connsiteY12" fmla="*/ 4351133 h 4715136"/>
                <a:gd name="connsiteX13" fmla="*/ 973462 w 2170053"/>
                <a:gd name="connsiteY13" fmla="*/ 4555304 h 4715136"/>
                <a:gd name="connsiteX14" fmla="*/ 778884 w 2170053"/>
                <a:gd name="connsiteY14" fmla="*/ 4715135 h 4715136"/>
                <a:gd name="connsiteX15" fmla="*/ 720381 w 2170053"/>
                <a:gd name="connsiteY15" fmla="*/ 4574718 h 4715136"/>
                <a:gd name="connsiteX16" fmla="*/ 648535 w 2170053"/>
                <a:gd name="connsiteY16" fmla="*/ 4312595 h 4715136"/>
                <a:gd name="connsiteX17" fmla="*/ 537075 w 2170053"/>
                <a:gd name="connsiteY17" fmla="*/ 3911459 h 4715136"/>
                <a:gd name="connsiteX18" fmla="*/ 381604 w 2170053"/>
                <a:gd name="connsiteY18" fmla="*/ 3282969 h 4715136"/>
                <a:gd name="connsiteX19" fmla="*/ 296480 w 2170053"/>
                <a:gd name="connsiteY19" fmla="*/ 2908499 h 4715136"/>
                <a:gd name="connsiteX20" fmla="*/ 201750 w 2170053"/>
                <a:gd name="connsiteY20" fmla="*/ 2612605 h 4715136"/>
                <a:gd name="connsiteX21" fmla="*/ 91219 w 2170053"/>
                <a:gd name="connsiteY21" fmla="*/ 2280904 h 4715136"/>
                <a:gd name="connsiteX22" fmla="*/ 0 w 2170053"/>
                <a:gd name="connsiteY22" fmla="*/ 2022820 h 4715136"/>
                <a:gd name="connsiteX23" fmla="*/ 1859628 w 2170053"/>
                <a:gd name="connsiteY23" fmla="*/ 0 h 4715136"/>
                <a:gd name="connsiteX0" fmla="*/ 1859628 w 2169464"/>
                <a:gd name="connsiteY0" fmla="*/ 0 h 4715134"/>
                <a:gd name="connsiteX1" fmla="*/ 1970347 w 2169464"/>
                <a:gd name="connsiteY1" fmla="*/ 303427 h 4715134"/>
                <a:gd name="connsiteX2" fmla="*/ 2038088 w 2169464"/>
                <a:gd name="connsiteY2" fmla="*/ 524500 h 4715134"/>
                <a:gd name="connsiteX3" fmla="*/ 2110634 w 2169464"/>
                <a:gd name="connsiteY3" fmla="*/ 804020 h 4715134"/>
                <a:gd name="connsiteX4" fmla="*/ 2166733 w 2169464"/>
                <a:gd name="connsiteY4" fmla="*/ 1169858 h 4715134"/>
                <a:gd name="connsiteX5" fmla="*/ 2148482 w 2169464"/>
                <a:gd name="connsiteY5" fmla="*/ 1696541 h 4715134"/>
                <a:gd name="connsiteX6" fmla="*/ 2043564 w 2169464"/>
                <a:gd name="connsiteY6" fmla="*/ 2219068 h 4715134"/>
                <a:gd name="connsiteX7" fmla="*/ 1886811 w 2169464"/>
                <a:gd name="connsiteY7" fmla="*/ 2637617 h 4715134"/>
                <a:gd name="connsiteX8" fmla="*/ 1804547 w 2169464"/>
                <a:gd name="connsiteY8" fmla="*/ 3040294 h 4715134"/>
                <a:gd name="connsiteX9" fmla="*/ 1519136 w 2169464"/>
                <a:gd name="connsiteY9" fmla="*/ 3469020 h 4715134"/>
                <a:gd name="connsiteX10" fmla="*/ 1296732 w 2169464"/>
                <a:gd name="connsiteY10" fmla="*/ 3993281 h 4715134"/>
                <a:gd name="connsiteX11" fmla="*/ 1188273 w 2169464"/>
                <a:gd name="connsiteY11" fmla="*/ 4227486 h 4715134"/>
                <a:gd name="connsiteX12" fmla="*/ 1109705 w 2169464"/>
                <a:gd name="connsiteY12" fmla="*/ 4351133 h 4715134"/>
                <a:gd name="connsiteX13" fmla="*/ 973462 w 2169464"/>
                <a:gd name="connsiteY13" fmla="*/ 4555304 h 4715134"/>
                <a:gd name="connsiteX14" fmla="*/ 778884 w 2169464"/>
                <a:gd name="connsiteY14" fmla="*/ 4715135 h 4715134"/>
                <a:gd name="connsiteX15" fmla="*/ 720381 w 2169464"/>
                <a:gd name="connsiteY15" fmla="*/ 4574718 h 4715134"/>
                <a:gd name="connsiteX16" fmla="*/ 648535 w 2169464"/>
                <a:gd name="connsiteY16" fmla="*/ 4312595 h 4715134"/>
                <a:gd name="connsiteX17" fmla="*/ 537075 w 2169464"/>
                <a:gd name="connsiteY17" fmla="*/ 3911459 h 4715134"/>
                <a:gd name="connsiteX18" fmla="*/ 381604 w 2169464"/>
                <a:gd name="connsiteY18" fmla="*/ 3282969 h 4715134"/>
                <a:gd name="connsiteX19" fmla="*/ 296480 w 2169464"/>
                <a:gd name="connsiteY19" fmla="*/ 2908499 h 4715134"/>
                <a:gd name="connsiteX20" fmla="*/ 201750 w 2169464"/>
                <a:gd name="connsiteY20" fmla="*/ 2612605 h 4715134"/>
                <a:gd name="connsiteX21" fmla="*/ 91219 w 2169464"/>
                <a:gd name="connsiteY21" fmla="*/ 2280904 h 4715134"/>
                <a:gd name="connsiteX22" fmla="*/ 0 w 2169464"/>
                <a:gd name="connsiteY22" fmla="*/ 2022820 h 4715134"/>
                <a:gd name="connsiteX23" fmla="*/ 1859628 w 2169464"/>
                <a:gd name="connsiteY23" fmla="*/ 0 h 4715134"/>
                <a:gd name="connsiteX0" fmla="*/ 1859628 w 2183746"/>
                <a:gd name="connsiteY0" fmla="*/ 0 h 4715136"/>
                <a:gd name="connsiteX1" fmla="*/ 1970347 w 2183746"/>
                <a:gd name="connsiteY1" fmla="*/ 303427 h 4715136"/>
                <a:gd name="connsiteX2" fmla="*/ 2038088 w 2183746"/>
                <a:gd name="connsiteY2" fmla="*/ 524500 h 4715136"/>
                <a:gd name="connsiteX3" fmla="*/ 2110634 w 2183746"/>
                <a:gd name="connsiteY3" fmla="*/ 804020 h 4715136"/>
                <a:gd name="connsiteX4" fmla="*/ 2166733 w 2183746"/>
                <a:gd name="connsiteY4" fmla="*/ 1169858 h 4715136"/>
                <a:gd name="connsiteX5" fmla="*/ 2174204 w 2183746"/>
                <a:gd name="connsiteY5" fmla="*/ 1686570 h 4715136"/>
                <a:gd name="connsiteX6" fmla="*/ 2043564 w 2183746"/>
                <a:gd name="connsiteY6" fmla="*/ 2219068 h 4715136"/>
                <a:gd name="connsiteX7" fmla="*/ 1886811 w 2183746"/>
                <a:gd name="connsiteY7" fmla="*/ 2637617 h 4715136"/>
                <a:gd name="connsiteX8" fmla="*/ 1804547 w 2183746"/>
                <a:gd name="connsiteY8" fmla="*/ 3040294 h 4715136"/>
                <a:gd name="connsiteX9" fmla="*/ 1519136 w 2183746"/>
                <a:gd name="connsiteY9" fmla="*/ 3469020 h 4715136"/>
                <a:gd name="connsiteX10" fmla="*/ 1296732 w 2183746"/>
                <a:gd name="connsiteY10" fmla="*/ 3993281 h 4715136"/>
                <a:gd name="connsiteX11" fmla="*/ 1188273 w 2183746"/>
                <a:gd name="connsiteY11" fmla="*/ 4227486 h 4715136"/>
                <a:gd name="connsiteX12" fmla="*/ 1109705 w 2183746"/>
                <a:gd name="connsiteY12" fmla="*/ 4351133 h 4715136"/>
                <a:gd name="connsiteX13" fmla="*/ 973462 w 2183746"/>
                <a:gd name="connsiteY13" fmla="*/ 4555304 h 4715136"/>
                <a:gd name="connsiteX14" fmla="*/ 778884 w 2183746"/>
                <a:gd name="connsiteY14" fmla="*/ 4715135 h 4715136"/>
                <a:gd name="connsiteX15" fmla="*/ 720381 w 2183746"/>
                <a:gd name="connsiteY15" fmla="*/ 4574718 h 4715136"/>
                <a:gd name="connsiteX16" fmla="*/ 648535 w 2183746"/>
                <a:gd name="connsiteY16" fmla="*/ 4312595 h 4715136"/>
                <a:gd name="connsiteX17" fmla="*/ 537075 w 2183746"/>
                <a:gd name="connsiteY17" fmla="*/ 3911459 h 4715136"/>
                <a:gd name="connsiteX18" fmla="*/ 381604 w 2183746"/>
                <a:gd name="connsiteY18" fmla="*/ 3282969 h 4715136"/>
                <a:gd name="connsiteX19" fmla="*/ 296480 w 2183746"/>
                <a:gd name="connsiteY19" fmla="*/ 2908499 h 4715136"/>
                <a:gd name="connsiteX20" fmla="*/ 201750 w 2183746"/>
                <a:gd name="connsiteY20" fmla="*/ 2612605 h 4715136"/>
                <a:gd name="connsiteX21" fmla="*/ 91219 w 2183746"/>
                <a:gd name="connsiteY21" fmla="*/ 2280904 h 4715136"/>
                <a:gd name="connsiteX22" fmla="*/ 0 w 2183746"/>
                <a:gd name="connsiteY22" fmla="*/ 2022820 h 4715136"/>
                <a:gd name="connsiteX23" fmla="*/ 1859628 w 2183746"/>
                <a:gd name="connsiteY23" fmla="*/ 0 h 4715136"/>
                <a:gd name="connsiteX0" fmla="*/ 1859628 w 2179070"/>
                <a:gd name="connsiteY0" fmla="*/ 0 h 4715134"/>
                <a:gd name="connsiteX1" fmla="*/ 1970347 w 2179070"/>
                <a:gd name="connsiteY1" fmla="*/ 303427 h 4715134"/>
                <a:gd name="connsiteX2" fmla="*/ 2038088 w 2179070"/>
                <a:gd name="connsiteY2" fmla="*/ 524500 h 4715134"/>
                <a:gd name="connsiteX3" fmla="*/ 2110634 w 2179070"/>
                <a:gd name="connsiteY3" fmla="*/ 804020 h 4715134"/>
                <a:gd name="connsiteX4" fmla="*/ 2166733 w 2179070"/>
                <a:gd name="connsiteY4" fmla="*/ 1169858 h 4715134"/>
                <a:gd name="connsiteX5" fmla="*/ 2174204 w 2179070"/>
                <a:gd name="connsiteY5" fmla="*/ 1686570 h 4715134"/>
                <a:gd name="connsiteX6" fmla="*/ 2106704 w 2179070"/>
                <a:gd name="connsiteY6" fmla="*/ 2245520 h 4715134"/>
                <a:gd name="connsiteX7" fmla="*/ 1886811 w 2179070"/>
                <a:gd name="connsiteY7" fmla="*/ 2637617 h 4715134"/>
                <a:gd name="connsiteX8" fmla="*/ 1804547 w 2179070"/>
                <a:gd name="connsiteY8" fmla="*/ 3040294 h 4715134"/>
                <a:gd name="connsiteX9" fmla="*/ 1519136 w 2179070"/>
                <a:gd name="connsiteY9" fmla="*/ 3469020 h 4715134"/>
                <a:gd name="connsiteX10" fmla="*/ 1296732 w 2179070"/>
                <a:gd name="connsiteY10" fmla="*/ 3993281 h 4715134"/>
                <a:gd name="connsiteX11" fmla="*/ 1188273 w 2179070"/>
                <a:gd name="connsiteY11" fmla="*/ 4227486 h 4715134"/>
                <a:gd name="connsiteX12" fmla="*/ 1109705 w 2179070"/>
                <a:gd name="connsiteY12" fmla="*/ 4351133 h 4715134"/>
                <a:gd name="connsiteX13" fmla="*/ 973462 w 2179070"/>
                <a:gd name="connsiteY13" fmla="*/ 4555304 h 4715134"/>
                <a:gd name="connsiteX14" fmla="*/ 778884 w 2179070"/>
                <a:gd name="connsiteY14" fmla="*/ 4715135 h 4715134"/>
                <a:gd name="connsiteX15" fmla="*/ 720381 w 2179070"/>
                <a:gd name="connsiteY15" fmla="*/ 4574718 h 4715134"/>
                <a:gd name="connsiteX16" fmla="*/ 648535 w 2179070"/>
                <a:gd name="connsiteY16" fmla="*/ 4312595 h 4715134"/>
                <a:gd name="connsiteX17" fmla="*/ 537075 w 2179070"/>
                <a:gd name="connsiteY17" fmla="*/ 3911459 h 4715134"/>
                <a:gd name="connsiteX18" fmla="*/ 381604 w 2179070"/>
                <a:gd name="connsiteY18" fmla="*/ 3282969 h 4715134"/>
                <a:gd name="connsiteX19" fmla="*/ 296480 w 2179070"/>
                <a:gd name="connsiteY19" fmla="*/ 2908499 h 4715134"/>
                <a:gd name="connsiteX20" fmla="*/ 201750 w 2179070"/>
                <a:gd name="connsiteY20" fmla="*/ 2612605 h 4715134"/>
                <a:gd name="connsiteX21" fmla="*/ 91219 w 2179070"/>
                <a:gd name="connsiteY21" fmla="*/ 2280904 h 4715134"/>
                <a:gd name="connsiteX22" fmla="*/ 0 w 2179070"/>
                <a:gd name="connsiteY22" fmla="*/ 2022820 h 4715134"/>
                <a:gd name="connsiteX23" fmla="*/ 1859628 w 2179070"/>
                <a:gd name="connsiteY23" fmla="*/ 0 h 4715134"/>
                <a:gd name="connsiteX0" fmla="*/ 1859628 w 2179070"/>
                <a:gd name="connsiteY0" fmla="*/ 0 h 4715136"/>
                <a:gd name="connsiteX1" fmla="*/ 1970347 w 2179070"/>
                <a:gd name="connsiteY1" fmla="*/ 303427 h 4715136"/>
                <a:gd name="connsiteX2" fmla="*/ 2038088 w 2179070"/>
                <a:gd name="connsiteY2" fmla="*/ 524500 h 4715136"/>
                <a:gd name="connsiteX3" fmla="*/ 2110634 w 2179070"/>
                <a:gd name="connsiteY3" fmla="*/ 804020 h 4715136"/>
                <a:gd name="connsiteX4" fmla="*/ 2166733 w 2179070"/>
                <a:gd name="connsiteY4" fmla="*/ 1169858 h 4715136"/>
                <a:gd name="connsiteX5" fmla="*/ 2174204 w 2179070"/>
                <a:gd name="connsiteY5" fmla="*/ 1686570 h 4715136"/>
                <a:gd name="connsiteX6" fmla="*/ 2106704 w 2179070"/>
                <a:gd name="connsiteY6" fmla="*/ 2245520 h 4715136"/>
                <a:gd name="connsiteX7" fmla="*/ 2000178 w 2179070"/>
                <a:gd name="connsiteY7" fmla="*/ 2736042 h 4715136"/>
                <a:gd name="connsiteX8" fmla="*/ 1804547 w 2179070"/>
                <a:gd name="connsiteY8" fmla="*/ 3040294 h 4715136"/>
                <a:gd name="connsiteX9" fmla="*/ 1519136 w 2179070"/>
                <a:gd name="connsiteY9" fmla="*/ 3469020 h 4715136"/>
                <a:gd name="connsiteX10" fmla="*/ 1296732 w 2179070"/>
                <a:gd name="connsiteY10" fmla="*/ 3993281 h 4715136"/>
                <a:gd name="connsiteX11" fmla="*/ 1188273 w 2179070"/>
                <a:gd name="connsiteY11" fmla="*/ 4227486 h 4715136"/>
                <a:gd name="connsiteX12" fmla="*/ 1109705 w 2179070"/>
                <a:gd name="connsiteY12" fmla="*/ 4351133 h 4715136"/>
                <a:gd name="connsiteX13" fmla="*/ 973462 w 2179070"/>
                <a:gd name="connsiteY13" fmla="*/ 4555304 h 4715136"/>
                <a:gd name="connsiteX14" fmla="*/ 778884 w 2179070"/>
                <a:gd name="connsiteY14" fmla="*/ 4715135 h 4715136"/>
                <a:gd name="connsiteX15" fmla="*/ 720381 w 2179070"/>
                <a:gd name="connsiteY15" fmla="*/ 4574718 h 4715136"/>
                <a:gd name="connsiteX16" fmla="*/ 648535 w 2179070"/>
                <a:gd name="connsiteY16" fmla="*/ 4312595 h 4715136"/>
                <a:gd name="connsiteX17" fmla="*/ 537075 w 2179070"/>
                <a:gd name="connsiteY17" fmla="*/ 3911459 h 4715136"/>
                <a:gd name="connsiteX18" fmla="*/ 381604 w 2179070"/>
                <a:gd name="connsiteY18" fmla="*/ 3282969 h 4715136"/>
                <a:gd name="connsiteX19" fmla="*/ 296480 w 2179070"/>
                <a:gd name="connsiteY19" fmla="*/ 2908499 h 4715136"/>
                <a:gd name="connsiteX20" fmla="*/ 201750 w 2179070"/>
                <a:gd name="connsiteY20" fmla="*/ 2612605 h 4715136"/>
                <a:gd name="connsiteX21" fmla="*/ 91219 w 2179070"/>
                <a:gd name="connsiteY21" fmla="*/ 2280904 h 4715136"/>
                <a:gd name="connsiteX22" fmla="*/ 0 w 2179070"/>
                <a:gd name="connsiteY22" fmla="*/ 2022820 h 4715136"/>
                <a:gd name="connsiteX23" fmla="*/ 1859628 w 2179070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04547 w 2178301"/>
                <a:gd name="connsiteY8" fmla="*/ 3040294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00178 w 2178301"/>
                <a:gd name="connsiteY7" fmla="*/ 2736042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13271 w 2178301"/>
                <a:gd name="connsiteY7" fmla="*/ 2742155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2027012 w 2178301"/>
                <a:gd name="connsiteY8" fmla="*/ 2768663 h 4715136"/>
                <a:gd name="connsiteX9" fmla="*/ 1883653 w 2178301"/>
                <a:gd name="connsiteY9" fmla="*/ 3124995 h 4715136"/>
                <a:gd name="connsiteX10" fmla="*/ 1519136 w 2178301"/>
                <a:gd name="connsiteY10" fmla="*/ 3469020 h 4715136"/>
                <a:gd name="connsiteX11" fmla="*/ 1296732 w 2178301"/>
                <a:gd name="connsiteY11" fmla="*/ 3993281 h 4715136"/>
                <a:gd name="connsiteX12" fmla="*/ 1188273 w 2178301"/>
                <a:gd name="connsiteY12" fmla="*/ 4227486 h 4715136"/>
                <a:gd name="connsiteX13" fmla="*/ 1109705 w 2178301"/>
                <a:gd name="connsiteY13" fmla="*/ 4351133 h 4715136"/>
                <a:gd name="connsiteX14" fmla="*/ 973462 w 2178301"/>
                <a:gd name="connsiteY14" fmla="*/ 4555304 h 4715136"/>
                <a:gd name="connsiteX15" fmla="*/ 778884 w 2178301"/>
                <a:gd name="connsiteY15" fmla="*/ 4715135 h 4715136"/>
                <a:gd name="connsiteX16" fmla="*/ 720381 w 2178301"/>
                <a:gd name="connsiteY16" fmla="*/ 4574718 h 4715136"/>
                <a:gd name="connsiteX17" fmla="*/ 648535 w 2178301"/>
                <a:gd name="connsiteY17" fmla="*/ 4312595 h 4715136"/>
                <a:gd name="connsiteX18" fmla="*/ 537075 w 2178301"/>
                <a:gd name="connsiteY18" fmla="*/ 3911459 h 4715136"/>
                <a:gd name="connsiteX19" fmla="*/ 381604 w 2178301"/>
                <a:gd name="connsiteY19" fmla="*/ 3282969 h 4715136"/>
                <a:gd name="connsiteX20" fmla="*/ 296480 w 2178301"/>
                <a:gd name="connsiteY20" fmla="*/ 2908499 h 4715136"/>
                <a:gd name="connsiteX21" fmla="*/ 201750 w 2178301"/>
                <a:gd name="connsiteY21" fmla="*/ 2612605 h 4715136"/>
                <a:gd name="connsiteX22" fmla="*/ 91219 w 2178301"/>
                <a:gd name="connsiteY22" fmla="*/ 2280904 h 4715136"/>
                <a:gd name="connsiteX23" fmla="*/ 0 w 2178301"/>
                <a:gd name="connsiteY23" fmla="*/ 2022820 h 4715136"/>
                <a:gd name="connsiteX24" fmla="*/ 1859628 w 2178301"/>
                <a:gd name="connsiteY24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69459 w 2178301"/>
                <a:gd name="connsiteY7" fmla="*/ 2649373 h 4715134"/>
                <a:gd name="connsiteX8" fmla="*/ 2027012 w 2178301"/>
                <a:gd name="connsiteY8" fmla="*/ 2768663 h 4715134"/>
                <a:gd name="connsiteX9" fmla="*/ 1883653 w 2178301"/>
                <a:gd name="connsiteY9" fmla="*/ 3124995 h 4715134"/>
                <a:gd name="connsiteX10" fmla="*/ 1519136 w 2178301"/>
                <a:gd name="connsiteY10" fmla="*/ 3469020 h 4715134"/>
                <a:gd name="connsiteX11" fmla="*/ 1296732 w 2178301"/>
                <a:gd name="connsiteY11" fmla="*/ 3993281 h 4715134"/>
                <a:gd name="connsiteX12" fmla="*/ 1188273 w 2178301"/>
                <a:gd name="connsiteY12" fmla="*/ 4227486 h 4715134"/>
                <a:gd name="connsiteX13" fmla="*/ 1109705 w 2178301"/>
                <a:gd name="connsiteY13" fmla="*/ 4351133 h 4715134"/>
                <a:gd name="connsiteX14" fmla="*/ 973462 w 2178301"/>
                <a:gd name="connsiteY14" fmla="*/ 4555304 h 4715134"/>
                <a:gd name="connsiteX15" fmla="*/ 778884 w 2178301"/>
                <a:gd name="connsiteY15" fmla="*/ 4715135 h 4715134"/>
                <a:gd name="connsiteX16" fmla="*/ 720381 w 2178301"/>
                <a:gd name="connsiteY16" fmla="*/ 4574718 h 4715134"/>
                <a:gd name="connsiteX17" fmla="*/ 648535 w 2178301"/>
                <a:gd name="connsiteY17" fmla="*/ 4312595 h 4715134"/>
                <a:gd name="connsiteX18" fmla="*/ 537075 w 2178301"/>
                <a:gd name="connsiteY18" fmla="*/ 3911459 h 4715134"/>
                <a:gd name="connsiteX19" fmla="*/ 381604 w 2178301"/>
                <a:gd name="connsiteY19" fmla="*/ 3282969 h 4715134"/>
                <a:gd name="connsiteX20" fmla="*/ 296480 w 2178301"/>
                <a:gd name="connsiteY20" fmla="*/ 2908499 h 4715134"/>
                <a:gd name="connsiteX21" fmla="*/ 201750 w 2178301"/>
                <a:gd name="connsiteY21" fmla="*/ 2612605 h 4715134"/>
                <a:gd name="connsiteX22" fmla="*/ 91219 w 2178301"/>
                <a:gd name="connsiteY22" fmla="*/ 2280904 h 4715134"/>
                <a:gd name="connsiteX23" fmla="*/ 0 w 2178301"/>
                <a:gd name="connsiteY23" fmla="*/ 2022820 h 4715134"/>
                <a:gd name="connsiteX24" fmla="*/ 1859628 w 217830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117101 w 2177281"/>
                <a:gd name="connsiteY7" fmla="*/ 2251137 h 4715136"/>
                <a:gd name="connsiteX8" fmla="*/ 2069459 w 2177281"/>
                <a:gd name="connsiteY8" fmla="*/ 2649373 h 4715136"/>
                <a:gd name="connsiteX9" fmla="*/ 2027012 w 2177281"/>
                <a:gd name="connsiteY9" fmla="*/ 2768663 h 4715136"/>
                <a:gd name="connsiteX10" fmla="*/ 1883653 w 2177281"/>
                <a:gd name="connsiteY10" fmla="*/ 3124995 h 4715136"/>
                <a:gd name="connsiteX11" fmla="*/ 1519136 w 2177281"/>
                <a:gd name="connsiteY11" fmla="*/ 3469020 h 4715136"/>
                <a:gd name="connsiteX12" fmla="*/ 1296732 w 2177281"/>
                <a:gd name="connsiteY12" fmla="*/ 3993281 h 4715136"/>
                <a:gd name="connsiteX13" fmla="*/ 1188273 w 2177281"/>
                <a:gd name="connsiteY13" fmla="*/ 4227486 h 4715136"/>
                <a:gd name="connsiteX14" fmla="*/ 1109705 w 2177281"/>
                <a:gd name="connsiteY14" fmla="*/ 4351133 h 4715136"/>
                <a:gd name="connsiteX15" fmla="*/ 973462 w 2177281"/>
                <a:gd name="connsiteY15" fmla="*/ 4555304 h 4715136"/>
                <a:gd name="connsiteX16" fmla="*/ 778884 w 2177281"/>
                <a:gd name="connsiteY16" fmla="*/ 4715135 h 4715136"/>
                <a:gd name="connsiteX17" fmla="*/ 720381 w 2177281"/>
                <a:gd name="connsiteY17" fmla="*/ 4574718 h 4715136"/>
                <a:gd name="connsiteX18" fmla="*/ 648535 w 2177281"/>
                <a:gd name="connsiteY18" fmla="*/ 4312595 h 4715136"/>
                <a:gd name="connsiteX19" fmla="*/ 537075 w 2177281"/>
                <a:gd name="connsiteY19" fmla="*/ 3911459 h 4715136"/>
                <a:gd name="connsiteX20" fmla="*/ 381604 w 2177281"/>
                <a:gd name="connsiteY20" fmla="*/ 3282969 h 4715136"/>
                <a:gd name="connsiteX21" fmla="*/ 296480 w 2177281"/>
                <a:gd name="connsiteY21" fmla="*/ 2908499 h 4715136"/>
                <a:gd name="connsiteX22" fmla="*/ 201750 w 2177281"/>
                <a:gd name="connsiteY22" fmla="*/ 2612605 h 4715136"/>
                <a:gd name="connsiteX23" fmla="*/ 91219 w 2177281"/>
                <a:gd name="connsiteY23" fmla="*/ 2280904 h 4715136"/>
                <a:gd name="connsiteX24" fmla="*/ 0 w 2177281"/>
                <a:gd name="connsiteY24" fmla="*/ 2022820 h 4715136"/>
                <a:gd name="connsiteX25" fmla="*/ 1859628 w 2177281"/>
                <a:gd name="connsiteY25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69459 w 2177281"/>
                <a:gd name="connsiteY7" fmla="*/ 2649373 h 4715134"/>
                <a:gd name="connsiteX8" fmla="*/ 2027012 w 2177281"/>
                <a:gd name="connsiteY8" fmla="*/ 2768663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69459 w 2177281"/>
                <a:gd name="connsiteY7" fmla="*/ 2649373 h 4715136"/>
                <a:gd name="connsiteX8" fmla="*/ 2035642 w 2177281"/>
                <a:gd name="connsiteY8" fmla="*/ 2818178 h 4715136"/>
                <a:gd name="connsiteX9" fmla="*/ 1883653 w 2177281"/>
                <a:gd name="connsiteY9" fmla="*/ 3124995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890988 w 2177281"/>
                <a:gd name="connsiteY9" fmla="*/ 3133727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90988 w 2177281"/>
                <a:gd name="connsiteY9" fmla="*/ 3133727 h 4715134"/>
                <a:gd name="connsiteX10" fmla="*/ 1650982 w 2177281"/>
                <a:gd name="connsiteY10" fmla="*/ 357456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908439 w 2177281"/>
                <a:gd name="connsiteY9" fmla="*/ 3177508 h 4715136"/>
                <a:gd name="connsiteX10" fmla="*/ 1650982 w 2177281"/>
                <a:gd name="connsiteY10" fmla="*/ 357456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5642 w 2176656"/>
                <a:gd name="connsiteY8" fmla="*/ 2818178 h 4715134"/>
                <a:gd name="connsiteX9" fmla="*/ 1908439 w 2176656"/>
                <a:gd name="connsiteY9" fmla="*/ 3177508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5642 w 2176656"/>
                <a:gd name="connsiteY8" fmla="*/ 2818178 h 4715136"/>
                <a:gd name="connsiteX9" fmla="*/ 1920788 w 2176656"/>
                <a:gd name="connsiteY9" fmla="*/ 3190856 h 4715136"/>
                <a:gd name="connsiteX10" fmla="*/ 1650982 w 2176656"/>
                <a:gd name="connsiteY10" fmla="*/ 357456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14549 w 2176656"/>
                <a:gd name="connsiteY12" fmla="*/ 4265530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14549 w 2176656"/>
                <a:gd name="connsiteY12" fmla="*/ 4265530 h 4715136"/>
                <a:gd name="connsiteX13" fmla="*/ 1113692 w 2176656"/>
                <a:gd name="connsiteY13" fmla="*/ 4392417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13692 w 2176656"/>
                <a:gd name="connsiteY13" fmla="*/ 4392417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1113692 w 2176656"/>
                <a:gd name="connsiteY14" fmla="*/ 4392417 h 4715134"/>
                <a:gd name="connsiteX15" fmla="*/ 973462 w 2176656"/>
                <a:gd name="connsiteY15" fmla="*/ 4555304 h 4715134"/>
                <a:gd name="connsiteX16" fmla="*/ 778884 w 2176656"/>
                <a:gd name="connsiteY16" fmla="*/ 4715135 h 4715134"/>
                <a:gd name="connsiteX17" fmla="*/ 720381 w 2176656"/>
                <a:gd name="connsiteY17" fmla="*/ 4574718 h 4715134"/>
                <a:gd name="connsiteX18" fmla="*/ 648535 w 2176656"/>
                <a:gd name="connsiteY18" fmla="*/ 4312595 h 4715134"/>
                <a:gd name="connsiteX19" fmla="*/ 537075 w 2176656"/>
                <a:gd name="connsiteY19" fmla="*/ 3911459 h 4715134"/>
                <a:gd name="connsiteX20" fmla="*/ 381604 w 2176656"/>
                <a:gd name="connsiteY20" fmla="*/ 3282969 h 4715134"/>
                <a:gd name="connsiteX21" fmla="*/ 296480 w 2176656"/>
                <a:gd name="connsiteY21" fmla="*/ 2908499 h 4715134"/>
                <a:gd name="connsiteX22" fmla="*/ 201750 w 2176656"/>
                <a:gd name="connsiteY22" fmla="*/ 2612605 h 4715134"/>
                <a:gd name="connsiteX23" fmla="*/ 91219 w 2176656"/>
                <a:gd name="connsiteY23" fmla="*/ 2280904 h 4715134"/>
                <a:gd name="connsiteX24" fmla="*/ 0 w 2176656"/>
                <a:gd name="connsiteY24" fmla="*/ 2022820 h 4715134"/>
                <a:gd name="connsiteX25" fmla="*/ 1859628 w 2176656"/>
                <a:gd name="connsiteY25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9756"/>
                <a:gd name="connsiteY0" fmla="*/ 0 h 4715134"/>
                <a:gd name="connsiteX1" fmla="*/ 1970347 w 2179756"/>
                <a:gd name="connsiteY1" fmla="*/ 303427 h 4715134"/>
                <a:gd name="connsiteX2" fmla="*/ 2038088 w 2179756"/>
                <a:gd name="connsiteY2" fmla="*/ 524500 h 4715134"/>
                <a:gd name="connsiteX3" fmla="*/ 2110634 w 2179756"/>
                <a:gd name="connsiteY3" fmla="*/ 804020 h 4715134"/>
                <a:gd name="connsiteX4" fmla="*/ 2166733 w 2179756"/>
                <a:gd name="connsiteY4" fmla="*/ 1169858 h 4715134"/>
                <a:gd name="connsiteX5" fmla="*/ 2178968 w 2179756"/>
                <a:gd name="connsiteY5" fmla="*/ 1477334 h 4715134"/>
                <a:gd name="connsiteX6" fmla="*/ 2174204 w 2179756"/>
                <a:gd name="connsiteY6" fmla="*/ 1686570 h 4715134"/>
                <a:gd name="connsiteX7" fmla="*/ 2139332 w 2179756"/>
                <a:gd name="connsiteY7" fmla="*/ 2236630 h 4715134"/>
                <a:gd name="connsiteX8" fmla="*/ 2080231 w 2179756"/>
                <a:gd name="connsiteY8" fmla="*/ 2651371 h 4715134"/>
                <a:gd name="connsiteX9" fmla="*/ 2039541 w 2179756"/>
                <a:gd name="connsiteY9" fmla="*/ 2833646 h 4715134"/>
                <a:gd name="connsiteX10" fmla="*/ 1920788 w 2179756"/>
                <a:gd name="connsiteY10" fmla="*/ 3190856 h 4715134"/>
                <a:gd name="connsiteX11" fmla="*/ 1673167 w 2179756"/>
                <a:gd name="connsiteY11" fmla="*/ 3652390 h 4715134"/>
                <a:gd name="connsiteX12" fmla="*/ 1423014 w 2179756"/>
                <a:gd name="connsiteY12" fmla="*/ 4046188 h 4715134"/>
                <a:gd name="connsiteX13" fmla="*/ 1225783 w 2179756"/>
                <a:gd name="connsiteY13" fmla="*/ 4289728 h 4715134"/>
                <a:gd name="connsiteX14" fmla="*/ 1125853 w 2179756"/>
                <a:gd name="connsiteY14" fmla="*/ 4407570 h 4715134"/>
                <a:gd name="connsiteX15" fmla="*/ 973462 w 2179756"/>
                <a:gd name="connsiteY15" fmla="*/ 4555304 h 4715134"/>
                <a:gd name="connsiteX16" fmla="*/ 778884 w 2179756"/>
                <a:gd name="connsiteY16" fmla="*/ 4715135 h 4715134"/>
                <a:gd name="connsiteX17" fmla="*/ 720381 w 2179756"/>
                <a:gd name="connsiteY17" fmla="*/ 4574718 h 4715134"/>
                <a:gd name="connsiteX18" fmla="*/ 648535 w 2179756"/>
                <a:gd name="connsiteY18" fmla="*/ 4312595 h 4715134"/>
                <a:gd name="connsiteX19" fmla="*/ 537075 w 2179756"/>
                <a:gd name="connsiteY19" fmla="*/ 3911459 h 4715134"/>
                <a:gd name="connsiteX20" fmla="*/ 381604 w 2179756"/>
                <a:gd name="connsiteY20" fmla="*/ 3282969 h 4715134"/>
                <a:gd name="connsiteX21" fmla="*/ 296480 w 2179756"/>
                <a:gd name="connsiteY21" fmla="*/ 2908499 h 4715134"/>
                <a:gd name="connsiteX22" fmla="*/ 201750 w 2179756"/>
                <a:gd name="connsiteY22" fmla="*/ 2612605 h 4715134"/>
                <a:gd name="connsiteX23" fmla="*/ 91219 w 2179756"/>
                <a:gd name="connsiteY23" fmla="*/ 2280904 h 4715134"/>
                <a:gd name="connsiteX24" fmla="*/ 0 w 2179756"/>
                <a:gd name="connsiteY24" fmla="*/ 2022820 h 4715134"/>
                <a:gd name="connsiteX25" fmla="*/ 1859628 w 2179756"/>
                <a:gd name="connsiteY25" fmla="*/ 0 h 4715134"/>
                <a:gd name="connsiteX0" fmla="*/ 1859628 w 2194467"/>
                <a:gd name="connsiteY0" fmla="*/ 0 h 4715136"/>
                <a:gd name="connsiteX1" fmla="*/ 1970347 w 2194467"/>
                <a:gd name="connsiteY1" fmla="*/ 303427 h 4715136"/>
                <a:gd name="connsiteX2" fmla="*/ 2038088 w 2194467"/>
                <a:gd name="connsiteY2" fmla="*/ 524500 h 4715136"/>
                <a:gd name="connsiteX3" fmla="*/ 2110634 w 2194467"/>
                <a:gd name="connsiteY3" fmla="*/ 804020 h 4715136"/>
                <a:gd name="connsiteX4" fmla="*/ 2166733 w 2194467"/>
                <a:gd name="connsiteY4" fmla="*/ 1169858 h 4715136"/>
                <a:gd name="connsiteX5" fmla="*/ 2194380 w 2194467"/>
                <a:gd name="connsiteY5" fmla="*/ 1487564 h 4715136"/>
                <a:gd name="connsiteX6" fmla="*/ 2174204 w 2194467"/>
                <a:gd name="connsiteY6" fmla="*/ 1686570 h 4715136"/>
                <a:gd name="connsiteX7" fmla="*/ 2139332 w 2194467"/>
                <a:gd name="connsiteY7" fmla="*/ 2236630 h 4715136"/>
                <a:gd name="connsiteX8" fmla="*/ 2080231 w 2194467"/>
                <a:gd name="connsiteY8" fmla="*/ 2651371 h 4715136"/>
                <a:gd name="connsiteX9" fmla="*/ 2039541 w 2194467"/>
                <a:gd name="connsiteY9" fmla="*/ 2833646 h 4715136"/>
                <a:gd name="connsiteX10" fmla="*/ 1920788 w 2194467"/>
                <a:gd name="connsiteY10" fmla="*/ 3190856 h 4715136"/>
                <a:gd name="connsiteX11" fmla="*/ 1673167 w 2194467"/>
                <a:gd name="connsiteY11" fmla="*/ 3652390 h 4715136"/>
                <a:gd name="connsiteX12" fmla="*/ 1423014 w 2194467"/>
                <a:gd name="connsiteY12" fmla="*/ 4046188 h 4715136"/>
                <a:gd name="connsiteX13" fmla="*/ 1225783 w 2194467"/>
                <a:gd name="connsiteY13" fmla="*/ 4289728 h 4715136"/>
                <a:gd name="connsiteX14" fmla="*/ 1125853 w 2194467"/>
                <a:gd name="connsiteY14" fmla="*/ 4407570 h 4715136"/>
                <a:gd name="connsiteX15" fmla="*/ 973462 w 2194467"/>
                <a:gd name="connsiteY15" fmla="*/ 4555304 h 4715136"/>
                <a:gd name="connsiteX16" fmla="*/ 778884 w 2194467"/>
                <a:gd name="connsiteY16" fmla="*/ 4715135 h 4715136"/>
                <a:gd name="connsiteX17" fmla="*/ 720381 w 2194467"/>
                <a:gd name="connsiteY17" fmla="*/ 4574718 h 4715136"/>
                <a:gd name="connsiteX18" fmla="*/ 648535 w 2194467"/>
                <a:gd name="connsiteY18" fmla="*/ 4312595 h 4715136"/>
                <a:gd name="connsiteX19" fmla="*/ 537075 w 2194467"/>
                <a:gd name="connsiteY19" fmla="*/ 3911459 h 4715136"/>
                <a:gd name="connsiteX20" fmla="*/ 381604 w 2194467"/>
                <a:gd name="connsiteY20" fmla="*/ 3282969 h 4715136"/>
                <a:gd name="connsiteX21" fmla="*/ 296480 w 2194467"/>
                <a:gd name="connsiteY21" fmla="*/ 2908499 h 4715136"/>
                <a:gd name="connsiteX22" fmla="*/ 201750 w 2194467"/>
                <a:gd name="connsiteY22" fmla="*/ 2612605 h 4715136"/>
                <a:gd name="connsiteX23" fmla="*/ 91219 w 2194467"/>
                <a:gd name="connsiteY23" fmla="*/ 2280904 h 4715136"/>
                <a:gd name="connsiteX24" fmla="*/ 0 w 2194467"/>
                <a:gd name="connsiteY24" fmla="*/ 2022820 h 4715136"/>
                <a:gd name="connsiteX25" fmla="*/ 1859628 w 2194467"/>
                <a:gd name="connsiteY25" fmla="*/ 0 h 4715136"/>
                <a:gd name="connsiteX0" fmla="*/ 1859628 w 2208563"/>
                <a:gd name="connsiteY0" fmla="*/ 0 h 4715134"/>
                <a:gd name="connsiteX1" fmla="*/ 1970347 w 2208563"/>
                <a:gd name="connsiteY1" fmla="*/ 303427 h 4715134"/>
                <a:gd name="connsiteX2" fmla="*/ 2038088 w 2208563"/>
                <a:gd name="connsiteY2" fmla="*/ 524500 h 4715134"/>
                <a:gd name="connsiteX3" fmla="*/ 2110634 w 2208563"/>
                <a:gd name="connsiteY3" fmla="*/ 804020 h 4715134"/>
                <a:gd name="connsiteX4" fmla="*/ 2166733 w 2208563"/>
                <a:gd name="connsiteY4" fmla="*/ 1169858 h 4715134"/>
                <a:gd name="connsiteX5" fmla="*/ 2194380 w 2208563"/>
                <a:gd name="connsiteY5" fmla="*/ 1487564 h 4715134"/>
                <a:gd name="connsiteX6" fmla="*/ 2206134 w 2208563"/>
                <a:gd name="connsiteY6" fmla="*/ 1803066 h 4715134"/>
                <a:gd name="connsiteX7" fmla="*/ 2139332 w 2208563"/>
                <a:gd name="connsiteY7" fmla="*/ 2236630 h 4715134"/>
                <a:gd name="connsiteX8" fmla="*/ 2080231 w 2208563"/>
                <a:gd name="connsiteY8" fmla="*/ 2651371 h 4715134"/>
                <a:gd name="connsiteX9" fmla="*/ 2039541 w 2208563"/>
                <a:gd name="connsiteY9" fmla="*/ 2833646 h 4715134"/>
                <a:gd name="connsiteX10" fmla="*/ 1920788 w 2208563"/>
                <a:gd name="connsiteY10" fmla="*/ 3190856 h 4715134"/>
                <a:gd name="connsiteX11" fmla="*/ 1673167 w 2208563"/>
                <a:gd name="connsiteY11" fmla="*/ 3652390 h 4715134"/>
                <a:gd name="connsiteX12" fmla="*/ 1423014 w 2208563"/>
                <a:gd name="connsiteY12" fmla="*/ 4046188 h 4715134"/>
                <a:gd name="connsiteX13" fmla="*/ 1225783 w 2208563"/>
                <a:gd name="connsiteY13" fmla="*/ 4289728 h 4715134"/>
                <a:gd name="connsiteX14" fmla="*/ 1125853 w 2208563"/>
                <a:gd name="connsiteY14" fmla="*/ 4407570 h 4715134"/>
                <a:gd name="connsiteX15" fmla="*/ 973462 w 2208563"/>
                <a:gd name="connsiteY15" fmla="*/ 4555304 h 4715134"/>
                <a:gd name="connsiteX16" fmla="*/ 778884 w 2208563"/>
                <a:gd name="connsiteY16" fmla="*/ 4715135 h 4715134"/>
                <a:gd name="connsiteX17" fmla="*/ 720381 w 2208563"/>
                <a:gd name="connsiteY17" fmla="*/ 4574718 h 4715134"/>
                <a:gd name="connsiteX18" fmla="*/ 648535 w 2208563"/>
                <a:gd name="connsiteY18" fmla="*/ 4312595 h 4715134"/>
                <a:gd name="connsiteX19" fmla="*/ 537075 w 2208563"/>
                <a:gd name="connsiteY19" fmla="*/ 3911459 h 4715134"/>
                <a:gd name="connsiteX20" fmla="*/ 381604 w 2208563"/>
                <a:gd name="connsiteY20" fmla="*/ 3282969 h 4715134"/>
                <a:gd name="connsiteX21" fmla="*/ 296480 w 2208563"/>
                <a:gd name="connsiteY21" fmla="*/ 2908499 h 4715134"/>
                <a:gd name="connsiteX22" fmla="*/ 201750 w 2208563"/>
                <a:gd name="connsiteY22" fmla="*/ 2612605 h 4715134"/>
                <a:gd name="connsiteX23" fmla="*/ 91219 w 2208563"/>
                <a:gd name="connsiteY23" fmla="*/ 2280904 h 4715134"/>
                <a:gd name="connsiteX24" fmla="*/ 0 w 2208563"/>
                <a:gd name="connsiteY24" fmla="*/ 2022820 h 4715134"/>
                <a:gd name="connsiteX25" fmla="*/ 1859628 w 2208563"/>
                <a:gd name="connsiteY25" fmla="*/ 0 h 4715134"/>
                <a:gd name="connsiteX0" fmla="*/ 1859628 w 2194671"/>
                <a:gd name="connsiteY0" fmla="*/ 0 h 4715136"/>
                <a:gd name="connsiteX1" fmla="*/ 1970347 w 2194671"/>
                <a:gd name="connsiteY1" fmla="*/ 303427 h 4715136"/>
                <a:gd name="connsiteX2" fmla="*/ 2038088 w 2194671"/>
                <a:gd name="connsiteY2" fmla="*/ 524500 h 4715136"/>
                <a:gd name="connsiteX3" fmla="*/ 2110634 w 2194671"/>
                <a:gd name="connsiteY3" fmla="*/ 804020 h 4715136"/>
                <a:gd name="connsiteX4" fmla="*/ 2166733 w 2194671"/>
                <a:gd name="connsiteY4" fmla="*/ 1169858 h 4715136"/>
                <a:gd name="connsiteX5" fmla="*/ 2194380 w 2194671"/>
                <a:gd name="connsiteY5" fmla="*/ 1487564 h 4715136"/>
                <a:gd name="connsiteX6" fmla="*/ 2183848 w 2194671"/>
                <a:gd name="connsiteY6" fmla="*/ 1806305 h 4715136"/>
                <a:gd name="connsiteX7" fmla="*/ 2139332 w 2194671"/>
                <a:gd name="connsiteY7" fmla="*/ 2236630 h 4715136"/>
                <a:gd name="connsiteX8" fmla="*/ 2080231 w 2194671"/>
                <a:gd name="connsiteY8" fmla="*/ 2651371 h 4715136"/>
                <a:gd name="connsiteX9" fmla="*/ 2039541 w 2194671"/>
                <a:gd name="connsiteY9" fmla="*/ 2833646 h 4715136"/>
                <a:gd name="connsiteX10" fmla="*/ 1920788 w 2194671"/>
                <a:gd name="connsiteY10" fmla="*/ 3190856 h 4715136"/>
                <a:gd name="connsiteX11" fmla="*/ 1673167 w 2194671"/>
                <a:gd name="connsiteY11" fmla="*/ 3652390 h 4715136"/>
                <a:gd name="connsiteX12" fmla="*/ 1423014 w 2194671"/>
                <a:gd name="connsiteY12" fmla="*/ 4046188 h 4715136"/>
                <a:gd name="connsiteX13" fmla="*/ 1225783 w 2194671"/>
                <a:gd name="connsiteY13" fmla="*/ 4289728 h 4715136"/>
                <a:gd name="connsiteX14" fmla="*/ 1125853 w 2194671"/>
                <a:gd name="connsiteY14" fmla="*/ 4407570 h 4715136"/>
                <a:gd name="connsiteX15" fmla="*/ 973462 w 2194671"/>
                <a:gd name="connsiteY15" fmla="*/ 4555304 h 4715136"/>
                <a:gd name="connsiteX16" fmla="*/ 778884 w 2194671"/>
                <a:gd name="connsiteY16" fmla="*/ 4715135 h 4715136"/>
                <a:gd name="connsiteX17" fmla="*/ 720381 w 2194671"/>
                <a:gd name="connsiteY17" fmla="*/ 4574718 h 4715136"/>
                <a:gd name="connsiteX18" fmla="*/ 648535 w 2194671"/>
                <a:gd name="connsiteY18" fmla="*/ 4312595 h 4715136"/>
                <a:gd name="connsiteX19" fmla="*/ 537075 w 2194671"/>
                <a:gd name="connsiteY19" fmla="*/ 3911459 h 4715136"/>
                <a:gd name="connsiteX20" fmla="*/ 381604 w 2194671"/>
                <a:gd name="connsiteY20" fmla="*/ 3282969 h 4715136"/>
                <a:gd name="connsiteX21" fmla="*/ 296480 w 2194671"/>
                <a:gd name="connsiteY21" fmla="*/ 2908499 h 4715136"/>
                <a:gd name="connsiteX22" fmla="*/ 201750 w 2194671"/>
                <a:gd name="connsiteY22" fmla="*/ 2612605 h 4715136"/>
                <a:gd name="connsiteX23" fmla="*/ 91219 w 2194671"/>
                <a:gd name="connsiteY23" fmla="*/ 2280904 h 4715136"/>
                <a:gd name="connsiteX24" fmla="*/ 0 w 2194671"/>
                <a:gd name="connsiteY24" fmla="*/ 2022820 h 4715136"/>
                <a:gd name="connsiteX25" fmla="*/ 1859628 w 2194671"/>
                <a:gd name="connsiteY25" fmla="*/ 0 h 4715136"/>
                <a:gd name="connsiteX0" fmla="*/ 1859628 w 2194527"/>
                <a:gd name="connsiteY0" fmla="*/ 0 h 4715134"/>
                <a:gd name="connsiteX1" fmla="*/ 1970347 w 2194527"/>
                <a:gd name="connsiteY1" fmla="*/ 303427 h 4715134"/>
                <a:gd name="connsiteX2" fmla="*/ 2038088 w 2194527"/>
                <a:gd name="connsiteY2" fmla="*/ 524500 h 4715134"/>
                <a:gd name="connsiteX3" fmla="*/ 2110634 w 2194527"/>
                <a:gd name="connsiteY3" fmla="*/ 804020 h 4715134"/>
                <a:gd name="connsiteX4" fmla="*/ 2166733 w 2194527"/>
                <a:gd name="connsiteY4" fmla="*/ 1169858 h 4715134"/>
                <a:gd name="connsiteX5" fmla="*/ 2194380 w 2194527"/>
                <a:gd name="connsiteY5" fmla="*/ 1487564 h 4715134"/>
                <a:gd name="connsiteX6" fmla="*/ 2183848 w 2194527"/>
                <a:gd name="connsiteY6" fmla="*/ 1806305 h 4715134"/>
                <a:gd name="connsiteX7" fmla="*/ 2165155 w 2194527"/>
                <a:gd name="connsiteY7" fmla="*/ 2145589 h 4715134"/>
                <a:gd name="connsiteX8" fmla="*/ 2080231 w 2194527"/>
                <a:gd name="connsiteY8" fmla="*/ 2651371 h 4715134"/>
                <a:gd name="connsiteX9" fmla="*/ 2039541 w 2194527"/>
                <a:gd name="connsiteY9" fmla="*/ 2833646 h 4715134"/>
                <a:gd name="connsiteX10" fmla="*/ 1920788 w 2194527"/>
                <a:gd name="connsiteY10" fmla="*/ 3190856 h 4715134"/>
                <a:gd name="connsiteX11" fmla="*/ 1673167 w 2194527"/>
                <a:gd name="connsiteY11" fmla="*/ 3652390 h 4715134"/>
                <a:gd name="connsiteX12" fmla="*/ 1423014 w 2194527"/>
                <a:gd name="connsiteY12" fmla="*/ 4046188 h 4715134"/>
                <a:gd name="connsiteX13" fmla="*/ 1225783 w 2194527"/>
                <a:gd name="connsiteY13" fmla="*/ 4289728 h 4715134"/>
                <a:gd name="connsiteX14" fmla="*/ 1125853 w 2194527"/>
                <a:gd name="connsiteY14" fmla="*/ 4407570 h 4715134"/>
                <a:gd name="connsiteX15" fmla="*/ 973462 w 2194527"/>
                <a:gd name="connsiteY15" fmla="*/ 4555304 h 4715134"/>
                <a:gd name="connsiteX16" fmla="*/ 778884 w 2194527"/>
                <a:gd name="connsiteY16" fmla="*/ 4715135 h 4715134"/>
                <a:gd name="connsiteX17" fmla="*/ 720381 w 2194527"/>
                <a:gd name="connsiteY17" fmla="*/ 4574718 h 4715134"/>
                <a:gd name="connsiteX18" fmla="*/ 648535 w 2194527"/>
                <a:gd name="connsiteY18" fmla="*/ 4312595 h 4715134"/>
                <a:gd name="connsiteX19" fmla="*/ 537075 w 2194527"/>
                <a:gd name="connsiteY19" fmla="*/ 3911459 h 4715134"/>
                <a:gd name="connsiteX20" fmla="*/ 381604 w 2194527"/>
                <a:gd name="connsiteY20" fmla="*/ 3282969 h 4715134"/>
                <a:gd name="connsiteX21" fmla="*/ 296480 w 2194527"/>
                <a:gd name="connsiteY21" fmla="*/ 2908499 h 4715134"/>
                <a:gd name="connsiteX22" fmla="*/ 201750 w 2194527"/>
                <a:gd name="connsiteY22" fmla="*/ 2612605 h 4715134"/>
                <a:gd name="connsiteX23" fmla="*/ 91219 w 2194527"/>
                <a:gd name="connsiteY23" fmla="*/ 2280904 h 4715134"/>
                <a:gd name="connsiteX24" fmla="*/ 0 w 2194527"/>
                <a:gd name="connsiteY24" fmla="*/ 2022820 h 4715134"/>
                <a:gd name="connsiteX25" fmla="*/ 1859628 w 2194527"/>
                <a:gd name="connsiteY25" fmla="*/ 0 h 4715134"/>
                <a:gd name="connsiteX0" fmla="*/ 1859628 w 2200107"/>
                <a:gd name="connsiteY0" fmla="*/ 0 h 4715136"/>
                <a:gd name="connsiteX1" fmla="*/ 1970347 w 2200107"/>
                <a:gd name="connsiteY1" fmla="*/ 303427 h 4715136"/>
                <a:gd name="connsiteX2" fmla="*/ 2038088 w 2200107"/>
                <a:gd name="connsiteY2" fmla="*/ 524500 h 4715136"/>
                <a:gd name="connsiteX3" fmla="*/ 2110634 w 2200107"/>
                <a:gd name="connsiteY3" fmla="*/ 804020 h 4715136"/>
                <a:gd name="connsiteX4" fmla="*/ 2166733 w 2200107"/>
                <a:gd name="connsiteY4" fmla="*/ 1169858 h 4715136"/>
                <a:gd name="connsiteX5" fmla="*/ 2194380 w 2200107"/>
                <a:gd name="connsiteY5" fmla="*/ 1487564 h 4715136"/>
                <a:gd name="connsiteX6" fmla="*/ 2198518 w 2200107"/>
                <a:gd name="connsiteY6" fmla="*/ 1823768 h 4715136"/>
                <a:gd name="connsiteX7" fmla="*/ 2165155 w 2200107"/>
                <a:gd name="connsiteY7" fmla="*/ 2145589 h 4715136"/>
                <a:gd name="connsiteX8" fmla="*/ 2080231 w 2200107"/>
                <a:gd name="connsiteY8" fmla="*/ 2651371 h 4715136"/>
                <a:gd name="connsiteX9" fmla="*/ 2039541 w 2200107"/>
                <a:gd name="connsiteY9" fmla="*/ 2833646 h 4715136"/>
                <a:gd name="connsiteX10" fmla="*/ 1920788 w 2200107"/>
                <a:gd name="connsiteY10" fmla="*/ 3190856 h 4715136"/>
                <a:gd name="connsiteX11" fmla="*/ 1673167 w 2200107"/>
                <a:gd name="connsiteY11" fmla="*/ 3652390 h 4715136"/>
                <a:gd name="connsiteX12" fmla="*/ 1423014 w 2200107"/>
                <a:gd name="connsiteY12" fmla="*/ 4046188 h 4715136"/>
                <a:gd name="connsiteX13" fmla="*/ 1225783 w 2200107"/>
                <a:gd name="connsiteY13" fmla="*/ 4289728 h 4715136"/>
                <a:gd name="connsiteX14" fmla="*/ 1125853 w 2200107"/>
                <a:gd name="connsiteY14" fmla="*/ 4407570 h 4715136"/>
                <a:gd name="connsiteX15" fmla="*/ 973462 w 2200107"/>
                <a:gd name="connsiteY15" fmla="*/ 4555304 h 4715136"/>
                <a:gd name="connsiteX16" fmla="*/ 778884 w 2200107"/>
                <a:gd name="connsiteY16" fmla="*/ 4715135 h 4715136"/>
                <a:gd name="connsiteX17" fmla="*/ 720381 w 2200107"/>
                <a:gd name="connsiteY17" fmla="*/ 4574718 h 4715136"/>
                <a:gd name="connsiteX18" fmla="*/ 648535 w 2200107"/>
                <a:gd name="connsiteY18" fmla="*/ 4312595 h 4715136"/>
                <a:gd name="connsiteX19" fmla="*/ 537075 w 2200107"/>
                <a:gd name="connsiteY19" fmla="*/ 3911459 h 4715136"/>
                <a:gd name="connsiteX20" fmla="*/ 381604 w 2200107"/>
                <a:gd name="connsiteY20" fmla="*/ 3282969 h 4715136"/>
                <a:gd name="connsiteX21" fmla="*/ 296480 w 2200107"/>
                <a:gd name="connsiteY21" fmla="*/ 2908499 h 4715136"/>
                <a:gd name="connsiteX22" fmla="*/ 201750 w 2200107"/>
                <a:gd name="connsiteY22" fmla="*/ 2612605 h 4715136"/>
                <a:gd name="connsiteX23" fmla="*/ 91219 w 2200107"/>
                <a:gd name="connsiteY23" fmla="*/ 2280904 h 4715136"/>
                <a:gd name="connsiteX24" fmla="*/ 0 w 2200107"/>
                <a:gd name="connsiteY24" fmla="*/ 2022820 h 4715136"/>
                <a:gd name="connsiteX25" fmla="*/ 1859628 w 2200107"/>
                <a:gd name="connsiteY25" fmla="*/ 0 h 4715136"/>
                <a:gd name="connsiteX0" fmla="*/ 1859628 w 2200107"/>
                <a:gd name="connsiteY0" fmla="*/ 0 h 4715134"/>
                <a:gd name="connsiteX1" fmla="*/ 1970347 w 2200107"/>
                <a:gd name="connsiteY1" fmla="*/ 303427 h 4715134"/>
                <a:gd name="connsiteX2" fmla="*/ 2038088 w 2200107"/>
                <a:gd name="connsiteY2" fmla="*/ 524500 h 4715134"/>
                <a:gd name="connsiteX3" fmla="*/ 2110634 w 2200107"/>
                <a:gd name="connsiteY3" fmla="*/ 804020 h 4715134"/>
                <a:gd name="connsiteX4" fmla="*/ 2166733 w 2200107"/>
                <a:gd name="connsiteY4" fmla="*/ 1169858 h 4715134"/>
                <a:gd name="connsiteX5" fmla="*/ 2194380 w 2200107"/>
                <a:gd name="connsiteY5" fmla="*/ 1487564 h 4715134"/>
                <a:gd name="connsiteX6" fmla="*/ 2198518 w 2200107"/>
                <a:gd name="connsiteY6" fmla="*/ 1823768 h 4715134"/>
                <a:gd name="connsiteX7" fmla="*/ 2165155 w 2200107"/>
                <a:gd name="connsiteY7" fmla="*/ 2145589 h 4715134"/>
                <a:gd name="connsiteX8" fmla="*/ 2119621 w 2200107"/>
                <a:gd name="connsiteY8" fmla="*/ 2481760 h 4715134"/>
                <a:gd name="connsiteX9" fmla="*/ 2039541 w 2200107"/>
                <a:gd name="connsiteY9" fmla="*/ 2833646 h 4715134"/>
                <a:gd name="connsiteX10" fmla="*/ 1920788 w 2200107"/>
                <a:gd name="connsiteY10" fmla="*/ 3190856 h 4715134"/>
                <a:gd name="connsiteX11" fmla="*/ 1673167 w 2200107"/>
                <a:gd name="connsiteY11" fmla="*/ 3652390 h 4715134"/>
                <a:gd name="connsiteX12" fmla="*/ 1423014 w 2200107"/>
                <a:gd name="connsiteY12" fmla="*/ 4046188 h 4715134"/>
                <a:gd name="connsiteX13" fmla="*/ 1225783 w 2200107"/>
                <a:gd name="connsiteY13" fmla="*/ 4289728 h 4715134"/>
                <a:gd name="connsiteX14" fmla="*/ 1125853 w 2200107"/>
                <a:gd name="connsiteY14" fmla="*/ 4407570 h 4715134"/>
                <a:gd name="connsiteX15" fmla="*/ 973462 w 2200107"/>
                <a:gd name="connsiteY15" fmla="*/ 4555304 h 4715134"/>
                <a:gd name="connsiteX16" fmla="*/ 778884 w 2200107"/>
                <a:gd name="connsiteY16" fmla="*/ 4715135 h 4715134"/>
                <a:gd name="connsiteX17" fmla="*/ 720381 w 2200107"/>
                <a:gd name="connsiteY17" fmla="*/ 4574718 h 4715134"/>
                <a:gd name="connsiteX18" fmla="*/ 648535 w 2200107"/>
                <a:gd name="connsiteY18" fmla="*/ 4312595 h 4715134"/>
                <a:gd name="connsiteX19" fmla="*/ 537075 w 2200107"/>
                <a:gd name="connsiteY19" fmla="*/ 3911459 h 4715134"/>
                <a:gd name="connsiteX20" fmla="*/ 381604 w 2200107"/>
                <a:gd name="connsiteY20" fmla="*/ 3282969 h 4715134"/>
                <a:gd name="connsiteX21" fmla="*/ 296480 w 2200107"/>
                <a:gd name="connsiteY21" fmla="*/ 2908499 h 4715134"/>
                <a:gd name="connsiteX22" fmla="*/ 201750 w 2200107"/>
                <a:gd name="connsiteY22" fmla="*/ 2612605 h 4715134"/>
                <a:gd name="connsiteX23" fmla="*/ 91219 w 2200107"/>
                <a:gd name="connsiteY23" fmla="*/ 2280904 h 4715134"/>
                <a:gd name="connsiteX24" fmla="*/ 0 w 2200107"/>
                <a:gd name="connsiteY24" fmla="*/ 2022820 h 4715134"/>
                <a:gd name="connsiteX25" fmla="*/ 1859628 w 2200107"/>
                <a:gd name="connsiteY25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39541 w 2199099"/>
                <a:gd name="connsiteY9" fmla="*/ 2833646 h 4715136"/>
                <a:gd name="connsiteX10" fmla="*/ 1920788 w 2199099"/>
                <a:gd name="connsiteY10" fmla="*/ 3190856 h 4715136"/>
                <a:gd name="connsiteX11" fmla="*/ 1673167 w 2199099"/>
                <a:gd name="connsiteY11" fmla="*/ 3652390 h 4715136"/>
                <a:gd name="connsiteX12" fmla="*/ 1423014 w 2199099"/>
                <a:gd name="connsiteY12" fmla="*/ 4046188 h 4715136"/>
                <a:gd name="connsiteX13" fmla="*/ 1225783 w 2199099"/>
                <a:gd name="connsiteY13" fmla="*/ 4289728 h 4715136"/>
                <a:gd name="connsiteX14" fmla="*/ 1125853 w 2199099"/>
                <a:gd name="connsiteY14" fmla="*/ 4407570 h 4715136"/>
                <a:gd name="connsiteX15" fmla="*/ 973462 w 2199099"/>
                <a:gd name="connsiteY15" fmla="*/ 4555304 h 4715136"/>
                <a:gd name="connsiteX16" fmla="*/ 778884 w 2199099"/>
                <a:gd name="connsiteY16" fmla="*/ 4715135 h 4715136"/>
                <a:gd name="connsiteX17" fmla="*/ 720381 w 2199099"/>
                <a:gd name="connsiteY17" fmla="*/ 4574718 h 4715136"/>
                <a:gd name="connsiteX18" fmla="*/ 648535 w 2199099"/>
                <a:gd name="connsiteY18" fmla="*/ 4312595 h 4715136"/>
                <a:gd name="connsiteX19" fmla="*/ 537075 w 2199099"/>
                <a:gd name="connsiteY19" fmla="*/ 3911459 h 4715136"/>
                <a:gd name="connsiteX20" fmla="*/ 381604 w 2199099"/>
                <a:gd name="connsiteY20" fmla="*/ 3282969 h 4715136"/>
                <a:gd name="connsiteX21" fmla="*/ 296480 w 2199099"/>
                <a:gd name="connsiteY21" fmla="*/ 2908499 h 4715136"/>
                <a:gd name="connsiteX22" fmla="*/ 201750 w 2199099"/>
                <a:gd name="connsiteY22" fmla="*/ 2612605 h 4715136"/>
                <a:gd name="connsiteX23" fmla="*/ 91219 w 2199099"/>
                <a:gd name="connsiteY23" fmla="*/ 2280904 h 4715136"/>
                <a:gd name="connsiteX24" fmla="*/ 0 w 2199099"/>
                <a:gd name="connsiteY24" fmla="*/ 2022820 h 4715136"/>
                <a:gd name="connsiteX25" fmla="*/ 1859628 w 2199099"/>
                <a:gd name="connsiteY25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19621 w 2199099"/>
                <a:gd name="connsiteY8" fmla="*/ 2481760 h 4715134"/>
                <a:gd name="connsiteX9" fmla="*/ 2138746 w 2199099"/>
                <a:gd name="connsiteY9" fmla="*/ 2509266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88586 w 2199099"/>
                <a:gd name="connsiteY9" fmla="*/ 2676881 h 4715136"/>
                <a:gd name="connsiteX10" fmla="*/ 2039541 w 2199099"/>
                <a:gd name="connsiteY10" fmla="*/ 28336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088586 w 2199099"/>
                <a:gd name="connsiteY9" fmla="*/ 2676881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088586 w 2199099"/>
                <a:gd name="connsiteY9" fmla="*/ 2676881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917667 w 2199099"/>
                <a:gd name="connsiteY12" fmla="*/ 3271767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73155 w 2199099"/>
                <a:gd name="connsiteY11" fmla="*/ 3215309 h 4715134"/>
                <a:gd name="connsiteX12" fmla="*/ 1917667 w 2199099"/>
                <a:gd name="connsiteY12" fmla="*/ 3271767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22404 w 2199099"/>
                <a:gd name="connsiteY14" fmla="*/ 3913503 h 4715134"/>
                <a:gd name="connsiteX15" fmla="*/ 1423014 w 2199099"/>
                <a:gd name="connsiteY15" fmla="*/ 4046188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23014 w 2199099"/>
                <a:gd name="connsiteY15" fmla="*/ 4046188 h 4715136"/>
                <a:gd name="connsiteX16" fmla="*/ 1225783 w 2199099"/>
                <a:gd name="connsiteY16" fmla="*/ 4289728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14835 w 2199099"/>
                <a:gd name="connsiteY15" fmla="*/ 4125757 h 4715136"/>
                <a:gd name="connsiteX16" fmla="*/ 1255865 w 2199099"/>
                <a:gd name="connsiteY16" fmla="*/ 4317421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55865 w 2199099"/>
                <a:gd name="connsiteY16" fmla="*/ 4317421 h 4715134"/>
                <a:gd name="connsiteX17" fmla="*/ 1124547 w 2199099"/>
                <a:gd name="connsiteY17" fmla="*/ 4473674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24793 w 2199099"/>
                <a:gd name="connsiteY13" fmla="*/ 3684080 h 4715275"/>
                <a:gd name="connsiteX14" fmla="*/ 1551742 w 2199099"/>
                <a:gd name="connsiteY14" fmla="*/ 3948430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51742 w 2199099"/>
                <a:gd name="connsiteY14" fmla="*/ 3948430 h 4715277"/>
                <a:gd name="connsiteX15" fmla="*/ 1414835 w 2199099"/>
                <a:gd name="connsiteY15" fmla="*/ 4125757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18732 w 2199099"/>
                <a:gd name="connsiteY15" fmla="*/ 4141224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20400 w 2199099"/>
                <a:gd name="connsiteY15" fmla="*/ 4178392 h 4715277"/>
                <a:gd name="connsiteX16" fmla="*/ 1277586 w 2199099"/>
                <a:gd name="connsiteY16" fmla="*/ 437305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77586 w 2199099"/>
                <a:gd name="connsiteY16" fmla="*/ 4373051 h 4715275"/>
                <a:gd name="connsiteX17" fmla="*/ 1131600 w 2199099"/>
                <a:gd name="connsiteY17" fmla="*/ 4511841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65669 w 2199099"/>
                <a:gd name="connsiteY14" fmla="*/ 3973127 h 4716520"/>
                <a:gd name="connsiteX15" fmla="*/ 1420400 w 2199099"/>
                <a:gd name="connsiteY15" fmla="*/ 417839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  <a:gd name="connsiteX0" fmla="*/ 1859628 w 2199099"/>
                <a:gd name="connsiteY0" fmla="*/ 0 h 4716522"/>
                <a:gd name="connsiteX1" fmla="*/ 1970347 w 2199099"/>
                <a:gd name="connsiteY1" fmla="*/ 303427 h 4716522"/>
                <a:gd name="connsiteX2" fmla="*/ 2038088 w 2199099"/>
                <a:gd name="connsiteY2" fmla="*/ 524500 h 4716522"/>
                <a:gd name="connsiteX3" fmla="*/ 2110634 w 2199099"/>
                <a:gd name="connsiteY3" fmla="*/ 804020 h 4716522"/>
                <a:gd name="connsiteX4" fmla="*/ 2166733 w 2199099"/>
                <a:gd name="connsiteY4" fmla="*/ 1169858 h 4716522"/>
                <a:gd name="connsiteX5" fmla="*/ 2194380 w 2199099"/>
                <a:gd name="connsiteY5" fmla="*/ 1487564 h 4716522"/>
                <a:gd name="connsiteX6" fmla="*/ 2198518 w 2199099"/>
                <a:gd name="connsiteY6" fmla="*/ 1823768 h 4716522"/>
                <a:gd name="connsiteX7" fmla="*/ 2180569 w 2199099"/>
                <a:gd name="connsiteY7" fmla="*/ 2155817 h 4716522"/>
                <a:gd name="connsiteX8" fmla="*/ 2151011 w 2199099"/>
                <a:gd name="connsiteY8" fmla="*/ 2443353 h 4716522"/>
                <a:gd name="connsiteX9" fmla="*/ 2107898 w 2199099"/>
                <a:gd name="connsiteY9" fmla="*/ 2702577 h 4716522"/>
                <a:gd name="connsiteX10" fmla="*/ 2062189 w 2199099"/>
                <a:gd name="connsiteY10" fmla="*/ 2933675 h 4716522"/>
                <a:gd name="connsiteX11" fmla="*/ 1973155 w 2199099"/>
                <a:gd name="connsiteY11" fmla="*/ 3215309 h 4716522"/>
                <a:gd name="connsiteX12" fmla="*/ 1881253 w 2199099"/>
                <a:gd name="connsiteY12" fmla="*/ 3412445 h 4716522"/>
                <a:gd name="connsiteX13" fmla="*/ 1737974 w 2199099"/>
                <a:gd name="connsiteY13" fmla="*/ 3716008 h 4716522"/>
                <a:gd name="connsiteX14" fmla="*/ 1581826 w 2199099"/>
                <a:gd name="connsiteY14" fmla="*/ 3976125 h 4716522"/>
                <a:gd name="connsiteX15" fmla="*/ 1420400 w 2199099"/>
                <a:gd name="connsiteY15" fmla="*/ 4178392 h 4716522"/>
                <a:gd name="connsiteX16" fmla="*/ 1277586 w 2199099"/>
                <a:gd name="connsiteY16" fmla="*/ 4373051 h 4716522"/>
                <a:gd name="connsiteX17" fmla="*/ 1131600 w 2199099"/>
                <a:gd name="connsiteY17" fmla="*/ 4511841 h 4716522"/>
                <a:gd name="connsiteX18" fmla="*/ 976053 w 2199099"/>
                <a:gd name="connsiteY18" fmla="*/ 4636871 h 4716522"/>
                <a:gd name="connsiteX19" fmla="*/ 778884 w 2199099"/>
                <a:gd name="connsiteY19" fmla="*/ 4715135 h 4716522"/>
                <a:gd name="connsiteX20" fmla="*/ 720381 w 2199099"/>
                <a:gd name="connsiteY20" fmla="*/ 4574718 h 4716522"/>
                <a:gd name="connsiteX21" fmla="*/ 648535 w 2199099"/>
                <a:gd name="connsiteY21" fmla="*/ 4312595 h 4716522"/>
                <a:gd name="connsiteX22" fmla="*/ 537075 w 2199099"/>
                <a:gd name="connsiteY22" fmla="*/ 3911459 h 4716522"/>
                <a:gd name="connsiteX23" fmla="*/ 381604 w 2199099"/>
                <a:gd name="connsiteY23" fmla="*/ 3282969 h 4716522"/>
                <a:gd name="connsiteX24" fmla="*/ 296480 w 2199099"/>
                <a:gd name="connsiteY24" fmla="*/ 2908499 h 4716522"/>
                <a:gd name="connsiteX25" fmla="*/ 201750 w 2199099"/>
                <a:gd name="connsiteY25" fmla="*/ 2612605 h 4716522"/>
                <a:gd name="connsiteX26" fmla="*/ 91219 w 2199099"/>
                <a:gd name="connsiteY26" fmla="*/ 2280904 h 4716522"/>
                <a:gd name="connsiteX27" fmla="*/ 0 w 2199099"/>
                <a:gd name="connsiteY27" fmla="*/ 2022820 h 4716522"/>
                <a:gd name="connsiteX28" fmla="*/ 1859628 w 2199099"/>
                <a:gd name="connsiteY28" fmla="*/ 0 h 4716522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81826 w 2199099"/>
                <a:gd name="connsiteY14" fmla="*/ 3976125 h 4716520"/>
                <a:gd name="connsiteX15" fmla="*/ 1435814 w 2199099"/>
                <a:gd name="connsiteY15" fmla="*/ 418862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9099" h="4716520">
                  <a:moveTo>
                    <a:pt x="1859628" y="0"/>
                  </a:moveTo>
                  <a:lnTo>
                    <a:pt x="1970347" y="303427"/>
                  </a:lnTo>
                  <a:cubicBezTo>
                    <a:pt x="1992927" y="377118"/>
                    <a:pt x="2014707" y="441068"/>
                    <a:pt x="2038088" y="524500"/>
                  </a:cubicBezTo>
                  <a:cubicBezTo>
                    <a:pt x="2061469" y="607932"/>
                    <a:pt x="2089193" y="696460"/>
                    <a:pt x="2110634" y="804020"/>
                  </a:cubicBezTo>
                  <a:cubicBezTo>
                    <a:pt x="2132075" y="911580"/>
                    <a:pt x="2152775" y="1055934"/>
                    <a:pt x="2166733" y="1169858"/>
                  </a:cubicBezTo>
                  <a:cubicBezTo>
                    <a:pt x="2180691" y="1283782"/>
                    <a:pt x="2193135" y="1401445"/>
                    <a:pt x="2194380" y="1487564"/>
                  </a:cubicBezTo>
                  <a:cubicBezTo>
                    <a:pt x="2195625" y="1573683"/>
                    <a:pt x="2200820" y="1712393"/>
                    <a:pt x="2198518" y="1823768"/>
                  </a:cubicBezTo>
                  <a:cubicBezTo>
                    <a:pt x="2196216" y="1935143"/>
                    <a:pt x="2198026" y="1995350"/>
                    <a:pt x="2180569" y="2155817"/>
                  </a:cubicBezTo>
                  <a:cubicBezTo>
                    <a:pt x="2163112" y="2316284"/>
                    <a:pt x="2161572" y="2385111"/>
                    <a:pt x="2151011" y="2443353"/>
                  </a:cubicBezTo>
                  <a:cubicBezTo>
                    <a:pt x="2140450" y="2501596"/>
                    <a:pt x="2121245" y="2643929"/>
                    <a:pt x="2107898" y="2702577"/>
                  </a:cubicBezTo>
                  <a:cubicBezTo>
                    <a:pt x="2094551" y="2761225"/>
                    <a:pt x="2094925" y="2819411"/>
                    <a:pt x="2062189" y="2933675"/>
                  </a:cubicBezTo>
                  <a:cubicBezTo>
                    <a:pt x="2029453" y="3047939"/>
                    <a:pt x="2003311" y="3135514"/>
                    <a:pt x="1973155" y="3215309"/>
                  </a:cubicBezTo>
                  <a:cubicBezTo>
                    <a:pt x="1942999" y="3295104"/>
                    <a:pt x="1922523" y="3335523"/>
                    <a:pt x="1881253" y="3412445"/>
                  </a:cubicBezTo>
                  <a:cubicBezTo>
                    <a:pt x="1839983" y="3489367"/>
                    <a:pt x="1787879" y="3622061"/>
                    <a:pt x="1737974" y="3716008"/>
                  </a:cubicBezTo>
                  <a:cubicBezTo>
                    <a:pt x="1688069" y="3809955"/>
                    <a:pt x="1632122" y="3915774"/>
                    <a:pt x="1581826" y="3976125"/>
                  </a:cubicBezTo>
                  <a:cubicBezTo>
                    <a:pt x="1531530" y="4036476"/>
                    <a:pt x="1485251" y="4125918"/>
                    <a:pt x="1435814" y="4188622"/>
                  </a:cubicBezTo>
                  <a:lnTo>
                    <a:pt x="1277586" y="4373051"/>
                  </a:lnTo>
                  <a:lnTo>
                    <a:pt x="1131600" y="4511841"/>
                  </a:lnTo>
                  <a:lnTo>
                    <a:pt x="976053" y="4636871"/>
                  </a:lnTo>
                  <a:cubicBezTo>
                    <a:pt x="912681" y="4675681"/>
                    <a:pt x="821496" y="4725494"/>
                    <a:pt x="778884" y="4715135"/>
                  </a:cubicBezTo>
                  <a:cubicBezTo>
                    <a:pt x="736272" y="4704776"/>
                    <a:pt x="739882" y="4621524"/>
                    <a:pt x="720381" y="4574718"/>
                  </a:cubicBezTo>
                  <a:cubicBezTo>
                    <a:pt x="707329" y="4511482"/>
                    <a:pt x="677066" y="4422763"/>
                    <a:pt x="648535" y="4312595"/>
                  </a:cubicBezTo>
                  <a:cubicBezTo>
                    <a:pt x="611382" y="4178883"/>
                    <a:pt x="581563" y="4083063"/>
                    <a:pt x="537075" y="3911459"/>
                  </a:cubicBezTo>
                  <a:cubicBezTo>
                    <a:pt x="492587" y="3739855"/>
                    <a:pt x="421703" y="3450129"/>
                    <a:pt x="381604" y="3282969"/>
                  </a:cubicBezTo>
                  <a:cubicBezTo>
                    <a:pt x="341505" y="3115809"/>
                    <a:pt x="326456" y="3020226"/>
                    <a:pt x="296480" y="2908499"/>
                  </a:cubicBezTo>
                  <a:lnTo>
                    <a:pt x="201750" y="2612605"/>
                  </a:lnTo>
                  <a:lnTo>
                    <a:pt x="91219" y="2280904"/>
                  </a:lnTo>
                  <a:lnTo>
                    <a:pt x="0" y="2022820"/>
                  </a:lnTo>
                  <a:cubicBezTo>
                    <a:pt x="294735" y="1642669"/>
                    <a:pt x="1531237" y="286565"/>
                    <a:pt x="1859628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523453" y="825178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49584" y="3293837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/>
            <p:cNvSpPr/>
            <p:nvPr/>
          </p:nvSpPr>
          <p:spPr>
            <a:xfrm>
              <a:off x="6587708" y="562589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118279" y="609600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279" y="609600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530521" y="4649090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521" y="4649090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525308" y="557515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308" y="5575158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621270" y="3115147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270" y="3115147"/>
                  <a:ext cx="43204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966207" y="2745815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207" y="2745815"/>
                  <a:ext cx="43204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568399" y="4529133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399" y="4529133"/>
                  <a:ext cx="43204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/>
            <p:cNvSpPr/>
            <p:nvPr/>
          </p:nvSpPr>
          <p:spPr>
            <a:xfrm>
              <a:off x="4347559" y="3870558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4446559" y="3942558"/>
              <a:ext cx="2141149" cy="168333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3741091" y="4720817"/>
              <a:ext cx="2891617" cy="95007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035860" y="367015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860" y="3670158"/>
                  <a:ext cx="43204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/>
            <p:cNvSpPr/>
            <p:nvPr/>
          </p:nvSpPr>
          <p:spPr>
            <a:xfrm>
              <a:off x="727518" y="2684143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0" y="4496690"/>
                <a:ext cx="31776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6690"/>
                <a:ext cx="3177665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71670" y="1542871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= target</a:t>
            </a:r>
          </a:p>
          <a:p>
            <a:r>
              <a:rPr lang="en-CA" dirty="0" smtClean="0"/>
              <a:t>= attacker</a:t>
            </a:r>
          </a:p>
          <a:p>
            <a:r>
              <a:rPr lang="en-CA" dirty="0" smtClean="0"/>
              <a:t>= defender’s arrival point</a:t>
            </a:r>
          </a:p>
          <a:p>
            <a:r>
              <a:rPr lang="en-CA" dirty="0" smtClean="0"/>
              <a:t>= attacker’s crossing point</a:t>
            </a:r>
          </a:p>
        </p:txBody>
      </p:sp>
      <p:sp>
        <p:nvSpPr>
          <p:cNvPr id="55" name="Oval 54"/>
          <p:cNvSpPr/>
          <p:nvPr/>
        </p:nvSpPr>
        <p:spPr>
          <a:xfrm>
            <a:off x="683670" y="1600200"/>
            <a:ext cx="288000" cy="288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804225" y="2033041"/>
            <a:ext cx="90000" cy="9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775920" y="2265202"/>
            <a:ext cx="144000" cy="14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/>
          <p:cNvGrpSpPr/>
          <p:nvPr/>
        </p:nvGrpSpPr>
        <p:grpSpPr>
          <a:xfrm>
            <a:off x="2571855" y="684910"/>
            <a:ext cx="6495945" cy="6249290"/>
            <a:chOff x="2094145" y="684910"/>
            <a:chExt cx="6495945" cy="6249290"/>
          </a:xfrm>
        </p:grpSpPr>
        <p:grpSp>
          <p:nvGrpSpPr>
            <p:cNvPr id="30" name="Group 29"/>
            <p:cNvGrpSpPr/>
            <p:nvPr/>
          </p:nvGrpSpPr>
          <p:grpSpPr>
            <a:xfrm>
              <a:off x="2094145" y="684910"/>
              <a:ext cx="6495945" cy="6249290"/>
              <a:chOff x="2117830" y="476672"/>
              <a:chExt cx="6495945" cy="6249290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2133055" y="749298"/>
                <a:ext cx="6480720" cy="5976664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1160" h="4771483">
                    <a:moveTo>
                      <a:pt x="2116052" y="261424"/>
                    </a:moveTo>
                    <a:cubicBezTo>
                      <a:pt x="2467628" y="151273"/>
                      <a:pt x="3033470" y="-61483"/>
                      <a:pt x="3419751" y="16980"/>
                    </a:cubicBezTo>
                    <a:cubicBezTo>
                      <a:pt x="3806032" y="95443"/>
                      <a:pt x="4231545" y="401753"/>
                      <a:pt x="4433739" y="732204"/>
                    </a:cubicBezTo>
                    <a:cubicBezTo>
                      <a:pt x="4635933" y="1062656"/>
                      <a:pt x="4729485" y="1540980"/>
                      <a:pt x="4632915" y="1999689"/>
                    </a:cubicBezTo>
                    <a:cubicBezTo>
                      <a:pt x="4536345" y="2458398"/>
                      <a:pt x="4009735" y="3060453"/>
                      <a:pt x="3854317" y="3484457"/>
                    </a:cubicBezTo>
                    <a:cubicBezTo>
                      <a:pt x="3698899" y="3908461"/>
                      <a:pt x="4035386" y="4350572"/>
                      <a:pt x="3700408" y="4543713"/>
                    </a:cubicBezTo>
                    <a:cubicBezTo>
                      <a:pt x="3365430" y="4736854"/>
                      <a:pt x="2316737" y="4890762"/>
                      <a:pt x="1844448" y="4643301"/>
                    </a:cubicBezTo>
                    <a:cubicBezTo>
                      <a:pt x="1372159" y="4395840"/>
                      <a:pt x="1172982" y="3445226"/>
                      <a:pt x="866673" y="3058945"/>
                    </a:cubicBezTo>
                    <a:cubicBezTo>
                      <a:pt x="560364" y="2672664"/>
                      <a:pt x="65441" y="2666628"/>
                      <a:pt x="6594" y="2325614"/>
                    </a:cubicBezTo>
                    <a:cubicBezTo>
                      <a:pt x="-52253" y="1984600"/>
                      <a:pt x="296305" y="1287483"/>
                      <a:pt x="513588" y="1012861"/>
                    </a:cubicBezTo>
                    <a:cubicBezTo>
                      <a:pt x="730871" y="738239"/>
                      <a:pt x="1043216" y="801614"/>
                      <a:pt x="1310293" y="677883"/>
                    </a:cubicBezTo>
                    <a:cubicBezTo>
                      <a:pt x="1577370" y="554152"/>
                      <a:pt x="1764476" y="371575"/>
                      <a:pt x="2116052" y="261424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" name="Straight Connector 31"/>
              <p:cNvCxnSpPr>
                <a:stCxn id="31" idx="1"/>
                <a:endCxn id="31" idx="7"/>
              </p:cNvCxnSpPr>
              <p:nvPr/>
            </p:nvCxnSpPr>
            <p:spPr>
              <a:xfrm flipH="1">
                <a:off x="3335468" y="770567"/>
                <a:ext cx="3542115" cy="3810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6318184" y="3916327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995936" y="2447112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/>
              <p:cNvCxnSpPr>
                <a:stCxn id="31" idx="1"/>
              </p:cNvCxnSpPr>
              <p:nvPr/>
            </p:nvCxnSpPr>
            <p:spPr>
              <a:xfrm flipH="1">
                <a:off x="5085383" y="770567"/>
                <a:ext cx="1792200" cy="195379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44" idx="2"/>
              </p:cNvCxnSpPr>
              <p:nvPr/>
            </p:nvCxnSpPr>
            <p:spPr>
              <a:xfrm flipH="1">
                <a:off x="3320442" y="2708920"/>
                <a:ext cx="1755614" cy="187896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Freeform 41"/>
              <p:cNvSpPr/>
              <p:nvPr/>
            </p:nvSpPr>
            <p:spPr>
              <a:xfrm rot="217942">
                <a:off x="4617575" y="748336"/>
                <a:ext cx="3985673" cy="3605759"/>
              </a:xfrm>
              <a:custGeom>
                <a:avLst/>
                <a:gdLst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79568 h 2892537"/>
                  <a:gd name="connsiteX1" fmla="*/ 2713546 w 3508643"/>
                  <a:gd name="connsiteY1" fmla="*/ 515601 h 2892537"/>
                  <a:gd name="connsiteX2" fmla="*/ 3331612 w 3508643"/>
                  <a:gd name="connsiteY2" fmla="*/ 1273368 h 2892537"/>
                  <a:gd name="connsiteX3" fmla="*/ 3496712 w 3508643"/>
                  <a:gd name="connsiteY3" fmla="*/ 2225868 h 2892537"/>
                  <a:gd name="connsiteX4" fmla="*/ 3073379 w 3508643"/>
                  <a:gd name="connsiteY4" fmla="*/ 2771968 h 2892537"/>
                  <a:gd name="connsiteX5" fmla="*/ 1883812 w 3508643"/>
                  <a:gd name="connsiteY5" fmla="*/ 2886268 h 2892537"/>
                  <a:gd name="connsiteX6" fmla="*/ 1003279 w 3508643"/>
                  <a:gd name="connsiteY6" fmla="*/ 2653435 h 2892537"/>
                  <a:gd name="connsiteX7" fmla="*/ 12679 w 3508643"/>
                  <a:gd name="connsiteY7" fmla="*/ 1980335 h 2892537"/>
                  <a:gd name="connsiteX8" fmla="*/ 1739879 w 3508643"/>
                  <a:gd name="connsiteY8" fmla="*/ 79568 h 2892537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0 h 2812969"/>
                  <a:gd name="connsiteX1" fmla="*/ 2713546 w 3508643"/>
                  <a:gd name="connsiteY1" fmla="*/ 436033 h 2812969"/>
                  <a:gd name="connsiteX2" fmla="*/ 3331612 w 3508643"/>
                  <a:gd name="connsiteY2" fmla="*/ 1193800 h 2812969"/>
                  <a:gd name="connsiteX3" fmla="*/ 3496712 w 3508643"/>
                  <a:gd name="connsiteY3" fmla="*/ 2146300 h 2812969"/>
                  <a:gd name="connsiteX4" fmla="*/ 3073379 w 3508643"/>
                  <a:gd name="connsiteY4" fmla="*/ 2692400 h 2812969"/>
                  <a:gd name="connsiteX5" fmla="*/ 1883812 w 3508643"/>
                  <a:gd name="connsiteY5" fmla="*/ 2806700 h 2812969"/>
                  <a:gd name="connsiteX6" fmla="*/ 1003279 w 3508643"/>
                  <a:gd name="connsiteY6" fmla="*/ 2573867 h 2812969"/>
                  <a:gd name="connsiteX7" fmla="*/ 12679 w 3508643"/>
                  <a:gd name="connsiteY7" fmla="*/ 1900767 h 2812969"/>
                  <a:gd name="connsiteX8" fmla="*/ 1739879 w 3508643"/>
                  <a:gd name="connsiteY8" fmla="*/ 0 h 2812969"/>
                  <a:gd name="connsiteX0" fmla="*/ 1739879 w 3508643"/>
                  <a:gd name="connsiteY0" fmla="*/ 114527 h 2927496"/>
                  <a:gd name="connsiteX1" fmla="*/ 2188612 w 3508643"/>
                  <a:gd name="connsiteY1" fmla="*/ 249993 h 2927496"/>
                  <a:gd name="connsiteX2" fmla="*/ 2713546 w 3508643"/>
                  <a:gd name="connsiteY2" fmla="*/ 550560 h 2927496"/>
                  <a:gd name="connsiteX3" fmla="*/ 3331612 w 3508643"/>
                  <a:gd name="connsiteY3" fmla="*/ 1308327 h 2927496"/>
                  <a:gd name="connsiteX4" fmla="*/ 3496712 w 3508643"/>
                  <a:gd name="connsiteY4" fmla="*/ 2260827 h 2927496"/>
                  <a:gd name="connsiteX5" fmla="*/ 3073379 w 3508643"/>
                  <a:gd name="connsiteY5" fmla="*/ 2806927 h 2927496"/>
                  <a:gd name="connsiteX6" fmla="*/ 1883812 w 3508643"/>
                  <a:gd name="connsiteY6" fmla="*/ 2921227 h 2927496"/>
                  <a:gd name="connsiteX7" fmla="*/ 1003279 w 3508643"/>
                  <a:gd name="connsiteY7" fmla="*/ 2688394 h 2927496"/>
                  <a:gd name="connsiteX8" fmla="*/ 12679 w 3508643"/>
                  <a:gd name="connsiteY8" fmla="*/ 2015294 h 2927496"/>
                  <a:gd name="connsiteX9" fmla="*/ 1739879 w 3508643"/>
                  <a:gd name="connsiteY9" fmla="*/ 114527 h 2927496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28115 h 2941084"/>
                  <a:gd name="connsiteX1" fmla="*/ 1960012 w 3508643"/>
                  <a:gd name="connsiteY1" fmla="*/ 183148 h 2941084"/>
                  <a:gd name="connsiteX2" fmla="*/ 2188612 w 3508643"/>
                  <a:gd name="connsiteY2" fmla="*/ 263581 h 2941084"/>
                  <a:gd name="connsiteX3" fmla="*/ 2713546 w 3508643"/>
                  <a:gd name="connsiteY3" fmla="*/ 564148 h 2941084"/>
                  <a:gd name="connsiteX4" fmla="*/ 3331612 w 3508643"/>
                  <a:gd name="connsiteY4" fmla="*/ 1321915 h 2941084"/>
                  <a:gd name="connsiteX5" fmla="*/ 3496712 w 3508643"/>
                  <a:gd name="connsiteY5" fmla="*/ 2274415 h 2941084"/>
                  <a:gd name="connsiteX6" fmla="*/ 3073379 w 3508643"/>
                  <a:gd name="connsiteY6" fmla="*/ 2820515 h 2941084"/>
                  <a:gd name="connsiteX7" fmla="*/ 1883812 w 3508643"/>
                  <a:gd name="connsiteY7" fmla="*/ 2934815 h 2941084"/>
                  <a:gd name="connsiteX8" fmla="*/ 1003279 w 3508643"/>
                  <a:gd name="connsiteY8" fmla="*/ 2701982 h 2941084"/>
                  <a:gd name="connsiteX9" fmla="*/ 12679 w 3508643"/>
                  <a:gd name="connsiteY9" fmla="*/ 2028882 h 2941084"/>
                  <a:gd name="connsiteX10" fmla="*/ 1739879 w 3508643"/>
                  <a:gd name="connsiteY10" fmla="*/ 128115 h 2941084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51079 w 3508643"/>
                  <a:gd name="connsiteY3" fmla="*/ 287866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803409 w 3572173"/>
                  <a:gd name="connsiteY0" fmla="*/ 0 h 2812969"/>
                  <a:gd name="connsiteX1" fmla="*/ 2023542 w 3572173"/>
                  <a:gd name="connsiteY1" fmla="*/ 55033 h 2812969"/>
                  <a:gd name="connsiteX2" fmla="*/ 2252142 w 3572173"/>
                  <a:gd name="connsiteY2" fmla="*/ 135466 h 2812969"/>
                  <a:gd name="connsiteX3" fmla="*/ 2531542 w 3572173"/>
                  <a:gd name="connsiteY3" fmla="*/ 270933 h 2812969"/>
                  <a:gd name="connsiteX4" fmla="*/ 2777076 w 3572173"/>
                  <a:gd name="connsiteY4" fmla="*/ 436033 h 2812969"/>
                  <a:gd name="connsiteX5" fmla="*/ 3395142 w 3572173"/>
                  <a:gd name="connsiteY5" fmla="*/ 1193800 h 2812969"/>
                  <a:gd name="connsiteX6" fmla="*/ 3560242 w 3572173"/>
                  <a:gd name="connsiteY6" fmla="*/ 2146300 h 2812969"/>
                  <a:gd name="connsiteX7" fmla="*/ 3136909 w 3572173"/>
                  <a:gd name="connsiteY7" fmla="*/ 2692400 h 2812969"/>
                  <a:gd name="connsiteX8" fmla="*/ 1947342 w 3572173"/>
                  <a:gd name="connsiteY8" fmla="*/ 2806700 h 2812969"/>
                  <a:gd name="connsiteX9" fmla="*/ 1066809 w 3572173"/>
                  <a:gd name="connsiteY9" fmla="*/ 2573867 h 2812969"/>
                  <a:gd name="connsiteX10" fmla="*/ 381009 w 3572173"/>
                  <a:gd name="connsiteY10" fmla="*/ 2332566 h 2812969"/>
                  <a:gd name="connsiteX11" fmla="*/ 76209 w 3572173"/>
                  <a:gd name="connsiteY11" fmla="*/ 1900767 h 2812969"/>
                  <a:gd name="connsiteX12" fmla="*/ 1803409 w 3572173"/>
                  <a:gd name="connsiteY12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467281 w 3658445"/>
                  <a:gd name="connsiteY10" fmla="*/ 2332566 h 2812969"/>
                  <a:gd name="connsiteX11" fmla="*/ 107448 w 3658445"/>
                  <a:gd name="connsiteY11" fmla="*/ 2158999 h 2812969"/>
                  <a:gd name="connsiteX12" fmla="*/ 162481 w 3658445"/>
                  <a:gd name="connsiteY12" fmla="*/ 1900767 h 2812969"/>
                  <a:gd name="connsiteX13" fmla="*/ 1889681 w 3658445"/>
                  <a:gd name="connsiteY13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759381 w 3658445"/>
                  <a:gd name="connsiteY10" fmla="*/ 2446866 h 2812969"/>
                  <a:gd name="connsiteX11" fmla="*/ 467281 w 3658445"/>
                  <a:gd name="connsiteY11" fmla="*/ 2332566 h 2812969"/>
                  <a:gd name="connsiteX12" fmla="*/ 107448 w 3658445"/>
                  <a:gd name="connsiteY12" fmla="*/ 2158999 h 2812969"/>
                  <a:gd name="connsiteX13" fmla="*/ 162481 w 3658445"/>
                  <a:gd name="connsiteY13" fmla="*/ 1900767 h 2812969"/>
                  <a:gd name="connsiteX14" fmla="*/ 1889681 w 3658445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07479 w 3598643"/>
                  <a:gd name="connsiteY11" fmla="*/ 2332566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724979 w 3598643"/>
                  <a:gd name="connsiteY10" fmla="*/ 2417233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727200 w 3495964"/>
                  <a:gd name="connsiteY0" fmla="*/ 0 h 2812969"/>
                  <a:gd name="connsiteX1" fmla="*/ 1947333 w 3495964"/>
                  <a:gd name="connsiteY1" fmla="*/ 55033 h 2812969"/>
                  <a:gd name="connsiteX2" fmla="*/ 2175933 w 3495964"/>
                  <a:gd name="connsiteY2" fmla="*/ 135466 h 2812969"/>
                  <a:gd name="connsiteX3" fmla="*/ 2455333 w 3495964"/>
                  <a:gd name="connsiteY3" fmla="*/ 270933 h 2812969"/>
                  <a:gd name="connsiteX4" fmla="*/ 2700867 w 3495964"/>
                  <a:gd name="connsiteY4" fmla="*/ 436033 h 2812969"/>
                  <a:gd name="connsiteX5" fmla="*/ 3318933 w 3495964"/>
                  <a:gd name="connsiteY5" fmla="*/ 1193800 h 2812969"/>
                  <a:gd name="connsiteX6" fmla="*/ 3484033 w 3495964"/>
                  <a:gd name="connsiteY6" fmla="*/ 2146300 h 2812969"/>
                  <a:gd name="connsiteX7" fmla="*/ 3060700 w 3495964"/>
                  <a:gd name="connsiteY7" fmla="*/ 2692400 h 2812969"/>
                  <a:gd name="connsiteX8" fmla="*/ 1871133 w 3495964"/>
                  <a:gd name="connsiteY8" fmla="*/ 2806700 h 2812969"/>
                  <a:gd name="connsiteX9" fmla="*/ 990600 w 3495964"/>
                  <a:gd name="connsiteY9" fmla="*/ 2573867 h 2812969"/>
                  <a:gd name="connsiteX10" fmla="*/ 622300 w 3495964"/>
                  <a:gd name="connsiteY10" fmla="*/ 2417233 h 2812969"/>
                  <a:gd name="connsiteX11" fmla="*/ 359833 w 3495964"/>
                  <a:gd name="connsiteY11" fmla="*/ 2277533 h 2812969"/>
                  <a:gd name="connsiteX12" fmla="*/ 118534 w 3495964"/>
                  <a:gd name="connsiteY12" fmla="*/ 2091265 h 2812969"/>
                  <a:gd name="connsiteX13" fmla="*/ 0 w 3495964"/>
                  <a:gd name="connsiteY13" fmla="*/ 1900767 h 2812969"/>
                  <a:gd name="connsiteX14" fmla="*/ 1727200 w 349596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450093 w 3586224"/>
                  <a:gd name="connsiteY11" fmla="*/ 2277533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71827 w 3586224"/>
                  <a:gd name="connsiteY10" fmla="*/ 2349500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7203"/>
                  <a:gd name="connsiteX1" fmla="*/ 2037593 w 3586224"/>
                  <a:gd name="connsiteY1" fmla="*/ 55033 h 2817203"/>
                  <a:gd name="connsiteX2" fmla="*/ 2266193 w 3586224"/>
                  <a:gd name="connsiteY2" fmla="*/ 135466 h 2817203"/>
                  <a:gd name="connsiteX3" fmla="*/ 2545593 w 3586224"/>
                  <a:gd name="connsiteY3" fmla="*/ 270933 h 2817203"/>
                  <a:gd name="connsiteX4" fmla="*/ 2791127 w 3586224"/>
                  <a:gd name="connsiteY4" fmla="*/ 436033 h 2817203"/>
                  <a:gd name="connsiteX5" fmla="*/ 3409193 w 3586224"/>
                  <a:gd name="connsiteY5" fmla="*/ 1193800 h 2817203"/>
                  <a:gd name="connsiteX6" fmla="*/ 3574293 w 3586224"/>
                  <a:gd name="connsiteY6" fmla="*/ 2146300 h 2817203"/>
                  <a:gd name="connsiteX7" fmla="*/ 3150960 w 3586224"/>
                  <a:gd name="connsiteY7" fmla="*/ 2692400 h 2817203"/>
                  <a:gd name="connsiteX8" fmla="*/ 1961393 w 3586224"/>
                  <a:gd name="connsiteY8" fmla="*/ 2806700 h 2817203"/>
                  <a:gd name="connsiteX9" fmla="*/ 1123193 w 3586224"/>
                  <a:gd name="connsiteY9" fmla="*/ 2510367 h 2817203"/>
                  <a:gd name="connsiteX10" fmla="*/ 771827 w 3586224"/>
                  <a:gd name="connsiteY10" fmla="*/ 2349500 h 2817203"/>
                  <a:gd name="connsiteX11" fmla="*/ 500893 w 3586224"/>
                  <a:gd name="connsiteY11" fmla="*/ 2218266 h 2817203"/>
                  <a:gd name="connsiteX12" fmla="*/ 263828 w 3586224"/>
                  <a:gd name="connsiteY12" fmla="*/ 2053165 h 2817203"/>
                  <a:gd name="connsiteX13" fmla="*/ 90260 w 3586224"/>
                  <a:gd name="connsiteY13" fmla="*/ 1900767 h 2817203"/>
                  <a:gd name="connsiteX14" fmla="*/ 1817460 w 358622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0052"/>
                  <a:gd name="connsiteX1" fmla="*/ 1947333 w 3495964"/>
                  <a:gd name="connsiteY1" fmla="*/ 55033 h 2810052"/>
                  <a:gd name="connsiteX2" fmla="*/ 2175933 w 3495964"/>
                  <a:gd name="connsiteY2" fmla="*/ 135466 h 2810052"/>
                  <a:gd name="connsiteX3" fmla="*/ 2455333 w 3495964"/>
                  <a:gd name="connsiteY3" fmla="*/ 270933 h 2810052"/>
                  <a:gd name="connsiteX4" fmla="*/ 2700867 w 3495964"/>
                  <a:gd name="connsiteY4" fmla="*/ 436033 h 2810052"/>
                  <a:gd name="connsiteX5" fmla="*/ 3318933 w 3495964"/>
                  <a:gd name="connsiteY5" fmla="*/ 1193800 h 2810052"/>
                  <a:gd name="connsiteX6" fmla="*/ 3484033 w 3495964"/>
                  <a:gd name="connsiteY6" fmla="*/ 2146300 h 2810052"/>
                  <a:gd name="connsiteX7" fmla="*/ 3060700 w 3495964"/>
                  <a:gd name="connsiteY7" fmla="*/ 2692400 h 2810052"/>
                  <a:gd name="connsiteX8" fmla="*/ 1871133 w 3495964"/>
                  <a:gd name="connsiteY8" fmla="*/ 2806700 h 2810052"/>
                  <a:gd name="connsiteX9" fmla="*/ 1308099 w 3495964"/>
                  <a:gd name="connsiteY9" fmla="*/ 2620432 h 2810052"/>
                  <a:gd name="connsiteX10" fmla="*/ 1032933 w 3495964"/>
                  <a:gd name="connsiteY10" fmla="*/ 2510367 h 2810052"/>
                  <a:gd name="connsiteX11" fmla="*/ 681567 w 3495964"/>
                  <a:gd name="connsiteY11" fmla="*/ 2349500 h 2810052"/>
                  <a:gd name="connsiteX12" fmla="*/ 410633 w 3495964"/>
                  <a:gd name="connsiteY12" fmla="*/ 2218266 h 2810052"/>
                  <a:gd name="connsiteX13" fmla="*/ 173568 w 3495964"/>
                  <a:gd name="connsiteY13" fmla="*/ 2053165 h 2810052"/>
                  <a:gd name="connsiteX14" fmla="*/ 0 w 3495964"/>
                  <a:gd name="connsiteY14" fmla="*/ 1900767 h 2810052"/>
                  <a:gd name="connsiteX15" fmla="*/ 1727200 w 3495964"/>
                  <a:gd name="connsiteY15" fmla="*/ 0 h 2810052"/>
                  <a:gd name="connsiteX0" fmla="*/ 1727200 w 3495964"/>
                  <a:gd name="connsiteY0" fmla="*/ 0 h 2808849"/>
                  <a:gd name="connsiteX1" fmla="*/ 1947333 w 3495964"/>
                  <a:gd name="connsiteY1" fmla="*/ 55033 h 2808849"/>
                  <a:gd name="connsiteX2" fmla="*/ 2175933 w 3495964"/>
                  <a:gd name="connsiteY2" fmla="*/ 135466 h 2808849"/>
                  <a:gd name="connsiteX3" fmla="*/ 2455333 w 3495964"/>
                  <a:gd name="connsiteY3" fmla="*/ 270933 h 2808849"/>
                  <a:gd name="connsiteX4" fmla="*/ 2700867 w 3495964"/>
                  <a:gd name="connsiteY4" fmla="*/ 436033 h 2808849"/>
                  <a:gd name="connsiteX5" fmla="*/ 3318933 w 3495964"/>
                  <a:gd name="connsiteY5" fmla="*/ 1193800 h 2808849"/>
                  <a:gd name="connsiteX6" fmla="*/ 3484033 w 3495964"/>
                  <a:gd name="connsiteY6" fmla="*/ 2146300 h 2808849"/>
                  <a:gd name="connsiteX7" fmla="*/ 3060700 w 3495964"/>
                  <a:gd name="connsiteY7" fmla="*/ 2692400 h 2808849"/>
                  <a:gd name="connsiteX8" fmla="*/ 1871133 w 3495964"/>
                  <a:gd name="connsiteY8" fmla="*/ 2806700 h 2808849"/>
                  <a:gd name="connsiteX9" fmla="*/ 1625599 w 3495964"/>
                  <a:gd name="connsiteY9" fmla="*/ 2755899 h 2808849"/>
                  <a:gd name="connsiteX10" fmla="*/ 1308099 w 3495964"/>
                  <a:gd name="connsiteY10" fmla="*/ 2620432 h 2808849"/>
                  <a:gd name="connsiteX11" fmla="*/ 1032933 w 3495964"/>
                  <a:gd name="connsiteY11" fmla="*/ 2510367 h 2808849"/>
                  <a:gd name="connsiteX12" fmla="*/ 681567 w 3495964"/>
                  <a:gd name="connsiteY12" fmla="*/ 2349500 h 2808849"/>
                  <a:gd name="connsiteX13" fmla="*/ 410633 w 3495964"/>
                  <a:gd name="connsiteY13" fmla="*/ 2218266 h 2808849"/>
                  <a:gd name="connsiteX14" fmla="*/ 173568 w 3495964"/>
                  <a:gd name="connsiteY14" fmla="*/ 2053165 h 2808849"/>
                  <a:gd name="connsiteX15" fmla="*/ 0 w 3495964"/>
                  <a:gd name="connsiteY15" fmla="*/ 1900767 h 2808849"/>
                  <a:gd name="connsiteX16" fmla="*/ 1727200 w 3495964"/>
                  <a:gd name="connsiteY16" fmla="*/ 0 h 2808849"/>
                  <a:gd name="connsiteX0" fmla="*/ 1727200 w 3495964"/>
                  <a:gd name="connsiteY0" fmla="*/ 0 h 2807398"/>
                  <a:gd name="connsiteX1" fmla="*/ 1947333 w 3495964"/>
                  <a:gd name="connsiteY1" fmla="*/ 55033 h 2807398"/>
                  <a:gd name="connsiteX2" fmla="*/ 2175933 w 3495964"/>
                  <a:gd name="connsiteY2" fmla="*/ 135466 h 2807398"/>
                  <a:gd name="connsiteX3" fmla="*/ 2455333 w 3495964"/>
                  <a:gd name="connsiteY3" fmla="*/ 270933 h 2807398"/>
                  <a:gd name="connsiteX4" fmla="*/ 2700867 w 3495964"/>
                  <a:gd name="connsiteY4" fmla="*/ 436033 h 2807398"/>
                  <a:gd name="connsiteX5" fmla="*/ 3318933 w 3495964"/>
                  <a:gd name="connsiteY5" fmla="*/ 1193800 h 2807398"/>
                  <a:gd name="connsiteX6" fmla="*/ 3484033 w 3495964"/>
                  <a:gd name="connsiteY6" fmla="*/ 2146300 h 2807398"/>
                  <a:gd name="connsiteX7" fmla="*/ 3060700 w 3495964"/>
                  <a:gd name="connsiteY7" fmla="*/ 2692400 h 2807398"/>
                  <a:gd name="connsiteX8" fmla="*/ 1871133 w 3495964"/>
                  <a:gd name="connsiteY8" fmla="*/ 2806700 h 2807398"/>
                  <a:gd name="connsiteX9" fmla="*/ 1629832 w 3495964"/>
                  <a:gd name="connsiteY9" fmla="*/ 2734733 h 2807398"/>
                  <a:gd name="connsiteX10" fmla="*/ 1308099 w 3495964"/>
                  <a:gd name="connsiteY10" fmla="*/ 2620432 h 2807398"/>
                  <a:gd name="connsiteX11" fmla="*/ 1032933 w 3495964"/>
                  <a:gd name="connsiteY11" fmla="*/ 2510367 h 2807398"/>
                  <a:gd name="connsiteX12" fmla="*/ 681567 w 3495964"/>
                  <a:gd name="connsiteY12" fmla="*/ 2349500 h 2807398"/>
                  <a:gd name="connsiteX13" fmla="*/ 410633 w 3495964"/>
                  <a:gd name="connsiteY13" fmla="*/ 2218266 h 2807398"/>
                  <a:gd name="connsiteX14" fmla="*/ 173568 w 3495964"/>
                  <a:gd name="connsiteY14" fmla="*/ 2053165 h 2807398"/>
                  <a:gd name="connsiteX15" fmla="*/ 0 w 3495964"/>
                  <a:gd name="connsiteY15" fmla="*/ 1900767 h 2807398"/>
                  <a:gd name="connsiteX16" fmla="*/ 1727200 w 3495964"/>
                  <a:gd name="connsiteY16" fmla="*/ 0 h 2807398"/>
                  <a:gd name="connsiteX0" fmla="*/ 1727200 w 3495964"/>
                  <a:gd name="connsiteY0" fmla="*/ 0 h 2753371"/>
                  <a:gd name="connsiteX1" fmla="*/ 1947333 w 3495964"/>
                  <a:gd name="connsiteY1" fmla="*/ 55033 h 2753371"/>
                  <a:gd name="connsiteX2" fmla="*/ 2175933 w 3495964"/>
                  <a:gd name="connsiteY2" fmla="*/ 135466 h 2753371"/>
                  <a:gd name="connsiteX3" fmla="*/ 2455333 w 3495964"/>
                  <a:gd name="connsiteY3" fmla="*/ 270933 h 2753371"/>
                  <a:gd name="connsiteX4" fmla="*/ 2700867 w 3495964"/>
                  <a:gd name="connsiteY4" fmla="*/ 436033 h 2753371"/>
                  <a:gd name="connsiteX5" fmla="*/ 3318933 w 3495964"/>
                  <a:gd name="connsiteY5" fmla="*/ 1193800 h 2753371"/>
                  <a:gd name="connsiteX6" fmla="*/ 3484033 w 3495964"/>
                  <a:gd name="connsiteY6" fmla="*/ 2146300 h 2753371"/>
                  <a:gd name="connsiteX7" fmla="*/ 3060700 w 3495964"/>
                  <a:gd name="connsiteY7" fmla="*/ 2692400 h 2753371"/>
                  <a:gd name="connsiteX8" fmla="*/ 1904999 w 3495964"/>
                  <a:gd name="connsiteY8" fmla="*/ 2743200 h 2753371"/>
                  <a:gd name="connsiteX9" fmla="*/ 1629832 w 3495964"/>
                  <a:gd name="connsiteY9" fmla="*/ 2734733 h 2753371"/>
                  <a:gd name="connsiteX10" fmla="*/ 1308099 w 3495964"/>
                  <a:gd name="connsiteY10" fmla="*/ 2620432 h 2753371"/>
                  <a:gd name="connsiteX11" fmla="*/ 1032933 w 3495964"/>
                  <a:gd name="connsiteY11" fmla="*/ 2510367 h 2753371"/>
                  <a:gd name="connsiteX12" fmla="*/ 681567 w 3495964"/>
                  <a:gd name="connsiteY12" fmla="*/ 2349500 h 2753371"/>
                  <a:gd name="connsiteX13" fmla="*/ 410633 w 3495964"/>
                  <a:gd name="connsiteY13" fmla="*/ 2218266 h 2753371"/>
                  <a:gd name="connsiteX14" fmla="*/ 173568 w 3495964"/>
                  <a:gd name="connsiteY14" fmla="*/ 2053165 h 2753371"/>
                  <a:gd name="connsiteX15" fmla="*/ 0 w 3495964"/>
                  <a:gd name="connsiteY15" fmla="*/ 1900767 h 2753371"/>
                  <a:gd name="connsiteX16" fmla="*/ 1727200 w 3495964"/>
                  <a:gd name="connsiteY16" fmla="*/ 0 h 2753371"/>
                  <a:gd name="connsiteX0" fmla="*/ 1727200 w 3495964"/>
                  <a:gd name="connsiteY0" fmla="*/ 0 h 2760493"/>
                  <a:gd name="connsiteX1" fmla="*/ 1947333 w 3495964"/>
                  <a:gd name="connsiteY1" fmla="*/ 55033 h 2760493"/>
                  <a:gd name="connsiteX2" fmla="*/ 2175933 w 3495964"/>
                  <a:gd name="connsiteY2" fmla="*/ 135466 h 2760493"/>
                  <a:gd name="connsiteX3" fmla="*/ 2455333 w 3495964"/>
                  <a:gd name="connsiteY3" fmla="*/ 270933 h 2760493"/>
                  <a:gd name="connsiteX4" fmla="*/ 2700867 w 3495964"/>
                  <a:gd name="connsiteY4" fmla="*/ 436033 h 2760493"/>
                  <a:gd name="connsiteX5" fmla="*/ 3318933 w 3495964"/>
                  <a:gd name="connsiteY5" fmla="*/ 1193800 h 2760493"/>
                  <a:gd name="connsiteX6" fmla="*/ 3484033 w 3495964"/>
                  <a:gd name="connsiteY6" fmla="*/ 2146300 h 2760493"/>
                  <a:gd name="connsiteX7" fmla="*/ 3060700 w 3495964"/>
                  <a:gd name="connsiteY7" fmla="*/ 2692400 h 2760493"/>
                  <a:gd name="connsiteX8" fmla="*/ 1913466 w 3495964"/>
                  <a:gd name="connsiteY8" fmla="*/ 2755900 h 2760493"/>
                  <a:gd name="connsiteX9" fmla="*/ 1629832 w 3495964"/>
                  <a:gd name="connsiteY9" fmla="*/ 2734733 h 2760493"/>
                  <a:gd name="connsiteX10" fmla="*/ 1308099 w 3495964"/>
                  <a:gd name="connsiteY10" fmla="*/ 2620432 h 2760493"/>
                  <a:gd name="connsiteX11" fmla="*/ 1032933 w 3495964"/>
                  <a:gd name="connsiteY11" fmla="*/ 2510367 h 2760493"/>
                  <a:gd name="connsiteX12" fmla="*/ 681567 w 3495964"/>
                  <a:gd name="connsiteY12" fmla="*/ 2349500 h 2760493"/>
                  <a:gd name="connsiteX13" fmla="*/ 410633 w 3495964"/>
                  <a:gd name="connsiteY13" fmla="*/ 2218266 h 2760493"/>
                  <a:gd name="connsiteX14" fmla="*/ 173568 w 3495964"/>
                  <a:gd name="connsiteY14" fmla="*/ 2053165 h 2760493"/>
                  <a:gd name="connsiteX15" fmla="*/ 0 w 3495964"/>
                  <a:gd name="connsiteY15" fmla="*/ 1900767 h 2760493"/>
                  <a:gd name="connsiteX16" fmla="*/ 1727200 w 3495964"/>
                  <a:gd name="connsiteY16" fmla="*/ 0 h 2760493"/>
                  <a:gd name="connsiteX0" fmla="*/ 1727200 w 3495964"/>
                  <a:gd name="connsiteY0" fmla="*/ 0 h 2782598"/>
                  <a:gd name="connsiteX1" fmla="*/ 1947333 w 3495964"/>
                  <a:gd name="connsiteY1" fmla="*/ 55033 h 2782598"/>
                  <a:gd name="connsiteX2" fmla="*/ 2175933 w 3495964"/>
                  <a:gd name="connsiteY2" fmla="*/ 135466 h 2782598"/>
                  <a:gd name="connsiteX3" fmla="*/ 2455333 w 3495964"/>
                  <a:gd name="connsiteY3" fmla="*/ 270933 h 2782598"/>
                  <a:gd name="connsiteX4" fmla="*/ 2700867 w 3495964"/>
                  <a:gd name="connsiteY4" fmla="*/ 436033 h 2782598"/>
                  <a:gd name="connsiteX5" fmla="*/ 3318933 w 3495964"/>
                  <a:gd name="connsiteY5" fmla="*/ 1193800 h 2782598"/>
                  <a:gd name="connsiteX6" fmla="*/ 3484033 w 3495964"/>
                  <a:gd name="connsiteY6" fmla="*/ 2146300 h 2782598"/>
                  <a:gd name="connsiteX7" fmla="*/ 3060700 w 3495964"/>
                  <a:gd name="connsiteY7" fmla="*/ 2692400 h 2782598"/>
                  <a:gd name="connsiteX8" fmla="*/ 1917700 w 3495964"/>
                  <a:gd name="connsiteY8" fmla="*/ 2781300 h 2782598"/>
                  <a:gd name="connsiteX9" fmla="*/ 1629832 w 3495964"/>
                  <a:gd name="connsiteY9" fmla="*/ 2734733 h 2782598"/>
                  <a:gd name="connsiteX10" fmla="*/ 1308099 w 3495964"/>
                  <a:gd name="connsiteY10" fmla="*/ 2620432 h 2782598"/>
                  <a:gd name="connsiteX11" fmla="*/ 1032933 w 3495964"/>
                  <a:gd name="connsiteY11" fmla="*/ 2510367 h 2782598"/>
                  <a:gd name="connsiteX12" fmla="*/ 681567 w 3495964"/>
                  <a:gd name="connsiteY12" fmla="*/ 2349500 h 2782598"/>
                  <a:gd name="connsiteX13" fmla="*/ 410633 w 3495964"/>
                  <a:gd name="connsiteY13" fmla="*/ 2218266 h 2782598"/>
                  <a:gd name="connsiteX14" fmla="*/ 173568 w 3495964"/>
                  <a:gd name="connsiteY14" fmla="*/ 2053165 h 2782598"/>
                  <a:gd name="connsiteX15" fmla="*/ 0 w 3495964"/>
                  <a:gd name="connsiteY15" fmla="*/ 1900767 h 2782598"/>
                  <a:gd name="connsiteX16" fmla="*/ 1727200 w 3495964"/>
                  <a:gd name="connsiteY16" fmla="*/ 0 h 2782598"/>
                  <a:gd name="connsiteX0" fmla="*/ 1727200 w 3495964"/>
                  <a:gd name="connsiteY0" fmla="*/ 0 h 2788223"/>
                  <a:gd name="connsiteX1" fmla="*/ 1947333 w 3495964"/>
                  <a:gd name="connsiteY1" fmla="*/ 55033 h 2788223"/>
                  <a:gd name="connsiteX2" fmla="*/ 2175933 w 3495964"/>
                  <a:gd name="connsiteY2" fmla="*/ 135466 h 2788223"/>
                  <a:gd name="connsiteX3" fmla="*/ 2455333 w 3495964"/>
                  <a:gd name="connsiteY3" fmla="*/ 270933 h 2788223"/>
                  <a:gd name="connsiteX4" fmla="*/ 2700867 w 3495964"/>
                  <a:gd name="connsiteY4" fmla="*/ 436033 h 2788223"/>
                  <a:gd name="connsiteX5" fmla="*/ 3318933 w 3495964"/>
                  <a:gd name="connsiteY5" fmla="*/ 1193800 h 2788223"/>
                  <a:gd name="connsiteX6" fmla="*/ 3484033 w 3495964"/>
                  <a:gd name="connsiteY6" fmla="*/ 2146300 h 2788223"/>
                  <a:gd name="connsiteX7" fmla="*/ 3060700 w 3495964"/>
                  <a:gd name="connsiteY7" fmla="*/ 2692400 h 2788223"/>
                  <a:gd name="connsiteX8" fmla="*/ 1917700 w 3495964"/>
                  <a:gd name="connsiteY8" fmla="*/ 2781300 h 2788223"/>
                  <a:gd name="connsiteX9" fmla="*/ 2150532 w 3495964"/>
                  <a:gd name="connsiteY9" fmla="*/ 2777067 h 2788223"/>
                  <a:gd name="connsiteX10" fmla="*/ 1629832 w 3495964"/>
                  <a:gd name="connsiteY10" fmla="*/ 2734733 h 2788223"/>
                  <a:gd name="connsiteX11" fmla="*/ 1308099 w 3495964"/>
                  <a:gd name="connsiteY11" fmla="*/ 2620432 h 2788223"/>
                  <a:gd name="connsiteX12" fmla="*/ 1032933 w 3495964"/>
                  <a:gd name="connsiteY12" fmla="*/ 2510367 h 2788223"/>
                  <a:gd name="connsiteX13" fmla="*/ 681567 w 3495964"/>
                  <a:gd name="connsiteY13" fmla="*/ 2349500 h 2788223"/>
                  <a:gd name="connsiteX14" fmla="*/ 410633 w 3495964"/>
                  <a:gd name="connsiteY14" fmla="*/ 2218266 h 2788223"/>
                  <a:gd name="connsiteX15" fmla="*/ 173568 w 3495964"/>
                  <a:gd name="connsiteY15" fmla="*/ 2053165 h 2788223"/>
                  <a:gd name="connsiteX16" fmla="*/ 0 w 3495964"/>
                  <a:gd name="connsiteY16" fmla="*/ 1900767 h 2788223"/>
                  <a:gd name="connsiteX17" fmla="*/ 1727200 w 3495964"/>
                  <a:gd name="connsiteY17" fmla="*/ 0 h 2788223"/>
                  <a:gd name="connsiteX0" fmla="*/ 1727200 w 3495964"/>
                  <a:gd name="connsiteY0" fmla="*/ 0 h 2782966"/>
                  <a:gd name="connsiteX1" fmla="*/ 1947333 w 3495964"/>
                  <a:gd name="connsiteY1" fmla="*/ 55033 h 2782966"/>
                  <a:gd name="connsiteX2" fmla="*/ 2175933 w 3495964"/>
                  <a:gd name="connsiteY2" fmla="*/ 135466 h 2782966"/>
                  <a:gd name="connsiteX3" fmla="*/ 2455333 w 3495964"/>
                  <a:gd name="connsiteY3" fmla="*/ 270933 h 2782966"/>
                  <a:gd name="connsiteX4" fmla="*/ 2700867 w 3495964"/>
                  <a:gd name="connsiteY4" fmla="*/ 436033 h 2782966"/>
                  <a:gd name="connsiteX5" fmla="*/ 3318933 w 3495964"/>
                  <a:gd name="connsiteY5" fmla="*/ 1193800 h 2782966"/>
                  <a:gd name="connsiteX6" fmla="*/ 3484033 w 3495964"/>
                  <a:gd name="connsiteY6" fmla="*/ 2146300 h 2782966"/>
                  <a:gd name="connsiteX7" fmla="*/ 3060700 w 3495964"/>
                  <a:gd name="connsiteY7" fmla="*/ 2692400 h 2782966"/>
                  <a:gd name="connsiteX8" fmla="*/ 2311399 w 3495964"/>
                  <a:gd name="connsiteY8" fmla="*/ 2764367 h 2782966"/>
                  <a:gd name="connsiteX9" fmla="*/ 1917700 w 3495964"/>
                  <a:gd name="connsiteY9" fmla="*/ 2781300 h 2782966"/>
                  <a:gd name="connsiteX10" fmla="*/ 2150532 w 3495964"/>
                  <a:gd name="connsiteY10" fmla="*/ 2777067 h 2782966"/>
                  <a:gd name="connsiteX11" fmla="*/ 1629832 w 3495964"/>
                  <a:gd name="connsiteY11" fmla="*/ 2734733 h 2782966"/>
                  <a:gd name="connsiteX12" fmla="*/ 1308099 w 3495964"/>
                  <a:gd name="connsiteY12" fmla="*/ 2620432 h 2782966"/>
                  <a:gd name="connsiteX13" fmla="*/ 1032933 w 3495964"/>
                  <a:gd name="connsiteY13" fmla="*/ 2510367 h 2782966"/>
                  <a:gd name="connsiteX14" fmla="*/ 681567 w 3495964"/>
                  <a:gd name="connsiteY14" fmla="*/ 2349500 h 2782966"/>
                  <a:gd name="connsiteX15" fmla="*/ 410633 w 3495964"/>
                  <a:gd name="connsiteY15" fmla="*/ 2218266 h 2782966"/>
                  <a:gd name="connsiteX16" fmla="*/ 173568 w 3495964"/>
                  <a:gd name="connsiteY16" fmla="*/ 2053165 h 2782966"/>
                  <a:gd name="connsiteX17" fmla="*/ 0 w 3495964"/>
                  <a:gd name="connsiteY17" fmla="*/ 1900767 h 2782966"/>
                  <a:gd name="connsiteX18" fmla="*/ 1727200 w 3495964"/>
                  <a:gd name="connsiteY18" fmla="*/ 0 h 2782966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805392"/>
                  <a:gd name="connsiteX1" fmla="*/ 1947333 w 3495964"/>
                  <a:gd name="connsiteY1" fmla="*/ 55033 h 2805392"/>
                  <a:gd name="connsiteX2" fmla="*/ 2175933 w 3495964"/>
                  <a:gd name="connsiteY2" fmla="*/ 135466 h 2805392"/>
                  <a:gd name="connsiteX3" fmla="*/ 2455333 w 3495964"/>
                  <a:gd name="connsiteY3" fmla="*/ 270933 h 2805392"/>
                  <a:gd name="connsiteX4" fmla="*/ 2700867 w 3495964"/>
                  <a:gd name="connsiteY4" fmla="*/ 436033 h 2805392"/>
                  <a:gd name="connsiteX5" fmla="*/ 3318933 w 3495964"/>
                  <a:gd name="connsiteY5" fmla="*/ 1193800 h 2805392"/>
                  <a:gd name="connsiteX6" fmla="*/ 3484033 w 3495964"/>
                  <a:gd name="connsiteY6" fmla="*/ 2146300 h 2805392"/>
                  <a:gd name="connsiteX7" fmla="*/ 3060700 w 3495964"/>
                  <a:gd name="connsiteY7" fmla="*/ 2692400 h 2805392"/>
                  <a:gd name="connsiteX8" fmla="*/ 2349499 w 3495964"/>
                  <a:gd name="connsiteY8" fmla="*/ 2802467 h 2805392"/>
                  <a:gd name="connsiteX9" fmla="*/ 2324099 w 3495964"/>
                  <a:gd name="connsiteY9" fmla="*/ 2777067 h 2805392"/>
                  <a:gd name="connsiteX10" fmla="*/ 1917700 w 3495964"/>
                  <a:gd name="connsiteY10" fmla="*/ 2781300 h 2805392"/>
                  <a:gd name="connsiteX11" fmla="*/ 2150532 w 3495964"/>
                  <a:gd name="connsiteY11" fmla="*/ 2777067 h 2805392"/>
                  <a:gd name="connsiteX12" fmla="*/ 1629832 w 3495964"/>
                  <a:gd name="connsiteY12" fmla="*/ 2734733 h 2805392"/>
                  <a:gd name="connsiteX13" fmla="*/ 1308099 w 3495964"/>
                  <a:gd name="connsiteY13" fmla="*/ 2620432 h 2805392"/>
                  <a:gd name="connsiteX14" fmla="*/ 1032933 w 3495964"/>
                  <a:gd name="connsiteY14" fmla="*/ 2510367 h 2805392"/>
                  <a:gd name="connsiteX15" fmla="*/ 681567 w 3495964"/>
                  <a:gd name="connsiteY15" fmla="*/ 2349500 h 2805392"/>
                  <a:gd name="connsiteX16" fmla="*/ 410633 w 3495964"/>
                  <a:gd name="connsiteY16" fmla="*/ 2218266 h 2805392"/>
                  <a:gd name="connsiteX17" fmla="*/ 173568 w 3495964"/>
                  <a:gd name="connsiteY17" fmla="*/ 2053165 h 2805392"/>
                  <a:gd name="connsiteX18" fmla="*/ 0 w 3495964"/>
                  <a:gd name="connsiteY18" fmla="*/ 1900767 h 2805392"/>
                  <a:gd name="connsiteX19" fmla="*/ 1727200 w 3495964"/>
                  <a:gd name="connsiteY19" fmla="*/ 0 h 2805392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455332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552698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4840"/>
                  <a:gd name="connsiteX1" fmla="*/ 1947333 w 3495964"/>
                  <a:gd name="connsiteY1" fmla="*/ 55033 h 2804840"/>
                  <a:gd name="connsiteX2" fmla="*/ 2175933 w 3495964"/>
                  <a:gd name="connsiteY2" fmla="*/ 135466 h 2804840"/>
                  <a:gd name="connsiteX3" fmla="*/ 2455333 w 3495964"/>
                  <a:gd name="connsiteY3" fmla="*/ 270933 h 2804840"/>
                  <a:gd name="connsiteX4" fmla="*/ 2700867 w 3495964"/>
                  <a:gd name="connsiteY4" fmla="*/ 436033 h 2804840"/>
                  <a:gd name="connsiteX5" fmla="*/ 3318933 w 3495964"/>
                  <a:gd name="connsiteY5" fmla="*/ 1193800 h 2804840"/>
                  <a:gd name="connsiteX6" fmla="*/ 3484033 w 3495964"/>
                  <a:gd name="connsiteY6" fmla="*/ 2146300 h 2804840"/>
                  <a:gd name="connsiteX7" fmla="*/ 3060700 w 3495964"/>
                  <a:gd name="connsiteY7" fmla="*/ 2692400 h 2804840"/>
                  <a:gd name="connsiteX8" fmla="*/ 2552698 w 3495964"/>
                  <a:gd name="connsiteY8" fmla="*/ 2798234 h 2804840"/>
                  <a:gd name="connsiteX9" fmla="*/ 2341032 w 3495964"/>
                  <a:gd name="connsiteY9" fmla="*/ 2794000 h 2804840"/>
                  <a:gd name="connsiteX10" fmla="*/ 2324099 w 3495964"/>
                  <a:gd name="connsiteY10" fmla="*/ 2777067 h 2804840"/>
                  <a:gd name="connsiteX11" fmla="*/ 1917700 w 3495964"/>
                  <a:gd name="connsiteY11" fmla="*/ 2781300 h 2804840"/>
                  <a:gd name="connsiteX12" fmla="*/ 2150532 w 3495964"/>
                  <a:gd name="connsiteY12" fmla="*/ 2777067 h 2804840"/>
                  <a:gd name="connsiteX13" fmla="*/ 1629832 w 3495964"/>
                  <a:gd name="connsiteY13" fmla="*/ 2734733 h 2804840"/>
                  <a:gd name="connsiteX14" fmla="*/ 1308099 w 3495964"/>
                  <a:gd name="connsiteY14" fmla="*/ 2620432 h 2804840"/>
                  <a:gd name="connsiteX15" fmla="*/ 1032933 w 3495964"/>
                  <a:gd name="connsiteY15" fmla="*/ 2510367 h 2804840"/>
                  <a:gd name="connsiteX16" fmla="*/ 681567 w 3495964"/>
                  <a:gd name="connsiteY16" fmla="*/ 2349500 h 2804840"/>
                  <a:gd name="connsiteX17" fmla="*/ 410633 w 3495964"/>
                  <a:gd name="connsiteY17" fmla="*/ 2218266 h 2804840"/>
                  <a:gd name="connsiteX18" fmla="*/ 173568 w 3495964"/>
                  <a:gd name="connsiteY18" fmla="*/ 2053165 h 2804840"/>
                  <a:gd name="connsiteX19" fmla="*/ 0 w 3495964"/>
                  <a:gd name="connsiteY19" fmla="*/ 1900767 h 2804840"/>
                  <a:gd name="connsiteX20" fmla="*/ 1727200 w 3495964"/>
                  <a:gd name="connsiteY20" fmla="*/ 0 h 2804840"/>
                  <a:gd name="connsiteX0" fmla="*/ 1727200 w 3495964"/>
                  <a:gd name="connsiteY0" fmla="*/ 0 h 2806378"/>
                  <a:gd name="connsiteX1" fmla="*/ 1947333 w 3495964"/>
                  <a:gd name="connsiteY1" fmla="*/ 55033 h 2806378"/>
                  <a:gd name="connsiteX2" fmla="*/ 2175933 w 3495964"/>
                  <a:gd name="connsiteY2" fmla="*/ 135466 h 2806378"/>
                  <a:gd name="connsiteX3" fmla="*/ 2455333 w 3495964"/>
                  <a:gd name="connsiteY3" fmla="*/ 270933 h 2806378"/>
                  <a:gd name="connsiteX4" fmla="*/ 2700867 w 3495964"/>
                  <a:gd name="connsiteY4" fmla="*/ 436033 h 2806378"/>
                  <a:gd name="connsiteX5" fmla="*/ 3318933 w 3495964"/>
                  <a:gd name="connsiteY5" fmla="*/ 1193800 h 2806378"/>
                  <a:gd name="connsiteX6" fmla="*/ 3484033 w 3495964"/>
                  <a:gd name="connsiteY6" fmla="*/ 2146300 h 2806378"/>
                  <a:gd name="connsiteX7" fmla="*/ 3060700 w 3495964"/>
                  <a:gd name="connsiteY7" fmla="*/ 2692400 h 2806378"/>
                  <a:gd name="connsiteX8" fmla="*/ 2552698 w 3495964"/>
                  <a:gd name="connsiteY8" fmla="*/ 2798234 h 2806378"/>
                  <a:gd name="connsiteX9" fmla="*/ 2341032 w 3495964"/>
                  <a:gd name="connsiteY9" fmla="*/ 2794000 h 2806378"/>
                  <a:gd name="connsiteX10" fmla="*/ 2319866 w 3495964"/>
                  <a:gd name="connsiteY10" fmla="*/ 2802467 h 2806378"/>
                  <a:gd name="connsiteX11" fmla="*/ 1917700 w 3495964"/>
                  <a:gd name="connsiteY11" fmla="*/ 2781300 h 2806378"/>
                  <a:gd name="connsiteX12" fmla="*/ 2150532 w 3495964"/>
                  <a:gd name="connsiteY12" fmla="*/ 2777067 h 2806378"/>
                  <a:gd name="connsiteX13" fmla="*/ 1629832 w 3495964"/>
                  <a:gd name="connsiteY13" fmla="*/ 2734733 h 2806378"/>
                  <a:gd name="connsiteX14" fmla="*/ 1308099 w 3495964"/>
                  <a:gd name="connsiteY14" fmla="*/ 2620432 h 2806378"/>
                  <a:gd name="connsiteX15" fmla="*/ 1032933 w 3495964"/>
                  <a:gd name="connsiteY15" fmla="*/ 2510367 h 2806378"/>
                  <a:gd name="connsiteX16" fmla="*/ 681567 w 3495964"/>
                  <a:gd name="connsiteY16" fmla="*/ 2349500 h 2806378"/>
                  <a:gd name="connsiteX17" fmla="*/ 410633 w 3495964"/>
                  <a:gd name="connsiteY17" fmla="*/ 2218266 h 2806378"/>
                  <a:gd name="connsiteX18" fmla="*/ 173568 w 3495964"/>
                  <a:gd name="connsiteY18" fmla="*/ 2053165 h 2806378"/>
                  <a:gd name="connsiteX19" fmla="*/ 0 w 3495964"/>
                  <a:gd name="connsiteY19" fmla="*/ 1900767 h 2806378"/>
                  <a:gd name="connsiteX20" fmla="*/ 1727200 w 3495964"/>
                  <a:gd name="connsiteY20" fmla="*/ 0 h 2806378"/>
                  <a:gd name="connsiteX0" fmla="*/ 1727200 w 3495964"/>
                  <a:gd name="connsiteY0" fmla="*/ 0 h 2806205"/>
                  <a:gd name="connsiteX1" fmla="*/ 1947333 w 3495964"/>
                  <a:gd name="connsiteY1" fmla="*/ 55033 h 2806205"/>
                  <a:gd name="connsiteX2" fmla="*/ 2175933 w 3495964"/>
                  <a:gd name="connsiteY2" fmla="*/ 135466 h 2806205"/>
                  <a:gd name="connsiteX3" fmla="*/ 2455333 w 3495964"/>
                  <a:gd name="connsiteY3" fmla="*/ 270933 h 2806205"/>
                  <a:gd name="connsiteX4" fmla="*/ 2700867 w 3495964"/>
                  <a:gd name="connsiteY4" fmla="*/ 436033 h 2806205"/>
                  <a:gd name="connsiteX5" fmla="*/ 3318933 w 3495964"/>
                  <a:gd name="connsiteY5" fmla="*/ 1193800 h 2806205"/>
                  <a:gd name="connsiteX6" fmla="*/ 3484033 w 3495964"/>
                  <a:gd name="connsiteY6" fmla="*/ 2146300 h 2806205"/>
                  <a:gd name="connsiteX7" fmla="*/ 3060700 w 3495964"/>
                  <a:gd name="connsiteY7" fmla="*/ 2692400 h 2806205"/>
                  <a:gd name="connsiteX8" fmla="*/ 2552698 w 3495964"/>
                  <a:gd name="connsiteY8" fmla="*/ 2798234 h 2806205"/>
                  <a:gd name="connsiteX9" fmla="*/ 2341032 w 3495964"/>
                  <a:gd name="connsiteY9" fmla="*/ 2794000 h 2806205"/>
                  <a:gd name="connsiteX10" fmla="*/ 2319866 w 3495964"/>
                  <a:gd name="connsiteY10" fmla="*/ 2802467 h 2806205"/>
                  <a:gd name="connsiteX11" fmla="*/ 1917700 w 3495964"/>
                  <a:gd name="connsiteY11" fmla="*/ 2781300 h 2806205"/>
                  <a:gd name="connsiteX12" fmla="*/ 2142065 w 3495964"/>
                  <a:gd name="connsiteY12" fmla="*/ 2789767 h 2806205"/>
                  <a:gd name="connsiteX13" fmla="*/ 1629832 w 3495964"/>
                  <a:gd name="connsiteY13" fmla="*/ 2734733 h 2806205"/>
                  <a:gd name="connsiteX14" fmla="*/ 1308099 w 3495964"/>
                  <a:gd name="connsiteY14" fmla="*/ 2620432 h 2806205"/>
                  <a:gd name="connsiteX15" fmla="*/ 1032933 w 3495964"/>
                  <a:gd name="connsiteY15" fmla="*/ 2510367 h 2806205"/>
                  <a:gd name="connsiteX16" fmla="*/ 681567 w 3495964"/>
                  <a:gd name="connsiteY16" fmla="*/ 2349500 h 2806205"/>
                  <a:gd name="connsiteX17" fmla="*/ 410633 w 3495964"/>
                  <a:gd name="connsiteY17" fmla="*/ 2218266 h 2806205"/>
                  <a:gd name="connsiteX18" fmla="*/ 173568 w 3495964"/>
                  <a:gd name="connsiteY18" fmla="*/ 2053165 h 2806205"/>
                  <a:gd name="connsiteX19" fmla="*/ 0 w 3495964"/>
                  <a:gd name="connsiteY19" fmla="*/ 1900767 h 2806205"/>
                  <a:gd name="connsiteX20" fmla="*/ 1727200 w 3495964"/>
                  <a:gd name="connsiteY20" fmla="*/ 0 h 2806205"/>
                  <a:gd name="connsiteX0" fmla="*/ 1727200 w 3495964"/>
                  <a:gd name="connsiteY0" fmla="*/ 0 h 2808490"/>
                  <a:gd name="connsiteX1" fmla="*/ 1947333 w 3495964"/>
                  <a:gd name="connsiteY1" fmla="*/ 55033 h 2808490"/>
                  <a:gd name="connsiteX2" fmla="*/ 2175933 w 3495964"/>
                  <a:gd name="connsiteY2" fmla="*/ 135466 h 2808490"/>
                  <a:gd name="connsiteX3" fmla="*/ 2455333 w 3495964"/>
                  <a:gd name="connsiteY3" fmla="*/ 270933 h 2808490"/>
                  <a:gd name="connsiteX4" fmla="*/ 2700867 w 3495964"/>
                  <a:gd name="connsiteY4" fmla="*/ 436033 h 2808490"/>
                  <a:gd name="connsiteX5" fmla="*/ 3318933 w 3495964"/>
                  <a:gd name="connsiteY5" fmla="*/ 1193800 h 2808490"/>
                  <a:gd name="connsiteX6" fmla="*/ 3484033 w 3495964"/>
                  <a:gd name="connsiteY6" fmla="*/ 2146300 h 2808490"/>
                  <a:gd name="connsiteX7" fmla="*/ 3060700 w 3495964"/>
                  <a:gd name="connsiteY7" fmla="*/ 2692400 h 2808490"/>
                  <a:gd name="connsiteX8" fmla="*/ 2552698 w 3495964"/>
                  <a:gd name="connsiteY8" fmla="*/ 2798234 h 2808490"/>
                  <a:gd name="connsiteX9" fmla="*/ 2319866 w 3495964"/>
                  <a:gd name="connsiteY9" fmla="*/ 2802467 h 2808490"/>
                  <a:gd name="connsiteX10" fmla="*/ 1917700 w 3495964"/>
                  <a:gd name="connsiteY10" fmla="*/ 2781300 h 2808490"/>
                  <a:gd name="connsiteX11" fmla="*/ 2142065 w 3495964"/>
                  <a:gd name="connsiteY11" fmla="*/ 2789767 h 2808490"/>
                  <a:gd name="connsiteX12" fmla="*/ 1629832 w 3495964"/>
                  <a:gd name="connsiteY12" fmla="*/ 2734733 h 2808490"/>
                  <a:gd name="connsiteX13" fmla="*/ 1308099 w 3495964"/>
                  <a:gd name="connsiteY13" fmla="*/ 2620432 h 2808490"/>
                  <a:gd name="connsiteX14" fmla="*/ 1032933 w 3495964"/>
                  <a:gd name="connsiteY14" fmla="*/ 2510367 h 2808490"/>
                  <a:gd name="connsiteX15" fmla="*/ 681567 w 3495964"/>
                  <a:gd name="connsiteY15" fmla="*/ 2349500 h 2808490"/>
                  <a:gd name="connsiteX16" fmla="*/ 410633 w 3495964"/>
                  <a:gd name="connsiteY16" fmla="*/ 2218266 h 2808490"/>
                  <a:gd name="connsiteX17" fmla="*/ 173568 w 3495964"/>
                  <a:gd name="connsiteY17" fmla="*/ 2053165 h 2808490"/>
                  <a:gd name="connsiteX18" fmla="*/ 0 w 3495964"/>
                  <a:gd name="connsiteY18" fmla="*/ 1900767 h 2808490"/>
                  <a:gd name="connsiteX19" fmla="*/ 1727200 w 3495964"/>
                  <a:gd name="connsiteY19" fmla="*/ 0 h 2808490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29832 w 3495964"/>
                  <a:gd name="connsiteY12" fmla="*/ 2734733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68500 w 3495964"/>
                  <a:gd name="connsiteY10" fmla="*/ 26797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1934632 w 3495964"/>
                  <a:gd name="connsiteY11" fmla="*/ 2696634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2609"/>
                  <a:gd name="connsiteX1" fmla="*/ 1947333 w 3495964"/>
                  <a:gd name="connsiteY1" fmla="*/ 55033 h 2812609"/>
                  <a:gd name="connsiteX2" fmla="*/ 2175933 w 3495964"/>
                  <a:gd name="connsiteY2" fmla="*/ 135466 h 2812609"/>
                  <a:gd name="connsiteX3" fmla="*/ 2455333 w 3495964"/>
                  <a:gd name="connsiteY3" fmla="*/ 270933 h 2812609"/>
                  <a:gd name="connsiteX4" fmla="*/ 2700867 w 3495964"/>
                  <a:gd name="connsiteY4" fmla="*/ 436033 h 2812609"/>
                  <a:gd name="connsiteX5" fmla="*/ 3318933 w 3495964"/>
                  <a:gd name="connsiteY5" fmla="*/ 1193800 h 2812609"/>
                  <a:gd name="connsiteX6" fmla="*/ 3484033 w 3495964"/>
                  <a:gd name="connsiteY6" fmla="*/ 2146300 h 2812609"/>
                  <a:gd name="connsiteX7" fmla="*/ 3060700 w 3495964"/>
                  <a:gd name="connsiteY7" fmla="*/ 2692400 h 2812609"/>
                  <a:gd name="connsiteX8" fmla="*/ 2548465 w 3495964"/>
                  <a:gd name="connsiteY8" fmla="*/ 2810934 h 2812609"/>
                  <a:gd name="connsiteX9" fmla="*/ 2451100 w 3495964"/>
                  <a:gd name="connsiteY9" fmla="*/ 2688167 h 2812609"/>
                  <a:gd name="connsiteX10" fmla="*/ 2133600 w 3495964"/>
                  <a:gd name="connsiteY10" fmla="*/ 2722034 h 2812609"/>
                  <a:gd name="connsiteX11" fmla="*/ 1934632 w 3495964"/>
                  <a:gd name="connsiteY11" fmla="*/ 2696634 h 2812609"/>
                  <a:gd name="connsiteX12" fmla="*/ 1650998 w 3495964"/>
                  <a:gd name="connsiteY12" fmla="*/ 2679700 h 2812609"/>
                  <a:gd name="connsiteX13" fmla="*/ 1308099 w 3495964"/>
                  <a:gd name="connsiteY13" fmla="*/ 2620432 h 2812609"/>
                  <a:gd name="connsiteX14" fmla="*/ 1032933 w 3495964"/>
                  <a:gd name="connsiteY14" fmla="*/ 2510367 h 2812609"/>
                  <a:gd name="connsiteX15" fmla="*/ 681567 w 3495964"/>
                  <a:gd name="connsiteY15" fmla="*/ 2349500 h 2812609"/>
                  <a:gd name="connsiteX16" fmla="*/ 410633 w 3495964"/>
                  <a:gd name="connsiteY16" fmla="*/ 2218266 h 2812609"/>
                  <a:gd name="connsiteX17" fmla="*/ 173568 w 3495964"/>
                  <a:gd name="connsiteY17" fmla="*/ 2053165 h 2812609"/>
                  <a:gd name="connsiteX18" fmla="*/ 0 w 3495964"/>
                  <a:gd name="connsiteY18" fmla="*/ 1900767 h 2812609"/>
                  <a:gd name="connsiteX19" fmla="*/ 1727200 w 3495964"/>
                  <a:gd name="connsiteY19" fmla="*/ 0 h 281260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133600 w 3495964"/>
                  <a:gd name="connsiteY10" fmla="*/ 2722034 h 2722469"/>
                  <a:gd name="connsiteX11" fmla="*/ 1934632 w 3495964"/>
                  <a:gd name="connsiteY11" fmla="*/ 2696634 h 2722469"/>
                  <a:gd name="connsiteX12" fmla="*/ 1650998 w 3495964"/>
                  <a:gd name="connsiteY12" fmla="*/ 2679700 h 2722469"/>
                  <a:gd name="connsiteX13" fmla="*/ 1308099 w 3495964"/>
                  <a:gd name="connsiteY13" fmla="*/ 2620432 h 2722469"/>
                  <a:gd name="connsiteX14" fmla="*/ 1032933 w 3495964"/>
                  <a:gd name="connsiteY14" fmla="*/ 2510367 h 2722469"/>
                  <a:gd name="connsiteX15" fmla="*/ 681567 w 3495964"/>
                  <a:gd name="connsiteY15" fmla="*/ 2349500 h 2722469"/>
                  <a:gd name="connsiteX16" fmla="*/ 410633 w 3495964"/>
                  <a:gd name="connsiteY16" fmla="*/ 2218266 h 2722469"/>
                  <a:gd name="connsiteX17" fmla="*/ 173568 w 3495964"/>
                  <a:gd name="connsiteY17" fmla="*/ 2053165 h 2722469"/>
                  <a:gd name="connsiteX18" fmla="*/ 0 w 3495964"/>
                  <a:gd name="connsiteY18" fmla="*/ 1900767 h 2722469"/>
                  <a:gd name="connsiteX19" fmla="*/ 1727200 w 3495964"/>
                  <a:gd name="connsiteY19" fmla="*/ 0 h 2722469"/>
                  <a:gd name="connsiteX0" fmla="*/ 1727200 w 3495964"/>
                  <a:gd name="connsiteY0" fmla="*/ 0 h 2724097"/>
                  <a:gd name="connsiteX1" fmla="*/ 1947333 w 3495964"/>
                  <a:gd name="connsiteY1" fmla="*/ 55033 h 2724097"/>
                  <a:gd name="connsiteX2" fmla="*/ 2175933 w 3495964"/>
                  <a:gd name="connsiteY2" fmla="*/ 135466 h 2724097"/>
                  <a:gd name="connsiteX3" fmla="*/ 2455333 w 3495964"/>
                  <a:gd name="connsiteY3" fmla="*/ 270933 h 2724097"/>
                  <a:gd name="connsiteX4" fmla="*/ 2700867 w 3495964"/>
                  <a:gd name="connsiteY4" fmla="*/ 436033 h 2724097"/>
                  <a:gd name="connsiteX5" fmla="*/ 3318933 w 3495964"/>
                  <a:gd name="connsiteY5" fmla="*/ 1193800 h 2724097"/>
                  <a:gd name="connsiteX6" fmla="*/ 3484033 w 3495964"/>
                  <a:gd name="connsiteY6" fmla="*/ 2146300 h 2724097"/>
                  <a:gd name="connsiteX7" fmla="*/ 3060700 w 3495964"/>
                  <a:gd name="connsiteY7" fmla="*/ 2692400 h 2724097"/>
                  <a:gd name="connsiteX8" fmla="*/ 2641598 w 3495964"/>
                  <a:gd name="connsiteY8" fmla="*/ 2667001 h 2724097"/>
                  <a:gd name="connsiteX9" fmla="*/ 2451100 w 3495964"/>
                  <a:gd name="connsiteY9" fmla="*/ 2688167 h 2724097"/>
                  <a:gd name="connsiteX10" fmla="*/ 2133600 w 3495964"/>
                  <a:gd name="connsiteY10" fmla="*/ 2722034 h 2724097"/>
                  <a:gd name="connsiteX11" fmla="*/ 1917699 w 3495964"/>
                  <a:gd name="connsiteY11" fmla="*/ 2717801 h 2724097"/>
                  <a:gd name="connsiteX12" fmla="*/ 1934632 w 3495964"/>
                  <a:gd name="connsiteY12" fmla="*/ 2696634 h 2724097"/>
                  <a:gd name="connsiteX13" fmla="*/ 1650998 w 3495964"/>
                  <a:gd name="connsiteY13" fmla="*/ 2679700 h 2724097"/>
                  <a:gd name="connsiteX14" fmla="*/ 1308099 w 3495964"/>
                  <a:gd name="connsiteY14" fmla="*/ 2620432 h 2724097"/>
                  <a:gd name="connsiteX15" fmla="*/ 1032933 w 3495964"/>
                  <a:gd name="connsiteY15" fmla="*/ 2510367 h 2724097"/>
                  <a:gd name="connsiteX16" fmla="*/ 681567 w 3495964"/>
                  <a:gd name="connsiteY16" fmla="*/ 2349500 h 2724097"/>
                  <a:gd name="connsiteX17" fmla="*/ 410633 w 3495964"/>
                  <a:gd name="connsiteY17" fmla="*/ 2218266 h 2724097"/>
                  <a:gd name="connsiteX18" fmla="*/ 173568 w 3495964"/>
                  <a:gd name="connsiteY18" fmla="*/ 2053165 h 2724097"/>
                  <a:gd name="connsiteX19" fmla="*/ 0 w 3495964"/>
                  <a:gd name="connsiteY19" fmla="*/ 1900767 h 2724097"/>
                  <a:gd name="connsiteX20" fmla="*/ 1727200 w 3495964"/>
                  <a:gd name="connsiteY20" fmla="*/ 0 h 2724097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934632 w 3495964"/>
                  <a:gd name="connsiteY12" fmla="*/ 2696634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862665 w 3495964"/>
                  <a:gd name="connsiteY12" fmla="*/ 2688167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31999 w 3495964"/>
                  <a:gd name="connsiteY11" fmla="*/ 2654301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72266 w 3495964"/>
                  <a:gd name="connsiteY9" fmla="*/ 2569634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72266 w 3495964"/>
                  <a:gd name="connsiteY9" fmla="*/ 25696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5999 w 3495964"/>
                  <a:gd name="connsiteY10" fmla="*/ 2650069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324099 w 3495964"/>
                  <a:gd name="connsiteY10" fmla="*/ 2641602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6001 w 3495964"/>
                  <a:gd name="connsiteY10" fmla="*/ 26627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08099 w 3503307"/>
                  <a:gd name="connsiteY14" fmla="*/ 2620432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167"/>
                  <a:gd name="connsiteX1" fmla="*/ 1947333 w 3503307"/>
                  <a:gd name="connsiteY1" fmla="*/ 55033 h 2688167"/>
                  <a:gd name="connsiteX2" fmla="*/ 2175933 w 3503307"/>
                  <a:gd name="connsiteY2" fmla="*/ 135466 h 2688167"/>
                  <a:gd name="connsiteX3" fmla="*/ 2455333 w 3503307"/>
                  <a:gd name="connsiteY3" fmla="*/ 270933 h 2688167"/>
                  <a:gd name="connsiteX4" fmla="*/ 2700867 w 3503307"/>
                  <a:gd name="connsiteY4" fmla="*/ 436033 h 2688167"/>
                  <a:gd name="connsiteX5" fmla="*/ 3318933 w 3503307"/>
                  <a:gd name="connsiteY5" fmla="*/ 1193800 h 2688167"/>
                  <a:gd name="connsiteX6" fmla="*/ 3484033 w 3503307"/>
                  <a:gd name="connsiteY6" fmla="*/ 2146300 h 2688167"/>
                  <a:gd name="connsiteX7" fmla="*/ 2946400 w 3503307"/>
                  <a:gd name="connsiteY7" fmla="*/ 2391834 h 2688167"/>
                  <a:gd name="connsiteX8" fmla="*/ 2717798 w 3503307"/>
                  <a:gd name="connsiteY8" fmla="*/ 2514601 h 2688167"/>
                  <a:gd name="connsiteX9" fmla="*/ 2493433 w 3503307"/>
                  <a:gd name="connsiteY9" fmla="*/ 2607734 h 2688167"/>
                  <a:gd name="connsiteX10" fmla="*/ 2286001 w 3503307"/>
                  <a:gd name="connsiteY10" fmla="*/ 2662767 h 2688167"/>
                  <a:gd name="connsiteX11" fmla="*/ 2065866 w 3503307"/>
                  <a:gd name="connsiteY11" fmla="*/ 2675468 h 2688167"/>
                  <a:gd name="connsiteX12" fmla="*/ 1862665 w 3503307"/>
                  <a:gd name="connsiteY12" fmla="*/ 2688167 h 2688167"/>
                  <a:gd name="connsiteX13" fmla="*/ 1650998 w 3503307"/>
                  <a:gd name="connsiteY13" fmla="*/ 2679700 h 2688167"/>
                  <a:gd name="connsiteX14" fmla="*/ 1333499 w 3503307"/>
                  <a:gd name="connsiteY14" fmla="*/ 2611966 h 2688167"/>
                  <a:gd name="connsiteX15" fmla="*/ 1032933 w 3503307"/>
                  <a:gd name="connsiteY15" fmla="*/ 2510367 h 2688167"/>
                  <a:gd name="connsiteX16" fmla="*/ 681567 w 3503307"/>
                  <a:gd name="connsiteY16" fmla="*/ 2349500 h 2688167"/>
                  <a:gd name="connsiteX17" fmla="*/ 410633 w 3503307"/>
                  <a:gd name="connsiteY17" fmla="*/ 2218266 h 2688167"/>
                  <a:gd name="connsiteX18" fmla="*/ 173568 w 3503307"/>
                  <a:gd name="connsiteY18" fmla="*/ 2053165 h 2688167"/>
                  <a:gd name="connsiteX19" fmla="*/ 0 w 3503307"/>
                  <a:gd name="connsiteY19" fmla="*/ 1900767 h 2688167"/>
                  <a:gd name="connsiteX20" fmla="*/ 1727200 w 3503307"/>
                  <a:gd name="connsiteY20" fmla="*/ 0 h 2688167"/>
                  <a:gd name="connsiteX0" fmla="*/ 1727200 w 3503307"/>
                  <a:gd name="connsiteY0" fmla="*/ 0 h 2692983"/>
                  <a:gd name="connsiteX1" fmla="*/ 1947333 w 3503307"/>
                  <a:gd name="connsiteY1" fmla="*/ 55033 h 2692983"/>
                  <a:gd name="connsiteX2" fmla="*/ 2175933 w 3503307"/>
                  <a:gd name="connsiteY2" fmla="*/ 135466 h 2692983"/>
                  <a:gd name="connsiteX3" fmla="*/ 2455333 w 3503307"/>
                  <a:gd name="connsiteY3" fmla="*/ 270933 h 2692983"/>
                  <a:gd name="connsiteX4" fmla="*/ 2700867 w 3503307"/>
                  <a:gd name="connsiteY4" fmla="*/ 436033 h 2692983"/>
                  <a:gd name="connsiteX5" fmla="*/ 3318933 w 3503307"/>
                  <a:gd name="connsiteY5" fmla="*/ 1193800 h 2692983"/>
                  <a:gd name="connsiteX6" fmla="*/ 3484033 w 3503307"/>
                  <a:gd name="connsiteY6" fmla="*/ 2146300 h 2692983"/>
                  <a:gd name="connsiteX7" fmla="*/ 2946400 w 3503307"/>
                  <a:gd name="connsiteY7" fmla="*/ 2391834 h 2692983"/>
                  <a:gd name="connsiteX8" fmla="*/ 2717798 w 3503307"/>
                  <a:gd name="connsiteY8" fmla="*/ 2514601 h 2692983"/>
                  <a:gd name="connsiteX9" fmla="*/ 2493433 w 3503307"/>
                  <a:gd name="connsiteY9" fmla="*/ 2607734 h 2692983"/>
                  <a:gd name="connsiteX10" fmla="*/ 2286001 w 3503307"/>
                  <a:gd name="connsiteY10" fmla="*/ 2662767 h 2692983"/>
                  <a:gd name="connsiteX11" fmla="*/ 2061633 w 3503307"/>
                  <a:gd name="connsiteY11" fmla="*/ 2692401 h 2692983"/>
                  <a:gd name="connsiteX12" fmla="*/ 1862665 w 3503307"/>
                  <a:gd name="connsiteY12" fmla="*/ 2688167 h 2692983"/>
                  <a:gd name="connsiteX13" fmla="*/ 1650998 w 3503307"/>
                  <a:gd name="connsiteY13" fmla="*/ 2679700 h 2692983"/>
                  <a:gd name="connsiteX14" fmla="*/ 1333499 w 3503307"/>
                  <a:gd name="connsiteY14" fmla="*/ 2611966 h 2692983"/>
                  <a:gd name="connsiteX15" fmla="*/ 1032933 w 3503307"/>
                  <a:gd name="connsiteY15" fmla="*/ 2510367 h 2692983"/>
                  <a:gd name="connsiteX16" fmla="*/ 681567 w 3503307"/>
                  <a:gd name="connsiteY16" fmla="*/ 2349500 h 2692983"/>
                  <a:gd name="connsiteX17" fmla="*/ 410633 w 3503307"/>
                  <a:gd name="connsiteY17" fmla="*/ 2218266 h 2692983"/>
                  <a:gd name="connsiteX18" fmla="*/ 173568 w 3503307"/>
                  <a:gd name="connsiteY18" fmla="*/ 2053165 h 2692983"/>
                  <a:gd name="connsiteX19" fmla="*/ 0 w 3503307"/>
                  <a:gd name="connsiteY19" fmla="*/ 1900767 h 2692983"/>
                  <a:gd name="connsiteX20" fmla="*/ 1727200 w 3503307"/>
                  <a:gd name="connsiteY20" fmla="*/ 0 h 2692983"/>
                  <a:gd name="connsiteX0" fmla="*/ 1727200 w 3503307"/>
                  <a:gd name="connsiteY0" fmla="*/ 0 h 2692423"/>
                  <a:gd name="connsiteX1" fmla="*/ 1947333 w 3503307"/>
                  <a:gd name="connsiteY1" fmla="*/ 55033 h 2692423"/>
                  <a:gd name="connsiteX2" fmla="*/ 2175933 w 3503307"/>
                  <a:gd name="connsiteY2" fmla="*/ 135466 h 2692423"/>
                  <a:gd name="connsiteX3" fmla="*/ 2455333 w 3503307"/>
                  <a:gd name="connsiteY3" fmla="*/ 270933 h 2692423"/>
                  <a:gd name="connsiteX4" fmla="*/ 2700867 w 3503307"/>
                  <a:gd name="connsiteY4" fmla="*/ 436033 h 2692423"/>
                  <a:gd name="connsiteX5" fmla="*/ 3318933 w 3503307"/>
                  <a:gd name="connsiteY5" fmla="*/ 1193800 h 2692423"/>
                  <a:gd name="connsiteX6" fmla="*/ 3484033 w 3503307"/>
                  <a:gd name="connsiteY6" fmla="*/ 2146300 h 2692423"/>
                  <a:gd name="connsiteX7" fmla="*/ 2946400 w 3503307"/>
                  <a:gd name="connsiteY7" fmla="*/ 2391834 h 2692423"/>
                  <a:gd name="connsiteX8" fmla="*/ 2717798 w 3503307"/>
                  <a:gd name="connsiteY8" fmla="*/ 2514601 h 2692423"/>
                  <a:gd name="connsiteX9" fmla="*/ 2493433 w 3503307"/>
                  <a:gd name="connsiteY9" fmla="*/ 2607734 h 2692423"/>
                  <a:gd name="connsiteX10" fmla="*/ 2286001 w 3503307"/>
                  <a:gd name="connsiteY10" fmla="*/ 2662767 h 2692423"/>
                  <a:gd name="connsiteX11" fmla="*/ 2061633 w 3503307"/>
                  <a:gd name="connsiteY11" fmla="*/ 2692401 h 2692423"/>
                  <a:gd name="connsiteX12" fmla="*/ 1862665 w 3503307"/>
                  <a:gd name="connsiteY12" fmla="*/ 2688167 h 2692423"/>
                  <a:gd name="connsiteX13" fmla="*/ 1650998 w 3503307"/>
                  <a:gd name="connsiteY13" fmla="*/ 2679700 h 2692423"/>
                  <a:gd name="connsiteX14" fmla="*/ 1333499 w 3503307"/>
                  <a:gd name="connsiteY14" fmla="*/ 2611966 h 2692423"/>
                  <a:gd name="connsiteX15" fmla="*/ 1032933 w 3503307"/>
                  <a:gd name="connsiteY15" fmla="*/ 2510367 h 2692423"/>
                  <a:gd name="connsiteX16" fmla="*/ 681567 w 3503307"/>
                  <a:gd name="connsiteY16" fmla="*/ 2349500 h 2692423"/>
                  <a:gd name="connsiteX17" fmla="*/ 410633 w 3503307"/>
                  <a:gd name="connsiteY17" fmla="*/ 2218266 h 2692423"/>
                  <a:gd name="connsiteX18" fmla="*/ 173568 w 3503307"/>
                  <a:gd name="connsiteY18" fmla="*/ 2053165 h 2692423"/>
                  <a:gd name="connsiteX19" fmla="*/ 0 w 3503307"/>
                  <a:gd name="connsiteY19" fmla="*/ 1900767 h 2692423"/>
                  <a:gd name="connsiteX20" fmla="*/ 1727200 w 3503307"/>
                  <a:gd name="connsiteY20" fmla="*/ 0 h 2692423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749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485357"/>
                  <a:gd name="connsiteY0" fmla="*/ 0 h 2692401"/>
                  <a:gd name="connsiteX1" fmla="*/ 1947333 w 3485357"/>
                  <a:gd name="connsiteY1" fmla="*/ 55033 h 2692401"/>
                  <a:gd name="connsiteX2" fmla="*/ 2175933 w 3485357"/>
                  <a:gd name="connsiteY2" fmla="*/ 135466 h 2692401"/>
                  <a:gd name="connsiteX3" fmla="*/ 2455333 w 3485357"/>
                  <a:gd name="connsiteY3" fmla="*/ 270933 h 2692401"/>
                  <a:gd name="connsiteX4" fmla="*/ 2700867 w 3485357"/>
                  <a:gd name="connsiteY4" fmla="*/ 436033 h 2692401"/>
                  <a:gd name="connsiteX5" fmla="*/ 3318933 w 3485357"/>
                  <a:gd name="connsiteY5" fmla="*/ 1193800 h 2692401"/>
                  <a:gd name="connsiteX6" fmla="*/ 3484033 w 3485357"/>
                  <a:gd name="connsiteY6" fmla="*/ 2146300 h 2692401"/>
                  <a:gd name="connsiteX7" fmla="*/ 3259666 w 3485357"/>
                  <a:gd name="connsiteY7" fmla="*/ 2311403 h 2692401"/>
                  <a:gd name="connsiteX8" fmla="*/ 2946400 w 3485357"/>
                  <a:gd name="connsiteY8" fmla="*/ 2391834 h 2692401"/>
                  <a:gd name="connsiteX9" fmla="*/ 2717798 w 3485357"/>
                  <a:gd name="connsiteY9" fmla="*/ 2514601 h 2692401"/>
                  <a:gd name="connsiteX10" fmla="*/ 2493433 w 3485357"/>
                  <a:gd name="connsiteY10" fmla="*/ 2607734 h 2692401"/>
                  <a:gd name="connsiteX11" fmla="*/ 2286001 w 3485357"/>
                  <a:gd name="connsiteY11" fmla="*/ 2662767 h 2692401"/>
                  <a:gd name="connsiteX12" fmla="*/ 2061633 w 3485357"/>
                  <a:gd name="connsiteY12" fmla="*/ 2692401 h 2692401"/>
                  <a:gd name="connsiteX13" fmla="*/ 1862665 w 3485357"/>
                  <a:gd name="connsiteY13" fmla="*/ 2688167 h 2692401"/>
                  <a:gd name="connsiteX14" fmla="*/ 1650998 w 3485357"/>
                  <a:gd name="connsiteY14" fmla="*/ 2679700 h 2692401"/>
                  <a:gd name="connsiteX15" fmla="*/ 1333499 w 3485357"/>
                  <a:gd name="connsiteY15" fmla="*/ 2611966 h 2692401"/>
                  <a:gd name="connsiteX16" fmla="*/ 1032933 w 3485357"/>
                  <a:gd name="connsiteY16" fmla="*/ 2510367 h 2692401"/>
                  <a:gd name="connsiteX17" fmla="*/ 681567 w 3485357"/>
                  <a:gd name="connsiteY17" fmla="*/ 2374900 h 2692401"/>
                  <a:gd name="connsiteX18" fmla="*/ 410633 w 3485357"/>
                  <a:gd name="connsiteY18" fmla="*/ 2218266 h 2692401"/>
                  <a:gd name="connsiteX19" fmla="*/ 173568 w 3485357"/>
                  <a:gd name="connsiteY19" fmla="*/ 2053165 h 2692401"/>
                  <a:gd name="connsiteX20" fmla="*/ 0 w 3485357"/>
                  <a:gd name="connsiteY20" fmla="*/ 1900767 h 2692401"/>
                  <a:gd name="connsiteX21" fmla="*/ 1727200 w 3485357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46400 w 3486572"/>
                  <a:gd name="connsiteY8" fmla="*/ 2391834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0574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5715"/>
                  <a:gd name="connsiteY0" fmla="*/ 0 h 2692401"/>
                  <a:gd name="connsiteX1" fmla="*/ 1947333 w 3485715"/>
                  <a:gd name="connsiteY1" fmla="*/ 55033 h 2692401"/>
                  <a:gd name="connsiteX2" fmla="*/ 2175933 w 3485715"/>
                  <a:gd name="connsiteY2" fmla="*/ 135466 h 2692401"/>
                  <a:gd name="connsiteX3" fmla="*/ 2455333 w 3485715"/>
                  <a:gd name="connsiteY3" fmla="*/ 270933 h 2692401"/>
                  <a:gd name="connsiteX4" fmla="*/ 2700867 w 3485715"/>
                  <a:gd name="connsiteY4" fmla="*/ 436033 h 2692401"/>
                  <a:gd name="connsiteX5" fmla="*/ 2916765 w 3485715"/>
                  <a:gd name="connsiteY5" fmla="*/ 668870 h 2692401"/>
                  <a:gd name="connsiteX6" fmla="*/ 3318933 w 3485715"/>
                  <a:gd name="connsiteY6" fmla="*/ 1193800 h 2692401"/>
                  <a:gd name="connsiteX7" fmla="*/ 3484033 w 3485715"/>
                  <a:gd name="connsiteY7" fmla="*/ 2057400 h 2692401"/>
                  <a:gd name="connsiteX8" fmla="*/ 3230033 w 3485715"/>
                  <a:gd name="connsiteY8" fmla="*/ 2260603 h 2692401"/>
                  <a:gd name="connsiteX9" fmla="*/ 2950633 w 3485715"/>
                  <a:gd name="connsiteY9" fmla="*/ 2413001 h 2692401"/>
                  <a:gd name="connsiteX10" fmla="*/ 2717798 w 3485715"/>
                  <a:gd name="connsiteY10" fmla="*/ 2514601 h 2692401"/>
                  <a:gd name="connsiteX11" fmla="*/ 2493433 w 3485715"/>
                  <a:gd name="connsiteY11" fmla="*/ 2607734 h 2692401"/>
                  <a:gd name="connsiteX12" fmla="*/ 2286001 w 3485715"/>
                  <a:gd name="connsiteY12" fmla="*/ 2662767 h 2692401"/>
                  <a:gd name="connsiteX13" fmla="*/ 2061633 w 3485715"/>
                  <a:gd name="connsiteY13" fmla="*/ 2692401 h 2692401"/>
                  <a:gd name="connsiteX14" fmla="*/ 1862665 w 3485715"/>
                  <a:gd name="connsiteY14" fmla="*/ 2688167 h 2692401"/>
                  <a:gd name="connsiteX15" fmla="*/ 1650998 w 3485715"/>
                  <a:gd name="connsiteY15" fmla="*/ 2679700 h 2692401"/>
                  <a:gd name="connsiteX16" fmla="*/ 1333499 w 3485715"/>
                  <a:gd name="connsiteY16" fmla="*/ 2611966 h 2692401"/>
                  <a:gd name="connsiteX17" fmla="*/ 1032933 w 3485715"/>
                  <a:gd name="connsiteY17" fmla="*/ 2510367 h 2692401"/>
                  <a:gd name="connsiteX18" fmla="*/ 681567 w 3485715"/>
                  <a:gd name="connsiteY18" fmla="*/ 2374900 h 2692401"/>
                  <a:gd name="connsiteX19" fmla="*/ 410633 w 3485715"/>
                  <a:gd name="connsiteY19" fmla="*/ 2218266 h 2692401"/>
                  <a:gd name="connsiteX20" fmla="*/ 173568 w 3485715"/>
                  <a:gd name="connsiteY20" fmla="*/ 2053165 h 2692401"/>
                  <a:gd name="connsiteX21" fmla="*/ 0 w 3485715"/>
                  <a:gd name="connsiteY21" fmla="*/ 1900767 h 2692401"/>
                  <a:gd name="connsiteX22" fmla="*/ 1727200 w 3485715"/>
                  <a:gd name="connsiteY22" fmla="*/ 0 h 2692401"/>
                  <a:gd name="connsiteX0" fmla="*/ 1727200 w 3485659"/>
                  <a:gd name="connsiteY0" fmla="*/ 0 h 2692401"/>
                  <a:gd name="connsiteX1" fmla="*/ 1947333 w 3485659"/>
                  <a:gd name="connsiteY1" fmla="*/ 55033 h 2692401"/>
                  <a:gd name="connsiteX2" fmla="*/ 2175933 w 3485659"/>
                  <a:gd name="connsiteY2" fmla="*/ 135466 h 2692401"/>
                  <a:gd name="connsiteX3" fmla="*/ 2455333 w 3485659"/>
                  <a:gd name="connsiteY3" fmla="*/ 270933 h 2692401"/>
                  <a:gd name="connsiteX4" fmla="*/ 2700867 w 3485659"/>
                  <a:gd name="connsiteY4" fmla="*/ 436033 h 2692401"/>
                  <a:gd name="connsiteX5" fmla="*/ 2937932 w 3485659"/>
                  <a:gd name="connsiteY5" fmla="*/ 664636 h 2692401"/>
                  <a:gd name="connsiteX6" fmla="*/ 3318933 w 3485659"/>
                  <a:gd name="connsiteY6" fmla="*/ 1193800 h 2692401"/>
                  <a:gd name="connsiteX7" fmla="*/ 3484033 w 3485659"/>
                  <a:gd name="connsiteY7" fmla="*/ 2057400 h 2692401"/>
                  <a:gd name="connsiteX8" fmla="*/ 3230033 w 3485659"/>
                  <a:gd name="connsiteY8" fmla="*/ 2260603 h 2692401"/>
                  <a:gd name="connsiteX9" fmla="*/ 2950633 w 3485659"/>
                  <a:gd name="connsiteY9" fmla="*/ 2413001 h 2692401"/>
                  <a:gd name="connsiteX10" fmla="*/ 2717798 w 3485659"/>
                  <a:gd name="connsiteY10" fmla="*/ 2514601 h 2692401"/>
                  <a:gd name="connsiteX11" fmla="*/ 2493433 w 3485659"/>
                  <a:gd name="connsiteY11" fmla="*/ 2607734 h 2692401"/>
                  <a:gd name="connsiteX12" fmla="*/ 2286001 w 3485659"/>
                  <a:gd name="connsiteY12" fmla="*/ 2662767 h 2692401"/>
                  <a:gd name="connsiteX13" fmla="*/ 2061633 w 3485659"/>
                  <a:gd name="connsiteY13" fmla="*/ 2692401 h 2692401"/>
                  <a:gd name="connsiteX14" fmla="*/ 1862665 w 3485659"/>
                  <a:gd name="connsiteY14" fmla="*/ 2688167 h 2692401"/>
                  <a:gd name="connsiteX15" fmla="*/ 1650998 w 3485659"/>
                  <a:gd name="connsiteY15" fmla="*/ 2679700 h 2692401"/>
                  <a:gd name="connsiteX16" fmla="*/ 1333499 w 3485659"/>
                  <a:gd name="connsiteY16" fmla="*/ 2611966 h 2692401"/>
                  <a:gd name="connsiteX17" fmla="*/ 1032933 w 3485659"/>
                  <a:gd name="connsiteY17" fmla="*/ 2510367 h 2692401"/>
                  <a:gd name="connsiteX18" fmla="*/ 681567 w 3485659"/>
                  <a:gd name="connsiteY18" fmla="*/ 2374900 h 2692401"/>
                  <a:gd name="connsiteX19" fmla="*/ 410633 w 3485659"/>
                  <a:gd name="connsiteY19" fmla="*/ 2218266 h 2692401"/>
                  <a:gd name="connsiteX20" fmla="*/ 173568 w 3485659"/>
                  <a:gd name="connsiteY20" fmla="*/ 2053165 h 2692401"/>
                  <a:gd name="connsiteX21" fmla="*/ 0 w 3485659"/>
                  <a:gd name="connsiteY21" fmla="*/ 1900767 h 2692401"/>
                  <a:gd name="connsiteX22" fmla="*/ 1727200 w 3485659"/>
                  <a:gd name="connsiteY22" fmla="*/ 0 h 2692401"/>
                  <a:gd name="connsiteX0" fmla="*/ 1727200 w 3485365"/>
                  <a:gd name="connsiteY0" fmla="*/ 0 h 2692401"/>
                  <a:gd name="connsiteX1" fmla="*/ 1947333 w 3485365"/>
                  <a:gd name="connsiteY1" fmla="*/ 55033 h 2692401"/>
                  <a:gd name="connsiteX2" fmla="*/ 2175933 w 3485365"/>
                  <a:gd name="connsiteY2" fmla="*/ 135466 h 2692401"/>
                  <a:gd name="connsiteX3" fmla="*/ 2455333 w 3485365"/>
                  <a:gd name="connsiteY3" fmla="*/ 270933 h 2692401"/>
                  <a:gd name="connsiteX4" fmla="*/ 2700867 w 3485365"/>
                  <a:gd name="connsiteY4" fmla="*/ 436033 h 2692401"/>
                  <a:gd name="connsiteX5" fmla="*/ 2937932 w 3485365"/>
                  <a:gd name="connsiteY5" fmla="*/ 664636 h 2692401"/>
                  <a:gd name="connsiteX6" fmla="*/ 3077632 w 3485365"/>
                  <a:gd name="connsiteY6" fmla="*/ 829736 h 2692401"/>
                  <a:gd name="connsiteX7" fmla="*/ 3318933 w 3485365"/>
                  <a:gd name="connsiteY7" fmla="*/ 1193800 h 2692401"/>
                  <a:gd name="connsiteX8" fmla="*/ 3484033 w 3485365"/>
                  <a:gd name="connsiteY8" fmla="*/ 2057400 h 2692401"/>
                  <a:gd name="connsiteX9" fmla="*/ 3230033 w 3485365"/>
                  <a:gd name="connsiteY9" fmla="*/ 2260603 h 2692401"/>
                  <a:gd name="connsiteX10" fmla="*/ 2950633 w 3485365"/>
                  <a:gd name="connsiteY10" fmla="*/ 2413001 h 2692401"/>
                  <a:gd name="connsiteX11" fmla="*/ 2717798 w 3485365"/>
                  <a:gd name="connsiteY11" fmla="*/ 2514601 h 2692401"/>
                  <a:gd name="connsiteX12" fmla="*/ 2493433 w 3485365"/>
                  <a:gd name="connsiteY12" fmla="*/ 2607734 h 2692401"/>
                  <a:gd name="connsiteX13" fmla="*/ 2286001 w 3485365"/>
                  <a:gd name="connsiteY13" fmla="*/ 2662767 h 2692401"/>
                  <a:gd name="connsiteX14" fmla="*/ 2061633 w 3485365"/>
                  <a:gd name="connsiteY14" fmla="*/ 2692401 h 2692401"/>
                  <a:gd name="connsiteX15" fmla="*/ 1862665 w 3485365"/>
                  <a:gd name="connsiteY15" fmla="*/ 2688167 h 2692401"/>
                  <a:gd name="connsiteX16" fmla="*/ 1650998 w 3485365"/>
                  <a:gd name="connsiteY16" fmla="*/ 2679700 h 2692401"/>
                  <a:gd name="connsiteX17" fmla="*/ 1333499 w 3485365"/>
                  <a:gd name="connsiteY17" fmla="*/ 2611966 h 2692401"/>
                  <a:gd name="connsiteX18" fmla="*/ 1032933 w 3485365"/>
                  <a:gd name="connsiteY18" fmla="*/ 2510367 h 2692401"/>
                  <a:gd name="connsiteX19" fmla="*/ 681567 w 3485365"/>
                  <a:gd name="connsiteY19" fmla="*/ 2374900 h 2692401"/>
                  <a:gd name="connsiteX20" fmla="*/ 410633 w 3485365"/>
                  <a:gd name="connsiteY20" fmla="*/ 2218266 h 2692401"/>
                  <a:gd name="connsiteX21" fmla="*/ 173568 w 3485365"/>
                  <a:gd name="connsiteY21" fmla="*/ 2053165 h 2692401"/>
                  <a:gd name="connsiteX22" fmla="*/ 0 w 3485365"/>
                  <a:gd name="connsiteY22" fmla="*/ 1900767 h 2692401"/>
                  <a:gd name="connsiteX23" fmla="*/ 1727200 w 3485365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37932 w 3485344"/>
                  <a:gd name="connsiteY5" fmla="*/ 6646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394758 w 3485344"/>
                  <a:gd name="connsiteY20" fmla="*/ 2234141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62517 w 3485344"/>
                  <a:gd name="connsiteY20" fmla="*/ 23971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42949 w 3485344"/>
                  <a:gd name="connsiteY19" fmla="*/ 2451103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705100"/>
                  <a:gd name="connsiteX1" fmla="*/ 1947333 w 3485344"/>
                  <a:gd name="connsiteY1" fmla="*/ 55033 h 2705100"/>
                  <a:gd name="connsiteX2" fmla="*/ 2175933 w 3485344"/>
                  <a:gd name="connsiteY2" fmla="*/ 135466 h 2705100"/>
                  <a:gd name="connsiteX3" fmla="*/ 2455333 w 3485344"/>
                  <a:gd name="connsiteY3" fmla="*/ 270933 h 2705100"/>
                  <a:gd name="connsiteX4" fmla="*/ 2700867 w 3485344"/>
                  <a:gd name="connsiteY4" fmla="*/ 436033 h 2705100"/>
                  <a:gd name="connsiteX5" fmla="*/ 2946398 w 3485344"/>
                  <a:gd name="connsiteY5" fmla="*/ 651936 h 2705100"/>
                  <a:gd name="connsiteX6" fmla="*/ 3090332 w 3485344"/>
                  <a:gd name="connsiteY6" fmla="*/ 817036 h 2705100"/>
                  <a:gd name="connsiteX7" fmla="*/ 3318933 w 3485344"/>
                  <a:gd name="connsiteY7" fmla="*/ 1193800 h 2705100"/>
                  <a:gd name="connsiteX8" fmla="*/ 3484033 w 3485344"/>
                  <a:gd name="connsiteY8" fmla="*/ 2057400 h 2705100"/>
                  <a:gd name="connsiteX9" fmla="*/ 3230033 w 3485344"/>
                  <a:gd name="connsiteY9" fmla="*/ 2260603 h 2705100"/>
                  <a:gd name="connsiteX10" fmla="*/ 2950633 w 3485344"/>
                  <a:gd name="connsiteY10" fmla="*/ 2413001 h 2705100"/>
                  <a:gd name="connsiteX11" fmla="*/ 2717798 w 3485344"/>
                  <a:gd name="connsiteY11" fmla="*/ 2514601 h 2705100"/>
                  <a:gd name="connsiteX12" fmla="*/ 2493433 w 3485344"/>
                  <a:gd name="connsiteY12" fmla="*/ 2607734 h 2705100"/>
                  <a:gd name="connsiteX13" fmla="*/ 2286001 w 3485344"/>
                  <a:gd name="connsiteY13" fmla="*/ 2662767 h 2705100"/>
                  <a:gd name="connsiteX14" fmla="*/ 2061633 w 3485344"/>
                  <a:gd name="connsiteY14" fmla="*/ 2692401 h 2705100"/>
                  <a:gd name="connsiteX15" fmla="*/ 1862665 w 3485344"/>
                  <a:gd name="connsiteY15" fmla="*/ 2688167 h 2705100"/>
                  <a:gd name="connsiteX16" fmla="*/ 1644648 w 3485344"/>
                  <a:gd name="connsiteY16" fmla="*/ 2705100 h 2705100"/>
                  <a:gd name="connsiteX17" fmla="*/ 1330324 w 3485344"/>
                  <a:gd name="connsiteY17" fmla="*/ 2653241 h 2705100"/>
                  <a:gd name="connsiteX18" fmla="*/ 1029758 w 3485344"/>
                  <a:gd name="connsiteY18" fmla="*/ 2567517 h 2705100"/>
                  <a:gd name="connsiteX19" fmla="*/ 777874 w 3485344"/>
                  <a:gd name="connsiteY19" fmla="*/ 2473328 h 2705100"/>
                  <a:gd name="connsiteX20" fmla="*/ 608542 w 3485344"/>
                  <a:gd name="connsiteY20" fmla="*/ 2371725 h 2705100"/>
                  <a:gd name="connsiteX21" fmla="*/ 394758 w 3485344"/>
                  <a:gd name="connsiteY21" fmla="*/ 2234141 h 2705100"/>
                  <a:gd name="connsiteX22" fmla="*/ 173568 w 3485344"/>
                  <a:gd name="connsiteY22" fmla="*/ 2053165 h 2705100"/>
                  <a:gd name="connsiteX23" fmla="*/ 0 w 3485344"/>
                  <a:gd name="connsiteY23" fmla="*/ 1900767 h 2705100"/>
                  <a:gd name="connsiteX24" fmla="*/ 1727200 w 3485344"/>
                  <a:gd name="connsiteY24" fmla="*/ 0 h 2705100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50633 w 3485344"/>
                  <a:gd name="connsiteY10" fmla="*/ 2413001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44283 w 3485344"/>
                  <a:gd name="connsiteY10" fmla="*/ 2397126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20574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96223"/>
                  <a:gd name="connsiteY0" fmla="*/ 0 h 2710392"/>
                  <a:gd name="connsiteX1" fmla="*/ 1947333 w 3496223"/>
                  <a:gd name="connsiteY1" fmla="*/ 55033 h 2710392"/>
                  <a:gd name="connsiteX2" fmla="*/ 2175933 w 3496223"/>
                  <a:gd name="connsiteY2" fmla="*/ 135466 h 2710392"/>
                  <a:gd name="connsiteX3" fmla="*/ 2455333 w 3496223"/>
                  <a:gd name="connsiteY3" fmla="*/ 270933 h 2710392"/>
                  <a:gd name="connsiteX4" fmla="*/ 2700867 w 3496223"/>
                  <a:gd name="connsiteY4" fmla="*/ 436033 h 2710392"/>
                  <a:gd name="connsiteX5" fmla="*/ 2946398 w 3496223"/>
                  <a:gd name="connsiteY5" fmla="*/ 651936 h 2710392"/>
                  <a:gd name="connsiteX6" fmla="*/ 3090332 w 3496223"/>
                  <a:gd name="connsiteY6" fmla="*/ 817036 h 2710392"/>
                  <a:gd name="connsiteX7" fmla="*/ 3318933 w 3496223"/>
                  <a:gd name="connsiteY7" fmla="*/ 1193800 h 2710392"/>
                  <a:gd name="connsiteX8" fmla="*/ 3484033 w 3496223"/>
                  <a:gd name="connsiteY8" fmla="*/ 1955800 h 2710392"/>
                  <a:gd name="connsiteX9" fmla="*/ 3482974 w 3496223"/>
                  <a:gd name="connsiteY9" fmla="*/ 1943102 h 2710392"/>
                  <a:gd name="connsiteX10" fmla="*/ 3182408 w 3496223"/>
                  <a:gd name="connsiteY10" fmla="*/ 2244728 h 2710392"/>
                  <a:gd name="connsiteX11" fmla="*/ 2944283 w 3496223"/>
                  <a:gd name="connsiteY11" fmla="*/ 2397126 h 2710392"/>
                  <a:gd name="connsiteX12" fmla="*/ 2717798 w 3496223"/>
                  <a:gd name="connsiteY12" fmla="*/ 2514601 h 2710392"/>
                  <a:gd name="connsiteX13" fmla="*/ 2493433 w 3496223"/>
                  <a:gd name="connsiteY13" fmla="*/ 2607734 h 2710392"/>
                  <a:gd name="connsiteX14" fmla="*/ 2286001 w 3496223"/>
                  <a:gd name="connsiteY14" fmla="*/ 2662767 h 2710392"/>
                  <a:gd name="connsiteX15" fmla="*/ 2061633 w 3496223"/>
                  <a:gd name="connsiteY15" fmla="*/ 2692401 h 2710392"/>
                  <a:gd name="connsiteX16" fmla="*/ 1862665 w 3496223"/>
                  <a:gd name="connsiteY16" fmla="*/ 2710392 h 2710392"/>
                  <a:gd name="connsiteX17" fmla="*/ 1644648 w 3496223"/>
                  <a:gd name="connsiteY17" fmla="*/ 2705100 h 2710392"/>
                  <a:gd name="connsiteX18" fmla="*/ 1330324 w 3496223"/>
                  <a:gd name="connsiteY18" fmla="*/ 2653241 h 2710392"/>
                  <a:gd name="connsiteX19" fmla="*/ 1029758 w 3496223"/>
                  <a:gd name="connsiteY19" fmla="*/ 2567517 h 2710392"/>
                  <a:gd name="connsiteX20" fmla="*/ 777874 w 3496223"/>
                  <a:gd name="connsiteY20" fmla="*/ 2473328 h 2710392"/>
                  <a:gd name="connsiteX21" fmla="*/ 608542 w 3496223"/>
                  <a:gd name="connsiteY21" fmla="*/ 2371725 h 2710392"/>
                  <a:gd name="connsiteX22" fmla="*/ 394758 w 3496223"/>
                  <a:gd name="connsiteY22" fmla="*/ 2234141 h 2710392"/>
                  <a:gd name="connsiteX23" fmla="*/ 173568 w 3496223"/>
                  <a:gd name="connsiteY23" fmla="*/ 2053165 h 2710392"/>
                  <a:gd name="connsiteX24" fmla="*/ 0 w 3496223"/>
                  <a:gd name="connsiteY24" fmla="*/ 1900767 h 2710392"/>
                  <a:gd name="connsiteX25" fmla="*/ 1727200 w 3496223"/>
                  <a:gd name="connsiteY25" fmla="*/ 0 h 2710392"/>
                  <a:gd name="connsiteX0" fmla="*/ 1727200 w 3489716"/>
                  <a:gd name="connsiteY0" fmla="*/ 0 h 2710392"/>
                  <a:gd name="connsiteX1" fmla="*/ 1947333 w 3489716"/>
                  <a:gd name="connsiteY1" fmla="*/ 55033 h 2710392"/>
                  <a:gd name="connsiteX2" fmla="*/ 2175933 w 3489716"/>
                  <a:gd name="connsiteY2" fmla="*/ 135466 h 2710392"/>
                  <a:gd name="connsiteX3" fmla="*/ 2455333 w 3489716"/>
                  <a:gd name="connsiteY3" fmla="*/ 270933 h 2710392"/>
                  <a:gd name="connsiteX4" fmla="*/ 2700867 w 3489716"/>
                  <a:gd name="connsiteY4" fmla="*/ 436033 h 2710392"/>
                  <a:gd name="connsiteX5" fmla="*/ 2946398 w 3489716"/>
                  <a:gd name="connsiteY5" fmla="*/ 651936 h 2710392"/>
                  <a:gd name="connsiteX6" fmla="*/ 3090332 w 3489716"/>
                  <a:gd name="connsiteY6" fmla="*/ 817036 h 2710392"/>
                  <a:gd name="connsiteX7" fmla="*/ 3318933 w 3489716"/>
                  <a:gd name="connsiteY7" fmla="*/ 1193800 h 2710392"/>
                  <a:gd name="connsiteX8" fmla="*/ 3406774 w 3489716"/>
                  <a:gd name="connsiteY8" fmla="*/ 1552577 h 2710392"/>
                  <a:gd name="connsiteX9" fmla="*/ 3484033 w 3489716"/>
                  <a:gd name="connsiteY9" fmla="*/ 1955800 h 2710392"/>
                  <a:gd name="connsiteX10" fmla="*/ 3482974 w 3489716"/>
                  <a:gd name="connsiteY10" fmla="*/ 1943102 h 2710392"/>
                  <a:gd name="connsiteX11" fmla="*/ 3182408 w 3489716"/>
                  <a:gd name="connsiteY11" fmla="*/ 2244728 h 2710392"/>
                  <a:gd name="connsiteX12" fmla="*/ 2944283 w 3489716"/>
                  <a:gd name="connsiteY12" fmla="*/ 2397126 h 2710392"/>
                  <a:gd name="connsiteX13" fmla="*/ 2717798 w 3489716"/>
                  <a:gd name="connsiteY13" fmla="*/ 2514601 h 2710392"/>
                  <a:gd name="connsiteX14" fmla="*/ 2493433 w 3489716"/>
                  <a:gd name="connsiteY14" fmla="*/ 2607734 h 2710392"/>
                  <a:gd name="connsiteX15" fmla="*/ 2286001 w 3489716"/>
                  <a:gd name="connsiteY15" fmla="*/ 2662767 h 2710392"/>
                  <a:gd name="connsiteX16" fmla="*/ 2061633 w 3489716"/>
                  <a:gd name="connsiteY16" fmla="*/ 2692401 h 2710392"/>
                  <a:gd name="connsiteX17" fmla="*/ 1862665 w 3489716"/>
                  <a:gd name="connsiteY17" fmla="*/ 2710392 h 2710392"/>
                  <a:gd name="connsiteX18" fmla="*/ 1644648 w 3489716"/>
                  <a:gd name="connsiteY18" fmla="*/ 2705100 h 2710392"/>
                  <a:gd name="connsiteX19" fmla="*/ 1330324 w 3489716"/>
                  <a:gd name="connsiteY19" fmla="*/ 2653241 h 2710392"/>
                  <a:gd name="connsiteX20" fmla="*/ 1029758 w 3489716"/>
                  <a:gd name="connsiteY20" fmla="*/ 2567517 h 2710392"/>
                  <a:gd name="connsiteX21" fmla="*/ 777874 w 3489716"/>
                  <a:gd name="connsiteY21" fmla="*/ 2473328 h 2710392"/>
                  <a:gd name="connsiteX22" fmla="*/ 608542 w 3489716"/>
                  <a:gd name="connsiteY22" fmla="*/ 2371725 h 2710392"/>
                  <a:gd name="connsiteX23" fmla="*/ 394758 w 3489716"/>
                  <a:gd name="connsiteY23" fmla="*/ 2234141 h 2710392"/>
                  <a:gd name="connsiteX24" fmla="*/ 173568 w 3489716"/>
                  <a:gd name="connsiteY24" fmla="*/ 2053165 h 2710392"/>
                  <a:gd name="connsiteX25" fmla="*/ 0 w 3489716"/>
                  <a:gd name="connsiteY25" fmla="*/ 1900767 h 2710392"/>
                  <a:gd name="connsiteX26" fmla="*/ 1727200 w 3489716"/>
                  <a:gd name="connsiteY26" fmla="*/ 0 h 2710392"/>
                  <a:gd name="connsiteX0" fmla="*/ 1727200 w 3488070"/>
                  <a:gd name="connsiteY0" fmla="*/ 0 h 2710392"/>
                  <a:gd name="connsiteX1" fmla="*/ 1947333 w 3488070"/>
                  <a:gd name="connsiteY1" fmla="*/ 55033 h 2710392"/>
                  <a:gd name="connsiteX2" fmla="*/ 2175933 w 3488070"/>
                  <a:gd name="connsiteY2" fmla="*/ 135466 h 2710392"/>
                  <a:gd name="connsiteX3" fmla="*/ 2455333 w 3488070"/>
                  <a:gd name="connsiteY3" fmla="*/ 270933 h 2710392"/>
                  <a:gd name="connsiteX4" fmla="*/ 2700867 w 3488070"/>
                  <a:gd name="connsiteY4" fmla="*/ 436033 h 2710392"/>
                  <a:gd name="connsiteX5" fmla="*/ 2946398 w 3488070"/>
                  <a:gd name="connsiteY5" fmla="*/ 651936 h 2710392"/>
                  <a:gd name="connsiteX6" fmla="*/ 3090332 w 3488070"/>
                  <a:gd name="connsiteY6" fmla="*/ 817036 h 2710392"/>
                  <a:gd name="connsiteX7" fmla="*/ 3318933 w 3488070"/>
                  <a:gd name="connsiteY7" fmla="*/ 1193800 h 2710392"/>
                  <a:gd name="connsiteX8" fmla="*/ 3428999 w 3488070"/>
                  <a:gd name="connsiteY8" fmla="*/ 1552577 h 2710392"/>
                  <a:gd name="connsiteX9" fmla="*/ 3484033 w 3488070"/>
                  <a:gd name="connsiteY9" fmla="*/ 1955800 h 2710392"/>
                  <a:gd name="connsiteX10" fmla="*/ 3482974 w 3488070"/>
                  <a:gd name="connsiteY10" fmla="*/ 1943102 h 2710392"/>
                  <a:gd name="connsiteX11" fmla="*/ 3182408 w 3488070"/>
                  <a:gd name="connsiteY11" fmla="*/ 2244728 h 2710392"/>
                  <a:gd name="connsiteX12" fmla="*/ 2944283 w 3488070"/>
                  <a:gd name="connsiteY12" fmla="*/ 2397126 h 2710392"/>
                  <a:gd name="connsiteX13" fmla="*/ 2717798 w 3488070"/>
                  <a:gd name="connsiteY13" fmla="*/ 2514601 h 2710392"/>
                  <a:gd name="connsiteX14" fmla="*/ 2493433 w 3488070"/>
                  <a:gd name="connsiteY14" fmla="*/ 2607734 h 2710392"/>
                  <a:gd name="connsiteX15" fmla="*/ 2286001 w 3488070"/>
                  <a:gd name="connsiteY15" fmla="*/ 2662767 h 2710392"/>
                  <a:gd name="connsiteX16" fmla="*/ 2061633 w 3488070"/>
                  <a:gd name="connsiteY16" fmla="*/ 2692401 h 2710392"/>
                  <a:gd name="connsiteX17" fmla="*/ 1862665 w 3488070"/>
                  <a:gd name="connsiteY17" fmla="*/ 2710392 h 2710392"/>
                  <a:gd name="connsiteX18" fmla="*/ 1644648 w 3488070"/>
                  <a:gd name="connsiteY18" fmla="*/ 2705100 h 2710392"/>
                  <a:gd name="connsiteX19" fmla="*/ 1330324 w 3488070"/>
                  <a:gd name="connsiteY19" fmla="*/ 2653241 h 2710392"/>
                  <a:gd name="connsiteX20" fmla="*/ 1029758 w 3488070"/>
                  <a:gd name="connsiteY20" fmla="*/ 2567517 h 2710392"/>
                  <a:gd name="connsiteX21" fmla="*/ 777874 w 3488070"/>
                  <a:gd name="connsiteY21" fmla="*/ 2473328 h 2710392"/>
                  <a:gd name="connsiteX22" fmla="*/ 608542 w 3488070"/>
                  <a:gd name="connsiteY22" fmla="*/ 2371725 h 2710392"/>
                  <a:gd name="connsiteX23" fmla="*/ 394758 w 3488070"/>
                  <a:gd name="connsiteY23" fmla="*/ 2234141 h 2710392"/>
                  <a:gd name="connsiteX24" fmla="*/ 173568 w 3488070"/>
                  <a:gd name="connsiteY24" fmla="*/ 2053165 h 2710392"/>
                  <a:gd name="connsiteX25" fmla="*/ 0 w 3488070"/>
                  <a:gd name="connsiteY25" fmla="*/ 1900767 h 2710392"/>
                  <a:gd name="connsiteX26" fmla="*/ 1727200 w 3488070"/>
                  <a:gd name="connsiteY26" fmla="*/ 0 h 2710392"/>
                  <a:gd name="connsiteX0" fmla="*/ 3482974 w 3575473"/>
                  <a:gd name="connsiteY0" fmla="*/ 1943102 h 2710392"/>
                  <a:gd name="connsiteX1" fmla="*/ 3182408 w 3575473"/>
                  <a:gd name="connsiteY1" fmla="*/ 2244728 h 2710392"/>
                  <a:gd name="connsiteX2" fmla="*/ 2944283 w 3575473"/>
                  <a:gd name="connsiteY2" fmla="*/ 2397126 h 2710392"/>
                  <a:gd name="connsiteX3" fmla="*/ 2717798 w 3575473"/>
                  <a:gd name="connsiteY3" fmla="*/ 2514601 h 2710392"/>
                  <a:gd name="connsiteX4" fmla="*/ 2493433 w 3575473"/>
                  <a:gd name="connsiteY4" fmla="*/ 2607734 h 2710392"/>
                  <a:gd name="connsiteX5" fmla="*/ 2286001 w 3575473"/>
                  <a:gd name="connsiteY5" fmla="*/ 2662767 h 2710392"/>
                  <a:gd name="connsiteX6" fmla="*/ 2061633 w 3575473"/>
                  <a:gd name="connsiteY6" fmla="*/ 2692401 h 2710392"/>
                  <a:gd name="connsiteX7" fmla="*/ 1862665 w 3575473"/>
                  <a:gd name="connsiteY7" fmla="*/ 2710392 h 2710392"/>
                  <a:gd name="connsiteX8" fmla="*/ 1644648 w 3575473"/>
                  <a:gd name="connsiteY8" fmla="*/ 2705100 h 2710392"/>
                  <a:gd name="connsiteX9" fmla="*/ 1330324 w 3575473"/>
                  <a:gd name="connsiteY9" fmla="*/ 2653241 h 2710392"/>
                  <a:gd name="connsiteX10" fmla="*/ 1029758 w 3575473"/>
                  <a:gd name="connsiteY10" fmla="*/ 2567517 h 2710392"/>
                  <a:gd name="connsiteX11" fmla="*/ 777874 w 3575473"/>
                  <a:gd name="connsiteY11" fmla="*/ 2473328 h 2710392"/>
                  <a:gd name="connsiteX12" fmla="*/ 608542 w 3575473"/>
                  <a:gd name="connsiteY12" fmla="*/ 2371725 h 2710392"/>
                  <a:gd name="connsiteX13" fmla="*/ 394758 w 3575473"/>
                  <a:gd name="connsiteY13" fmla="*/ 2234141 h 2710392"/>
                  <a:gd name="connsiteX14" fmla="*/ 173568 w 3575473"/>
                  <a:gd name="connsiteY14" fmla="*/ 2053165 h 2710392"/>
                  <a:gd name="connsiteX15" fmla="*/ 0 w 3575473"/>
                  <a:gd name="connsiteY15" fmla="*/ 1900767 h 2710392"/>
                  <a:gd name="connsiteX16" fmla="*/ 1727200 w 3575473"/>
                  <a:gd name="connsiteY16" fmla="*/ 0 h 2710392"/>
                  <a:gd name="connsiteX17" fmla="*/ 1947333 w 3575473"/>
                  <a:gd name="connsiteY17" fmla="*/ 55033 h 2710392"/>
                  <a:gd name="connsiteX18" fmla="*/ 2175933 w 3575473"/>
                  <a:gd name="connsiteY18" fmla="*/ 135466 h 2710392"/>
                  <a:gd name="connsiteX19" fmla="*/ 2455333 w 3575473"/>
                  <a:gd name="connsiteY19" fmla="*/ 270933 h 2710392"/>
                  <a:gd name="connsiteX20" fmla="*/ 2700867 w 3575473"/>
                  <a:gd name="connsiteY20" fmla="*/ 436033 h 2710392"/>
                  <a:gd name="connsiteX21" fmla="*/ 2946398 w 3575473"/>
                  <a:gd name="connsiteY21" fmla="*/ 651936 h 2710392"/>
                  <a:gd name="connsiteX22" fmla="*/ 3090332 w 3575473"/>
                  <a:gd name="connsiteY22" fmla="*/ 817036 h 2710392"/>
                  <a:gd name="connsiteX23" fmla="*/ 3318933 w 3575473"/>
                  <a:gd name="connsiteY23" fmla="*/ 1193800 h 2710392"/>
                  <a:gd name="connsiteX24" fmla="*/ 3428999 w 3575473"/>
                  <a:gd name="connsiteY24" fmla="*/ 1552577 h 2710392"/>
                  <a:gd name="connsiteX25" fmla="*/ 3575473 w 3575473"/>
                  <a:gd name="connsiteY25" fmla="*/ 20472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2974"/>
                  <a:gd name="connsiteY0" fmla="*/ 1943102 h 2710392"/>
                  <a:gd name="connsiteX1" fmla="*/ 3182408 w 3482974"/>
                  <a:gd name="connsiteY1" fmla="*/ 2244728 h 2710392"/>
                  <a:gd name="connsiteX2" fmla="*/ 2944283 w 3482974"/>
                  <a:gd name="connsiteY2" fmla="*/ 2397126 h 2710392"/>
                  <a:gd name="connsiteX3" fmla="*/ 2717798 w 3482974"/>
                  <a:gd name="connsiteY3" fmla="*/ 2514601 h 2710392"/>
                  <a:gd name="connsiteX4" fmla="*/ 2493433 w 3482974"/>
                  <a:gd name="connsiteY4" fmla="*/ 2607734 h 2710392"/>
                  <a:gd name="connsiteX5" fmla="*/ 2286001 w 3482974"/>
                  <a:gd name="connsiteY5" fmla="*/ 2662767 h 2710392"/>
                  <a:gd name="connsiteX6" fmla="*/ 2061633 w 3482974"/>
                  <a:gd name="connsiteY6" fmla="*/ 2692401 h 2710392"/>
                  <a:gd name="connsiteX7" fmla="*/ 1862665 w 3482974"/>
                  <a:gd name="connsiteY7" fmla="*/ 2710392 h 2710392"/>
                  <a:gd name="connsiteX8" fmla="*/ 1644648 w 3482974"/>
                  <a:gd name="connsiteY8" fmla="*/ 2705100 h 2710392"/>
                  <a:gd name="connsiteX9" fmla="*/ 1330324 w 3482974"/>
                  <a:gd name="connsiteY9" fmla="*/ 2653241 h 2710392"/>
                  <a:gd name="connsiteX10" fmla="*/ 1029758 w 3482974"/>
                  <a:gd name="connsiteY10" fmla="*/ 2567517 h 2710392"/>
                  <a:gd name="connsiteX11" fmla="*/ 777874 w 3482974"/>
                  <a:gd name="connsiteY11" fmla="*/ 2473328 h 2710392"/>
                  <a:gd name="connsiteX12" fmla="*/ 608542 w 3482974"/>
                  <a:gd name="connsiteY12" fmla="*/ 2371725 h 2710392"/>
                  <a:gd name="connsiteX13" fmla="*/ 394758 w 3482974"/>
                  <a:gd name="connsiteY13" fmla="*/ 2234141 h 2710392"/>
                  <a:gd name="connsiteX14" fmla="*/ 173568 w 3482974"/>
                  <a:gd name="connsiteY14" fmla="*/ 2053165 h 2710392"/>
                  <a:gd name="connsiteX15" fmla="*/ 0 w 3482974"/>
                  <a:gd name="connsiteY15" fmla="*/ 1900767 h 2710392"/>
                  <a:gd name="connsiteX16" fmla="*/ 1727200 w 3482974"/>
                  <a:gd name="connsiteY16" fmla="*/ 0 h 2710392"/>
                  <a:gd name="connsiteX17" fmla="*/ 1947333 w 3482974"/>
                  <a:gd name="connsiteY17" fmla="*/ 55033 h 2710392"/>
                  <a:gd name="connsiteX18" fmla="*/ 2175933 w 3482974"/>
                  <a:gd name="connsiteY18" fmla="*/ 135466 h 2710392"/>
                  <a:gd name="connsiteX19" fmla="*/ 2455333 w 3482974"/>
                  <a:gd name="connsiteY19" fmla="*/ 270933 h 2710392"/>
                  <a:gd name="connsiteX20" fmla="*/ 2700867 w 3482974"/>
                  <a:gd name="connsiteY20" fmla="*/ 436033 h 2710392"/>
                  <a:gd name="connsiteX21" fmla="*/ 2946398 w 3482974"/>
                  <a:gd name="connsiteY21" fmla="*/ 651936 h 2710392"/>
                  <a:gd name="connsiteX22" fmla="*/ 3090332 w 3482974"/>
                  <a:gd name="connsiteY22" fmla="*/ 817036 h 2710392"/>
                  <a:gd name="connsiteX23" fmla="*/ 3318933 w 3482974"/>
                  <a:gd name="connsiteY23" fmla="*/ 1193800 h 2710392"/>
                  <a:gd name="connsiteX24" fmla="*/ 3428999 w 3482974"/>
                  <a:gd name="connsiteY24" fmla="*/ 1552577 h 2710392"/>
                  <a:gd name="connsiteX25" fmla="*/ 3477048 w 3482974"/>
                  <a:gd name="connsiteY25" fmla="*/ 1945640 h 2710392"/>
                  <a:gd name="connsiteX0" fmla="*/ 3482974 w 3482974"/>
                  <a:gd name="connsiteY0" fmla="*/ 1943102 h 2710392"/>
                  <a:gd name="connsiteX1" fmla="*/ 3332162 w 3482974"/>
                  <a:gd name="connsiteY1" fmla="*/ 209391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  <a:gd name="connsiteX0" fmla="*/ 3482974 w 3482974"/>
                  <a:gd name="connsiteY0" fmla="*/ 1943102 h 2710392"/>
                  <a:gd name="connsiteX1" fmla="*/ 3336925 w 3482974"/>
                  <a:gd name="connsiteY1" fmla="*/ 210026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175933 w 3482974"/>
                  <a:gd name="connsiteY19" fmla="*/ 268005 h 2842931"/>
                  <a:gd name="connsiteX20" fmla="*/ 2455333 w 3482974"/>
                  <a:gd name="connsiteY20" fmla="*/ 403472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55333 w 3482974"/>
                  <a:gd name="connsiteY20" fmla="*/ 403472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302095 w 3482974"/>
                  <a:gd name="connsiteY24" fmla="*/ 1346522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66607 w 3482974"/>
                  <a:gd name="connsiteY24" fmla="*/ 1360597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03208 w 3482974"/>
                  <a:gd name="connsiteY24" fmla="*/ 1190494 h 2842931"/>
                  <a:gd name="connsiteX25" fmla="*/ 3266607 w 3482974"/>
                  <a:gd name="connsiteY25" fmla="*/ 1360597 h 2842931"/>
                  <a:gd name="connsiteX26" fmla="*/ 3428999 w 3482974"/>
                  <a:gd name="connsiteY26" fmla="*/ 1685116 h 2842931"/>
                  <a:gd name="connsiteX27" fmla="*/ 3477048 w 3482974"/>
                  <a:gd name="connsiteY27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18440 w 3482974"/>
                  <a:gd name="connsiteY24" fmla="*/ 1184804 h 2842931"/>
                  <a:gd name="connsiteX25" fmla="*/ 3266607 w 3482974"/>
                  <a:gd name="connsiteY25" fmla="*/ 1360597 h 2842931"/>
                  <a:gd name="connsiteX26" fmla="*/ 3428999 w 3482974"/>
                  <a:gd name="connsiteY26" fmla="*/ 1685116 h 2842931"/>
                  <a:gd name="connsiteX27" fmla="*/ 3477048 w 3482974"/>
                  <a:gd name="connsiteY27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3882 w 3482974"/>
                  <a:gd name="connsiteY23" fmla="*/ 81162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893826 w 3482974"/>
                  <a:gd name="connsiteY22" fmla="*/ 668631 h 2842931"/>
                  <a:gd name="connsiteX23" fmla="*/ 2989009 w 3482974"/>
                  <a:gd name="connsiteY23" fmla="*/ 760384 h 2842931"/>
                  <a:gd name="connsiteX24" fmla="*/ 3038123 w 3482974"/>
                  <a:gd name="connsiteY24" fmla="*/ 835376 h 2842931"/>
                  <a:gd name="connsiteX25" fmla="*/ 3110916 w 3482974"/>
                  <a:gd name="connsiteY25" fmla="*/ 945971 h 2842931"/>
                  <a:gd name="connsiteX26" fmla="*/ 3218440 w 3482974"/>
                  <a:gd name="connsiteY26" fmla="*/ 1184804 h 2842931"/>
                  <a:gd name="connsiteX27" fmla="*/ 3266607 w 3482974"/>
                  <a:gd name="connsiteY27" fmla="*/ 1360597 h 2842931"/>
                  <a:gd name="connsiteX28" fmla="*/ 3428999 w 3482974"/>
                  <a:gd name="connsiteY28" fmla="*/ 1685116 h 2842931"/>
                  <a:gd name="connsiteX29" fmla="*/ 3477048 w 3482974"/>
                  <a:gd name="connsiteY29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893003 w 3482974"/>
                  <a:gd name="connsiteY22" fmla="*/ 656680 h 2842931"/>
                  <a:gd name="connsiteX23" fmla="*/ 2989009 w 3482974"/>
                  <a:gd name="connsiteY23" fmla="*/ 760384 h 2842931"/>
                  <a:gd name="connsiteX24" fmla="*/ 3038123 w 3482974"/>
                  <a:gd name="connsiteY24" fmla="*/ 835376 h 2842931"/>
                  <a:gd name="connsiteX25" fmla="*/ 3110916 w 3482974"/>
                  <a:gd name="connsiteY25" fmla="*/ 945971 h 2842931"/>
                  <a:gd name="connsiteX26" fmla="*/ 3218440 w 3482974"/>
                  <a:gd name="connsiteY26" fmla="*/ 1184804 h 2842931"/>
                  <a:gd name="connsiteX27" fmla="*/ 3266607 w 3482974"/>
                  <a:gd name="connsiteY27" fmla="*/ 1360597 h 2842931"/>
                  <a:gd name="connsiteX28" fmla="*/ 3428999 w 3482974"/>
                  <a:gd name="connsiteY28" fmla="*/ 1685116 h 2842931"/>
                  <a:gd name="connsiteX29" fmla="*/ 3477048 w 3482974"/>
                  <a:gd name="connsiteY29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43642 w 3482974"/>
                  <a:gd name="connsiteY21" fmla="*/ 476881 h 2842931"/>
                  <a:gd name="connsiteX22" fmla="*/ 2745906 w 3482974"/>
                  <a:gd name="connsiteY22" fmla="*/ 54193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45906 w 3482974"/>
                  <a:gd name="connsiteY22" fmla="*/ 54193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5459 w 3482974"/>
                  <a:gd name="connsiteY21" fmla="*/ 459391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56201 w 3482974"/>
                  <a:gd name="connsiteY20" fmla="*/ 311310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58215 w 3482974"/>
                  <a:gd name="connsiteY23" fmla="*/ 531619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58215 w 3482974"/>
                  <a:gd name="connsiteY23" fmla="*/ 531619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433 w 3482974"/>
                  <a:gd name="connsiteY30" fmla="*/ 1726469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277834 w 3482974"/>
                  <a:gd name="connsiteY31" fmla="*/ 1794654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298419 w 3482974"/>
                  <a:gd name="connsiteY31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86695 w 3482974"/>
                  <a:gd name="connsiteY30" fmla="*/ 1495189 h 2842931"/>
                  <a:gd name="connsiteX31" fmla="*/ 3291576 w 3482974"/>
                  <a:gd name="connsiteY31" fmla="*/ 1580363 h 2842931"/>
                  <a:gd name="connsiteX32" fmla="*/ 3298419 w 3482974"/>
                  <a:gd name="connsiteY32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291576 w 3482974"/>
                  <a:gd name="connsiteY31" fmla="*/ 1580363 h 2842931"/>
                  <a:gd name="connsiteX32" fmla="*/ 3298419 w 3482974"/>
                  <a:gd name="connsiteY32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291576 w 3482974"/>
                  <a:gd name="connsiteY31" fmla="*/ 1580363 h 2842931"/>
                  <a:gd name="connsiteX32" fmla="*/ 3301721 w 3482974"/>
                  <a:gd name="connsiteY32" fmla="*/ 1599903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304544 w 3482974"/>
                  <a:gd name="connsiteY31" fmla="*/ 1579604 h 2842931"/>
                  <a:gd name="connsiteX32" fmla="*/ 3301721 w 3482974"/>
                  <a:gd name="connsiteY32" fmla="*/ 1599903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304544 w 3482974"/>
                  <a:gd name="connsiteY31" fmla="*/ 1579604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2213 w 3482974"/>
                  <a:gd name="connsiteY30" fmla="*/ 1499667 h 2842931"/>
                  <a:gd name="connsiteX31" fmla="*/ 3304544 w 3482974"/>
                  <a:gd name="connsiteY31" fmla="*/ 1579604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2213 w 3482974"/>
                  <a:gd name="connsiteY30" fmla="*/ 1499667 h 2842931"/>
                  <a:gd name="connsiteX31" fmla="*/ 3300838 w 3482974"/>
                  <a:gd name="connsiteY31" fmla="*/ 1601418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333694 w 3336925"/>
                  <a:gd name="connsiteY0" fmla="*/ 2101173 h 2842931"/>
                  <a:gd name="connsiteX1" fmla="*/ 3336925 w 3336925"/>
                  <a:gd name="connsiteY1" fmla="*/ 2232804 h 2842931"/>
                  <a:gd name="connsiteX2" fmla="*/ 3182408 w 3336925"/>
                  <a:gd name="connsiteY2" fmla="*/ 2377267 h 2842931"/>
                  <a:gd name="connsiteX3" fmla="*/ 2944283 w 3336925"/>
                  <a:gd name="connsiteY3" fmla="*/ 2529665 h 2842931"/>
                  <a:gd name="connsiteX4" fmla="*/ 2717798 w 3336925"/>
                  <a:gd name="connsiteY4" fmla="*/ 2647140 h 2842931"/>
                  <a:gd name="connsiteX5" fmla="*/ 2493433 w 3336925"/>
                  <a:gd name="connsiteY5" fmla="*/ 2740273 h 2842931"/>
                  <a:gd name="connsiteX6" fmla="*/ 2286001 w 3336925"/>
                  <a:gd name="connsiteY6" fmla="*/ 2795306 h 2842931"/>
                  <a:gd name="connsiteX7" fmla="*/ 2061633 w 3336925"/>
                  <a:gd name="connsiteY7" fmla="*/ 2824940 h 2842931"/>
                  <a:gd name="connsiteX8" fmla="*/ 1862665 w 3336925"/>
                  <a:gd name="connsiteY8" fmla="*/ 2842931 h 2842931"/>
                  <a:gd name="connsiteX9" fmla="*/ 1644648 w 3336925"/>
                  <a:gd name="connsiteY9" fmla="*/ 2837639 h 2842931"/>
                  <a:gd name="connsiteX10" fmla="*/ 1330324 w 3336925"/>
                  <a:gd name="connsiteY10" fmla="*/ 2785780 h 2842931"/>
                  <a:gd name="connsiteX11" fmla="*/ 1029758 w 3336925"/>
                  <a:gd name="connsiteY11" fmla="*/ 2700056 h 2842931"/>
                  <a:gd name="connsiteX12" fmla="*/ 777874 w 3336925"/>
                  <a:gd name="connsiteY12" fmla="*/ 2605867 h 2842931"/>
                  <a:gd name="connsiteX13" fmla="*/ 608542 w 3336925"/>
                  <a:gd name="connsiteY13" fmla="*/ 2504264 h 2842931"/>
                  <a:gd name="connsiteX14" fmla="*/ 394758 w 3336925"/>
                  <a:gd name="connsiteY14" fmla="*/ 2366680 h 2842931"/>
                  <a:gd name="connsiteX15" fmla="*/ 173568 w 3336925"/>
                  <a:gd name="connsiteY15" fmla="*/ 2185704 h 2842931"/>
                  <a:gd name="connsiteX16" fmla="*/ 0 w 3336925"/>
                  <a:gd name="connsiteY16" fmla="*/ 2033306 h 2842931"/>
                  <a:gd name="connsiteX17" fmla="*/ 1727200 w 3336925"/>
                  <a:gd name="connsiteY17" fmla="*/ 132539 h 2842931"/>
                  <a:gd name="connsiteX18" fmla="*/ 1956226 w 3336925"/>
                  <a:gd name="connsiteY18" fmla="*/ 165454 h 2842931"/>
                  <a:gd name="connsiteX19" fmla="*/ 2202816 w 3336925"/>
                  <a:gd name="connsiteY19" fmla="*/ 242434 h 2842931"/>
                  <a:gd name="connsiteX20" fmla="*/ 2366247 w 3336925"/>
                  <a:gd name="connsiteY20" fmla="*/ 305922 h 2842931"/>
                  <a:gd name="connsiteX21" fmla="*/ 2483987 w 3336925"/>
                  <a:gd name="connsiteY21" fmla="*/ 365799 h 2842931"/>
                  <a:gd name="connsiteX22" fmla="*/ 2655459 w 3336925"/>
                  <a:gd name="connsiteY22" fmla="*/ 459391 h 2842931"/>
                  <a:gd name="connsiteX23" fmla="*/ 2761303 w 3336925"/>
                  <a:gd name="connsiteY23" fmla="*/ 538638 h 2842931"/>
                  <a:gd name="connsiteX24" fmla="*/ 2893003 w 3336925"/>
                  <a:gd name="connsiteY24" fmla="*/ 656680 h 2842931"/>
                  <a:gd name="connsiteX25" fmla="*/ 2989009 w 3336925"/>
                  <a:gd name="connsiteY25" fmla="*/ 760384 h 2842931"/>
                  <a:gd name="connsiteX26" fmla="*/ 3038123 w 3336925"/>
                  <a:gd name="connsiteY26" fmla="*/ 835376 h 2842931"/>
                  <a:gd name="connsiteX27" fmla="*/ 3110916 w 3336925"/>
                  <a:gd name="connsiteY27" fmla="*/ 945971 h 2842931"/>
                  <a:gd name="connsiteX28" fmla="*/ 3218440 w 3336925"/>
                  <a:gd name="connsiteY28" fmla="*/ 1184804 h 2842931"/>
                  <a:gd name="connsiteX29" fmla="*/ 3266607 w 3336925"/>
                  <a:gd name="connsiteY29" fmla="*/ 1360597 h 2842931"/>
                  <a:gd name="connsiteX30" fmla="*/ 3292213 w 3336925"/>
                  <a:gd name="connsiteY30" fmla="*/ 1499667 h 2842931"/>
                  <a:gd name="connsiteX31" fmla="*/ 3300838 w 3336925"/>
                  <a:gd name="connsiteY31" fmla="*/ 1601418 h 2842931"/>
                  <a:gd name="connsiteX32" fmla="*/ 3302915 w 3336925"/>
                  <a:gd name="connsiteY32" fmla="*/ 1655029 h 2842931"/>
                  <a:gd name="connsiteX33" fmla="*/ 3298419 w 3336925"/>
                  <a:gd name="connsiteY33" fmla="*/ 1791050 h 2842931"/>
                  <a:gd name="connsiteX0" fmla="*/ 3297386 w 3336925"/>
                  <a:gd name="connsiteY0" fmla="*/ 1800918 h 2842931"/>
                  <a:gd name="connsiteX1" fmla="*/ 3336925 w 3336925"/>
                  <a:gd name="connsiteY1" fmla="*/ 2232804 h 2842931"/>
                  <a:gd name="connsiteX2" fmla="*/ 3182408 w 3336925"/>
                  <a:gd name="connsiteY2" fmla="*/ 2377267 h 2842931"/>
                  <a:gd name="connsiteX3" fmla="*/ 2944283 w 3336925"/>
                  <a:gd name="connsiteY3" fmla="*/ 2529665 h 2842931"/>
                  <a:gd name="connsiteX4" fmla="*/ 2717798 w 3336925"/>
                  <a:gd name="connsiteY4" fmla="*/ 2647140 h 2842931"/>
                  <a:gd name="connsiteX5" fmla="*/ 2493433 w 3336925"/>
                  <a:gd name="connsiteY5" fmla="*/ 2740273 h 2842931"/>
                  <a:gd name="connsiteX6" fmla="*/ 2286001 w 3336925"/>
                  <a:gd name="connsiteY6" fmla="*/ 2795306 h 2842931"/>
                  <a:gd name="connsiteX7" fmla="*/ 2061633 w 3336925"/>
                  <a:gd name="connsiteY7" fmla="*/ 2824940 h 2842931"/>
                  <a:gd name="connsiteX8" fmla="*/ 1862665 w 3336925"/>
                  <a:gd name="connsiteY8" fmla="*/ 2842931 h 2842931"/>
                  <a:gd name="connsiteX9" fmla="*/ 1644648 w 3336925"/>
                  <a:gd name="connsiteY9" fmla="*/ 2837639 h 2842931"/>
                  <a:gd name="connsiteX10" fmla="*/ 1330324 w 3336925"/>
                  <a:gd name="connsiteY10" fmla="*/ 2785780 h 2842931"/>
                  <a:gd name="connsiteX11" fmla="*/ 1029758 w 3336925"/>
                  <a:gd name="connsiteY11" fmla="*/ 2700056 h 2842931"/>
                  <a:gd name="connsiteX12" fmla="*/ 777874 w 3336925"/>
                  <a:gd name="connsiteY12" fmla="*/ 2605867 h 2842931"/>
                  <a:gd name="connsiteX13" fmla="*/ 608542 w 3336925"/>
                  <a:gd name="connsiteY13" fmla="*/ 2504264 h 2842931"/>
                  <a:gd name="connsiteX14" fmla="*/ 394758 w 3336925"/>
                  <a:gd name="connsiteY14" fmla="*/ 2366680 h 2842931"/>
                  <a:gd name="connsiteX15" fmla="*/ 173568 w 3336925"/>
                  <a:gd name="connsiteY15" fmla="*/ 2185704 h 2842931"/>
                  <a:gd name="connsiteX16" fmla="*/ 0 w 3336925"/>
                  <a:gd name="connsiteY16" fmla="*/ 2033306 h 2842931"/>
                  <a:gd name="connsiteX17" fmla="*/ 1727200 w 3336925"/>
                  <a:gd name="connsiteY17" fmla="*/ 132539 h 2842931"/>
                  <a:gd name="connsiteX18" fmla="*/ 1956226 w 3336925"/>
                  <a:gd name="connsiteY18" fmla="*/ 165454 h 2842931"/>
                  <a:gd name="connsiteX19" fmla="*/ 2202816 w 3336925"/>
                  <a:gd name="connsiteY19" fmla="*/ 242434 h 2842931"/>
                  <a:gd name="connsiteX20" fmla="*/ 2366247 w 3336925"/>
                  <a:gd name="connsiteY20" fmla="*/ 305922 h 2842931"/>
                  <a:gd name="connsiteX21" fmla="*/ 2483987 w 3336925"/>
                  <a:gd name="connsiteY21" fmla="*/ 365799 h 2842931"/>
                  <a:gd name="connsiteX22" fmla="*/ 2655459 w 3336925"/>
                  <a:gd name="connsiteY22" fmla="*/ 459391 h 2842931"/>
                  <a:gd name="connsiteX23" fmla="*/ 2761303 w 3336925"/>
                  <a:gd name="connsiteY23" fmla="*/ 538638 h 2842931"/>
                  <a:gd name="connsiteX24" fmla="*/ 2893003 w 3336925"/>
                  <a:gd name="connsiteY24" fmla="*/ 656680 h 2842931"/>
                  <a:gd name="connsiteX25" fmla="*/ 2989009 w 3336925"/>
                  <a:gd name="connsiteY25" fmla="*/ 760384 h 2842931"/>
                  <a:gd name="connsiteX26" fmla="*/ 3038123 w 3336925"/>
                  <a:gd name="connsiteY26" fmla="*/ 835376 h 2842931"/>
                  <a:gd name="connsiteX27" fmla="*/ 3110916 w 3336925"/>
                  <a:gd name="connsiteY27" fmla="*/ 945971 h 2842931"/>
                  <a:gd name="connsiteX28" fmla="*/ 3218440 w 3336925"/>
                  <a:gd name="connsiteY28" fmla="*/ 1184804 h 2842931"/>
                  <a:gd name="connsiteX29" fmla="*/ 3266607 w 3336925"/>
                  <a:gd name="connsiteY29" fmla="*/ 1360597 h 2842931"/>
                  <a:gd name="connsiteX30" fmla="*/ 3292213 w 3336925"/>
                  <a:gd name="connsiteY30" fmla="*/ 1499667 h 2842931"/>
                  <a:gd name="connsiteX31" fmla="*/ 3300838 w 3336925"/>
                  <a:gd name="connsiteY31" fmla="*/ 1601418 h 2842931"/>
                  <a:gd name="connsiteX32" fmla="*/ 3302915 w 3336925"/>
                  <a:gd name="connsiteY32" fmla="*/ 1655029 h 2842931"/>
                  <a:gd name="connsiteX33" fmla="*/ 3298419 w 3336925"/>
                  <a:gd name="connsiteY33" fmla="*/ 1791050 h 2842931"/>
                  <a:gd name="connsiteX0" fmla="*/ 3297386 w 3302915"/>
                  <a:gd name="connsiteY0" fmla="*/ 1800918 h 2842931"/>
                  <a:gd name="connsiteX1" fmla="*/ 3192257 w 3302915"/>
                  <a:gd name="connsiteY1" fmla="*/ 2174072 h 2842931"/>
                  <a:gd name="connsiteX2" fmla="*/ 3182408 w 3302915"/>
                  <a:gd name="connsiteY2" fmla="*/ 2377267 h 2842931"/>
                  <a:gd name="connsiteX3" fmla="*/ 2944283 w 3302915"/>
                  <a:gd name="connsiteY3" fmla="*/ 2529665 h 2842931"/>
                  <a:gd name="connsiteX4" fmla="*/ 2717798 w 3302915"/>
                  <a:gd name="connsiteY4" fmla="*/ 2647140 h 2842931"/>
                  <a:gd name="connsiteX5" fmla="*/ 2493433 w 3302915"/>
                  <a:gd name="connsiteY5" fmla="*/ 2740273 h 2842931"/>
                  <a:gd name="connsiteX6" fmla="*/ 2286001 w 3302915"/>
                  <a:gd name="connsiteY6" fmla="*/ 2795306 h 2842931"/>
                  <a:gd name="connsiteX7" fmla="*/ 2061633 w 3302915"/>
                  <a:gd name="connsiteY7" fmla="*/ 2824940 h 2842931"/>
                  <a:gd name="connsiteX8" fmla="*/ 1862665 w 3302915"/>
                  <a:gd name="connsiteY8" fmla="*/ 2842931 h 2842931"/>
                  <a:gd name="connsiteX9" fmla="*/ 1644648 w 3302915"/>
                  <a:gd name="connsiteY9" fmla="*/ 2837639 h 2842931"/>
                  <a:gd name="connsiteX10" fmla="*/ 1330324 w 3302915"/>
                  <a:gd name="connsiteY10" fmla="*/ 2785780 h 2842931"/>
                  <a:gd name="connsiteX11" fmla="*/ 1029758 w 3302915"/>
                  <a:gd name="connsiteY11" fmla="*/ 2700056 h 2842931"/>
                  <a:gd name="connsiteX12" fmla="*/ 777874 w 3302915"/>
                  <a:gd name="connsiteY12" fmla="*/ 2605867 h 2842931"/>
                  <a:gd name="connsiteX13" fmla="*/ 608542 w 3302915"/>
                  <a:gd name="connsiteY13" fmla="*/ 2504264 h 2842931"/>
                  <a:gd name="connsiteX14" fmla="*/ 394758 w 3302915"/>
                  <a:gd name="connsiteY14" fmla="*/ 2366680 h 2842931"/>
                  <a:gd name="connsiteX15" fmla="*/ 173568 w 3302915"/>
                  <a:gd name="connsiteY15" fmla="*/ 2185704 h 2842931"/>
                  <a:gd name="connsiteX16" fmla="*/ 0 w 3302915"/>
                  <a:gd name="connsiteY16" fmla="*/ 2033306 h 2842931"/>
                  <a:gd name="connsiteX17" fmla="*/ 1727200 w 3302915"/>
                  <a:gd name="connsiteY17" fmla="*/ 132539 h 2842931"/>
                  <a:gd name="connsiteX18" fmla="*/ 1956226 w 3302915"/>
                  <a:gd name="connsiteY18" fmla="*/ 165454 h 2842931"/>
                  <a:gd name="connsiteX19" fmla="*/ 2202816 w 3302915"/>
                  <a:gd name="connsiteY19" fmla="*/ 242434 h 2842931"/>
                  <a:gd name="connsiteX20" fmla="*/ 2366247 w 3302915"/>
                  <a:gd name="connsiteY20" fmla="*/ 305922 h 2842931"/>
                  <a:gd name="connsiteX21" fmla="*/ 2483987 w 3302915"/>
                  <a:gd name="connsiteY21" fmla="*/ 365799 h 2842931"/>
                  <a:gd name="connsiteX22" fmla="*/ 2655459 w 3302915"/>
                  <a:gd name="connsiteY22" fmla="*/ 459391 h 2842931"/>
                  <a:gd name="connsiteX23" fmla="*/ 2761303 w 3302915"/>
                  <a:gd name="connsiteY23" fmla="*/ 538638 h 2842931"/>
                  <a:gd name="connsiteX24" fmla="*/ 2893003 w 3302915"/>
                  <a:gd name="connsiteY24" fmla="*/ 656680 h 2842931"/>
                  <a:gd name="connsiteX25" fmla="*/ 2989009 w 3302915"/>
                  <a:gd name="connsiteY25" fmla="*/ 760384 h 2842931"/>
                  <a:gd name="connsiteX26" fmla="*/ 3038123 w 3302915"/>
                  <a:gd name="connsiteY26" fmla="*/ 835376 h 2842931"/>
                  <a:gd name="connsiteX27" fmla="*/ 3110916 w 3302915"/>
                  <a:gd name="connsiteY27" fmla="*/ 945971 h 2842931"/>
                  <a:gd name="connsiteX28" fmla="*/ 3218440 w 3302915"/>
                  <a:gd name="connsiteY28" fmla="*/ 1184804 h 2842931"/>
                  <a:gd name="connsiteX29" fmla="*/ 3266607 w 3302915"/>
                  <a:gd name="connsiteY29" fmla="*/ 1360597 h 2842931"/>
                  <a:gd name="connsiteX30" fmla="*/ 3292213 w 3302915"/>
                  <a:gd name="connsiteY30" fmla="*/ 1499667 h 2842931"/>
                  <a:gd name="connsiteX31" fmla="*/ 3300838 w 3302915"/>
                  <a:gd name="connsiteY31" fmla="*/ 1601418 h 2842931"/>
                  <a:gd name="connsiteX32" fmla="*/ 3302915 w 3302915"/>
                  <a:gd name="connsiteY32" fmla="*/ 1655029 h 2842931"/>
                  <a:gd name="connsiteX33" fmla="*/ 3298419 w 3302915"/>
                  <a:gd name="connsiteY33" fmla="*/ 1791050 h 2842931"/>
                  <a:gd name="connsiteX0" fmla="*/ 3297386 w 3302915"/>
                  <a:gd name="connsiteY0" fmla="*/ 1800918 h 2842931"/>
                  <a:gd name="connsiteX1" fmla="*/ 3235681 w 3302915"/>
                  <a:gd name="connsiteY1" fmla="*/ 2002139 h 2842931"/>
                  <a:gd name="connsiteX2" fmla="*/ 3192257 w 3302915"/>
                  <a:gd name="connsiteY2" fmla="*/ 2174072 h 2842931"/>
                  <a:gd name="connsiteX3" fmla="*/ 3182408 w 3302915"/>
                  <a:gd name="connsiteY3" fmla="*/ 2377267 h 2842931"/>
                  <a:gd name="connsiteX4" fmla="*/ 2944283 w 3302915"/>
                  <a:gd name="connsiteY4" fmla="*/ 2529665 h 2842931"/>
                  <a:gd name="connsiteX5" fmla="*/ 2717798 w 3302915"/>
                  <a:gd name="connsiteY5" fmla="*/ 2647140 h 2842931"/>
                  <a:gd name="connsiteX6" fmla="*/ 2493433 w 3302915"/>
                  <a:gd name="connsiteY6" fmla="*/ 2740273 h 2842931"/>
                  <a:gd name="connsiteX7" fmla="*/ 2286001 w 3302915"/>
                  <a:gd name="connsiteY7" fmla="*/ 2795306 h 2842931"/>
                  <a:gd name="connsiteX8" fmla="*/ 2061633 w 3302915"/>
                  <a:gd name="connsiteY8" fmla="*/ 2824940 h 2842931"/>
                  <a:gd name="connsiteX9" fmla="*/ 1862665 w 3302915"/>
                  <a:gd name="connsiteY9" fmla="*/ 2842931 h 2842931"/>
                  <a:gd name="connsiteX10" fmla="*/ 1644648 w 3302915"/>
                  <a:gd name="connsiteY10" fmla="*/ 2837639 h 2842931"/>
                  <a:gd name="connsiteX11" fmla="*/ 1330324 w 3302915"/>
                  <a:gd name="connsiteY11" fmla="*/ 2785780 h 2842931"/>
                  <a:gd name="connsiteX12" fmla="*/ 1029758 w 3302915"/>
                  <a:gd name="connsiteY12" fmla="*/ 2700056 h 2842931"/>
                  <a:gd name="connsiteX13" fmla="*/ 777874 w 3302915"/>
                  <a:gd name="connsiteY13" fmla="*/ 2605867 h 2842931"/>
                  <a:gd name="connsiteX14" fmla="*/ 608542 w 3302915"/>
                  <a:gd name="connsiteY14" fmla="*/ 2504264 h 2842931"/>
                  <a:gd name="connsiteX15" fmla="*/ 394758 w 3302915"/>
                  <a:gd name="connsiteY15" fmla="*/ 2366680 h 2842931"/>
                  <a:gd name="connsiteX16" fmla="*/ 173568 w 3302915"/>
                  <a:gd name="connsiteY16" fmla="*/ 2185704 h 2842931"/>
                  <a:gd name="connsiteX17" fmla="*/ 0 w 3302915"/>
                  <a:gd name="connsiteY17" fmla="*/ 2033306 h 2842931"/>
                  <a:gd name="connsiteX18" fmla="*/ 1727200 w 3302915"/>
                  <a:gd name="connsiteY18" fmla="*/ 132539 h 2842931"/>
                  <a:gd name="connsiteX19" fmla="*/ 1956226 w 3302915"/>
                  <a:gd name="connsiteY19" fmla="*/ 165454 h 2842931"/>
                  <a:gd name="connsiteX20" fmla="*/ 2202816 w 3302915"/>
                  <a:gd name="connsiteY20" fmla="*/ 242434 h 2842931"/>
                  <a:gd name="connsiteX21" fmla="*/ 2366247 w 3302915"/>
                  <a:gd name="connsiteY21" fmla="*/ 305922 h 2842931"/>
                  <a:gd name="connsiteX22" fmla="*/ 2483987 w 3302915"/>
                  <a:gd name="connsiteY22" fmla="*/ 365799 h 2842931"/>
                  <a:gd name="connsiteX23" fmla="*/ 2655459 w 3302915"/>
                  <a:gd name="connsiteY23" fmla="*/ 459391 h 2842931"/>
                  <a:gd name="connsiteX24" fmla="*/ 2761303 w 3302915"/>
                  <a:gd name="connsiteY24" fmla="*/ 538638 h 2842931"/>
                  <a:gd name="connsiteX25" fmla="*/ 2893003 w 3302915"/>
                  <a:gd name="connsiteY25" fmla="*/ 656680 h 2842931"/>
                  <a:gd name="connsiteX26" fmla="*/ 2989009 w 3302915"/>
                  <a:gd name="connsiteY26" fmla="*/ 760384 h 2842931"/>
                  <a:gd name="connsiteX27" fmla="*/ 3038123 w 3302915"/>
                  <a:gd name="connsiteY27" fmla="*/ 835376 h 2842931"/>
                  <a:gd name="connsiteX28" fmla="*/ 3110916 w 3302915"/>
                  <a:gd name="connsiteY28" fmla="*/ 945971 h 2842931"/>
                  <a:gd name="connsiteX29" fmla="*/ 3218440 w 3302915"/>
                  <a:gd name="connsiteY29" fmla="*/ 1184804 h 2842931"/>
                  <a:gd name="connsiteX30" fmla="*/ 3266607 w 3302915"/>
                  <a:gd name="connsiteY30" fmla="*/ 1360597 h 2842931"/>
                  <a:gd name="connsiteX31" fmla="*/ 3292213 w 3302915"/>
                  <a:gd name="connsiteY31" fmla="*/ 1499667 h 2842931"/>
                  <a:gd name="connsiteX32" fmla="*/ 3300838 w 3302915"/>
                  <a:gd name="connsiteY32" fmla="*/ 1601418 h 2842931"/>
                  <a:gd name="connsiteX33" fmla="*/ 3302915 w 3302915"/>
                  <a:gd name="connsiteY33" fmla="*/ 1655029 h 2842931"/>
                  <a:gd name="connsiteX34" fmla="*/ 3298419 w 3302915"/>
                  <a:gd name="connsiteY34" fmla="*/ 1791050 h 2842931"/>
                  <a:gd name="connsiteX0" fmla="*/ 3297386 w 3302915"/>
                  <a:gd name="connsiteY0" fmla="*/ 1800918 h 2842931"/>
                  <a:gd name="connsiteX1" fmla="*/ 3255153 w 3302915"/>
                  <a:gd name="connsiteY1" fmla="*/ 2020198 h 2842931"/>
                  <a:gd name="connsiteX2" fmla="*/ 3192257 w 3302915"/>
                  <a:gd name="connsiteY2" fmla="*/ 2174072 h 2842931"/>
                  <a:gd name="connsiteX3" fmla="*/ 3182408 w 3302915"/>
                  <a:gd name="connsiteY3" fmla="*/ 2377267 h 2842931"/>
                  <a:gd name="connsiteX4" fmla="*/ 2944283 w 3302915"/>
                  <a:gd name="connsiteY4" fmla="*/ 2529665 h 2842931"/>
                  <a:gd name="connsiteX5" fmla="*/ 2717798 w 3302915"/>
                  <a:gd name="connsiteY5" fmla="*/ 2647140 h 2842931"/>
                  <a:gd name="connsiteX6" fmla="*/ 2493433 w 3302915"/>
                  <a:gd name="connsiteY6" fmla="*/ 2740273 h 2842931"/>
                  <a:gd name="connsiteX7" fmla="*/ 2286001 w 3302915"/>
                  <a:gd name="connsiteY7" fmla="*/ 2795306 h 2842931"/>
                  <a:gd name="connsiteX8" fmla="*/ 2061633 w 3302915"/>
                  <a:gd name="connsiteY8" fmla="*/ 2824940 h 2842931"/>
                  <a:gd name="connsiteX9" fmla="*/ 1862665 w 3302915"/>
                  <a:gd name="connsiteY9" fmla="*/ 2842931 h 2842931"/>
                  <a:gd name="connsiteX10" fmla="*/ 1644648 w 3302915"/>
                  <a:gd name="connsiteY10" fmla="*/ 2837639 h 2842931"/>
                  <a:gd name="connsiteX11" fmla="*/ 1330324 w 3302915"/>
                  <a:gd name="connsiteY11" fmla="*/ 2785780 h 2842931"/>
                  <a:gd name="connsiteX12" fmla="*/ 1029758 w 3302915"/>
                  <a:gd name="connsiteY12" fmla="*/ 2700056 h 2842931"/>
                  <a:gd name="connsiteX13" fmla="*/ 777874 w 3302915"/>
                  <a:gd name="connsiteY13" fmla="*/ 2605867 h 2842931"/>
                  <a:gd name="connsiteX14" fmla="*/ 608542 w 3302915"/>
                  <a:gd name="connsiteY14" fmla="*/ 2504264 h 2842931"/>
                  <a:gd name="connsiteX15" fmla="*/ 394758 w 3302915"/>
                  <a:gd name="connsiteY15" fmla="*/ 2366680 h 2842931"/>
                  <a:gd name="connsiteX16" fmla="*/ 173568 w 3302915"/>
                  <a:gd name="connsiteY16" fmla="*/ 2185704 h 2842931"/>
                  <a:gd name="connsiteX17" fmla="*/ 0 w 3302915"/>
                  <a:gd name="connsiteY17" fmla="*/ 2033306 h 2842931"/>
                  <a:gd name="connsiteX18" fmla="*/ 1727200 w 3302915"/>
                  <a:gd name="connsiteY18" fmla="*/ 132539 h 2842931"/>
                  <a:gd name="connsiteX19" fmla="*/ 1956226 w 3302915"/>
                  <a:gd name="connsiteY19" fmla="*/ 165454 h 2842931"/>
                  <a:gd name="connsiteX20" fmla="*/ 2202816 w 3302915"/>
                  <a:gd name="connsiteY20" fmla="*/ 242434 h 2842931"/>
                  <a:gd name="connsiteX21" fmla="*/ 2366247 w 3302915"/>
                  <a:gd name="connsiteY21" fmla="*/ 305922 h 2842931"/>
                  <a:gd name="connsiteX22" fmla="*/ 2483987 w 3302915"/>
                  <a:gd name="connsiteY22" fmla="*/ 365799 h 2842931"/>
                  <a:gd name="connsiteX23" fmla="*/ 2655459 w 3302915"/>
                  <a:gd name="connsiteY23" fmla="*/ 459391 h 2842931"/>
                  <a:gd name="connsiteX24" fmla="*/ 2761303 w 3302915"/>
                  <a:gd name="connsiteY24" fmla="*/ 538638 h 2842931"/>
                  <a:gd name="connsiteX25" fmla="*/ 2893003 w 3302915"/>
                  <a:gd name="connsiteY25" fmla="*/ 656680 h 2842931"/>
                  <a:gd name="connsiteX26" fmla="*/ 2989009 w 3302915"/>
                  <a:gd name="connsiteY26" fmla="*/ 760384 h 2842931"/>
                  <a:gd name="connsiteX27" fmla="*/ 3038123 w 3302915"/>
                  <a:gd name="connsiteY27" fmla="*/ 835376 h 2842931"/>
                  <a:gd name="connsiteX28" fmla="*/ 3110916 w 3302915"/>
                  <a:gd name="connsiteY28" fmla="*/ 945971 h 2842931"/>
                  <a:gd name="connsiteX29" fmla="*/ 3218440 w 3302915"/>
                  <a:gd name="connsiteY29" fmla="*/ 1184804 h 2842931"/>
                  <a:gd name="connsiteX30" fmla="*/ 3266607 w 3302915"/>
                  <a:gd name="connsiteY30" fmla="*/ 1360597 h 2842931"/>
                  <a:gd name="connsiteX31" fmla="*/ 3292213 w 3302915"/>
                  <a:gd name="connsiteY31" fmla="*/ 1499667 h 2842931"/>
                  <a:gd name="connsiteX32" fmla="*/ 3300838 w 3302915"/>
                  <a:gd name="connsiteY32" fmla="*/ 1601418 h 2842931"/>
                  <a:gd name="connsiteX33" fmla="*/ 3302915 w 3302915"/>
                  <a:gd name="connsiteY33" fmla="*/ 1655029 h 2842931"/>
                  <a:gd name="connsiteX34" fmla="*/ 3298419 w 3302915"/>
                  <a:gd name="connsiteY34" fmla="*/ 1791050 h 2842931"/>
                  <a:gd name="connsiteX0" fmla="*/ 3297386 w 3302915"/>
                  <a:gd name="connsiteY0" fmla="*/ 1800918 h 2842931"/>
                  <a:gd name="connsiteX1" fmla="*/ 3277716 w 3302915"/>
                  <a:gd name="connsiteY1" fmla="*/ 1894087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182408 w 3302915"/>
                  <a:gd name="connsiteY4" fmla="*/ 2377267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182408 w 3302915"/>
                  <a:gd name="connsiteY4" fmla="*/ 2377267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2961986 w 3302915"/>
                  <a:gd name="connsiteY5" fmla="*/ 2559828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0237 w 3302915"/>
                  <a:gd name="connsiteY5" fmla="*/ 2465912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180 w 3302915"/>
                  <a:gd name="connsiteY7" fmla="*/ 2675974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180 w 3302915"/>
                  <a:gd name="connsiteY7" fmla="*/ 2675974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30404 w 3302915"/>
                  <a:gd name="connsiteY7" fmla="*/ 2621008 h 2842931"/>
                  <a:gd name="connsiteX8" fmla="*/ 2717180 w 3302915"/>
                  <a:gd name="connsiteY8" fmla="*/ 2675974 h 2842931"/>
                  <a:gd name="connsiteX9" fmla="*/ 2493433 w 3302915"/>
                  <a:gd name="connsiteY9" fmla="*/ 2740273 h 2842931"/>
                  <a:gd name="connsiteX10" fmla="*/ 2286001 w 3302915"/>
                  <a:gd name="connsiteY10" fmla="*/ 2795306 h 2842931"/>
                  <a:gd name="connsiteX11" fmla="*/ 2061633 w 3302915"/>
                  <a:gd name="connsiteY11" fmla="*/ 2824940 h 2842931"/>
                  <a:gd name="connsiteX12" fmla="*/ 1862665 w 3302915"/>
                  <a:gd name="connsiteY12" fmla="*/ 2842931 h 2842931"/>
                  <a:gd name="connsiteX13" fmla="*/ 1644648 w 3302915"/>
                  <a:gd name="connsiteY13" fmla="*/ 2837639 h 2842931"/>
                  <a:gd name="connsiteX14" fmla="*/ 1330324 w 3302915"/>
                  <a:gd name="connsiteY14" fmla="*/ 2785780 h 2842931"/>
                  <a:gd name="connsiteX15" fmla="*/ 1029758 w 3302915"/>
                  <a:gd name="connsiteY15" fmla="*/ 2700056 h 2842931"/>
                  <a:gd name="connsiteX16" fmla="*/ 777874 w 3302915"/>
                  <a:gd name="connsiteY16" fmla="*/ 2605867 h 2842931"/>
                  <a:gd name="connsiteX17" fmla="*/ 608542 w 3302915"/>
                  <a:gd name="connsiteY17" fmla="*/ 2504264 h 2842931"/>
                  <a:gd name="connsiteX18" fmla="*/ 394758 w 3302915"/>
                  <a:gd name="connsiteY18" fmla="*/ 2366680 h 2842931"/>
                  <a:gd name="connsiteX19" fmla="*/ 173568 w 3302915"/>
                  <a:gd name="connsiteY19" fmla="*/ 2185704 h 2842931"/>
                  <a:gd name="connsiteX20" fmla="*/ 0 w 3302915"/>
                  <a:gd name="connsiteY20" fmla="*/ 2033306 h 2842931"/>
                  <a:gd name="connsiteX21" fmla="*/ 1727200 w 3302915"/>
                  <a:gd name="connsiteY21" fmla="*/ 132539 h 2842931"/>
                  <a:gd name="connsiteX22" fmla="*/ 1956226 w 3302915"/>
                  <a:gd name="connsiteY22" fmla="*/ 165454 h 2842931"/>
                  <a:gd name="connsiteX23" fmla="*/ 2202816 w 3302915"/>
                  <a:gd name="connsiteY23" fmla="*/ 242434 h 2842931"/>
                  <a:gd name="connsiteX24" fmla="*/ 2366247 w 3302915"/>
                  <a:gd name="connsiteY24" fmla="*/ 305922 h 2842931"/>
                  <a:gd name="connsiteX25" fmla="*/ 2483987 w 3302915"/>
                  <a:gd name="connsiteY25" fmla="*/ 365799 h 2842931"/>
                  <a:gd name="connsiteX26" fmla="*/ 2655459 w 3302915"/>
                  <a:gd name="connsiteY26" fmla="*/ 459391 h 2842931"/>
                  <a:gd name="connsiteX27" fmla="*/ 2761303 w 3302915"/>
                  <a:gd name="connsiteY27" fmla="*/ 538638 h 2842931"/>
                  <a:gd name="connsiteX28" fmla="*/ 2893003 w 3302915"/>
                  <a:gd name="connsiteY28" fmla="*/ 656680 h 2842931"/>
                  <a:gd name="connsiteX29" fmla="*/ 2989009 w 3302915"/>
                  <a:gd name="connsiteY29" fmla="*/ 760384 h 2842931"/>
                  <a:gd name="connsiteX30" fmla="*/ 3038123 w 3302915"/>
                  <a:gd name="connsiteY30" fmla="*/ 835376 h 2842931"/>
                  <a:gd name="connsiteX31" fmla="*/ 3110916 w 3302915"/>
                  <a:gd name="connsiteY31" fmla="*/ 945971 h 2842931"/>
                  <a:gd name="connsiteX32" fmla="*/ 3218440 w 3302915"/>
                  <a:gd name="connsiteY32" fmla="*/ 1184804 h 2842931"/>
                  <a:gd name="connsiteX33" fmla="*/ 3266607 w 3302915"/>
                  <a:gd name="connsiteY33" fmla="*/ 1360597 h 2842931"/>
                  <a:gd name="connsiteX34" fmla="*/ 3292213 w 3302915"/>
                  <a:gd name="connsiteY34" fmla="*/ 1499667 h 2842931"/>
                  <a:gd name="connsiteX35" fmla="*/ 3300838 w 3302915"/>
                  <a:gd name="connsiteY35" fmla="*/ 1601418 h 2842931"/>
                  <a:gd name="connsiteX36" fmla="*/ 3302915 w 3302915"/>
                  <a:gd name="connsiteY36" fmla="*/ 1655029 h 2842931"/>
                  <a:gd name="connsiteX37" fmla="*/ 3298419 w 3302915"/>
                  <a:gd name="connsiteY37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830404 w 3302915"/>
                  <a:gd name="connsiteY8" fmla="*/ 2621008 h 2842931"/>
                  <a:gd name="connsiteX9" fmla="*/ 2717180 w 3302915"/>
                  <a:gd name="connsiteY9" fmla="*/ 2675974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95739 w 3302915"/>
                  <a:gd name="connsiteY8" fmla="*/ 2647034 h 2842931"/>
                  <a:gd name="connsiteX9" fmla="*/ 2717180 w 3302915"/>
                  <a:gd name="connsiteY9" fmla="*/ 2675974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95739 w 3302915"/>
                  <a:gd name="connsiteY8" fmla="*/ 2647034 h 2842931"/>
                  <a:gd name="connsiteX9" fmla="*/ 2607462 w 3302915"/>
                  <a:gd name="connsiteY9" fmla="*/ 2708791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607462 w 3302915"/>
                  <a:gd name="connsiteY9" fmla="*/ 2708791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607462 w 3302915"/>
                  <a:gd name="connsiteY9" fmla="*/ 2708791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6139 w 3302915"/>
                  <a:gd name="connsiteY15" fmla="*/ 2808228 h 2842931"/>
                  <a:gd name="connsiteX16" fmla="*/ 1330324 w 3302915"/>
                  <a:gd name="connsiteY16" fmla="*/ 2785780 h 2842931"/>
                  <a:gd name="connsiteX17" fmla="*/ 1029758 w 3302915"/>
                  <a:gd name="connsiteY17" fmla="*/ 2700056 h 2842931"/>
                  <a:gd name="connsiteX18" fmla="*/ 777874 w 3302915"/>
                  <a:gd name="connsiteY18" fmla="*/ 2605867 h 2842931"/>
                  <a:gd name="connsiteX19" fmla="*/ 608542 w 3302915"/>
                  <a:gd name="connsiteY19" fmla="*/ 2504264 h 2842931"/>
                  <a:gd name="connsiteX20" fmla="*/ 394758 w 3302915"/>
                  <a:gd name="connsiteY20" fmla="*/ 2366680 h 2842931"/>
                  <a:gd name="connsiteX21" fmla="*/ 173568 w 3302915"/>
                  <a:gd name="connsiteY21" fmla="*/ 2185704 h 2842931"/>
                  <a:gd name="connsiteX22" fmla="*/ 0 w 3302915"/>
                  <a:gd name="connsiteY22" fmla="*/ 2033306 h 2842931"/>
                  <a:gd name="connsiteX23" fmla="*/ 1727200 w 3302915"/>
                  <a:gd name="connsiteY23" fmla="*/ 132539 h 2842931"/>
                  <a:gd name="connsiteX24" fmla="*/ 1956226 w 3302915"/>
                  <a:gd name="connsiteY24" fmla="*/ 165454 h 2842931"/>
                  <a:gd name="connsiteX25" fmla="*/ 2202816 w 3302915"/>
                  <a:gd name="connsiteY25" fmla="*/ 242434 h 2842931"/>
                  <a:gd name="connsiteX26" fmla="*/ 2366247 w 3302915"/>
                  <a:gd name="connsiteY26" fmla="*/ 305922 h 2842931"/>
                  <a:gd name="connsiteX27" fmla="*/ 2483987 w 3302915"/>
                  <a:gd name="connsiteY27" fmla="*/ 365799 h 2842931"/>
                  <a:gd name="connsiteX28" fmla="*/ 2655459 w 3302915"/>
                  <a:gd name="connsiteY28" fmla="*/ 459391 h 2842931"/>
                  <a:gd name="connsiteX29" fmla="*/ 2761303 w 3302915"/>
                  <a:gd name="connsiteY29" fmla="*/ 538638 h 2842931"/>
                  <a:gd name="connsiteX30" fmla="*/ 2893003 w 3302915"/>
                  <a:gd name="connsiteY30" fmla="*/ 656680 h 2842931"/>
                  <a:gd name="connsiteX31" fmla="*/ 2989009 w 3302915"/>
                  <a:gd name="connsiteY31" fmla="*/ 760384 h 2842931"/>
                  <a:gd name="connsiteX32" fmla="*/ 3038123 w 3302915"/>
                  <a:gd name="connsiteY32" fmla="*/ 835376 h 2842931"/>
                  <a:gd name="connsiteX33" fmla="*/ 3110916 w 3302915"/>
                  <a:gd name="connsiteY33" fmla="*/ 945971 h 2842931"/>
                  <a:gd name="connsiteX34" fmla="*/ 3218440 w 3302915"/>
                  <a:gd name="connsiteY34" fmla="*/ 1184804 h 2842931"/>
                  <a:gd name="connsiteX35" fmla="*/ 3266607 w 3302915"/>
                  <a:gd name="connsiteY35" fmla="*/ 1360597 h 2842931"/>
                  <a:gd name="connsiteX36" fmla="*/ 3292213 w 3302915"/>
                  <a:gd name="connsiteY36" fmla="*/ 1499667 h 2842931"/>
                  <a:gd name="connsiteX37" fmla="*/ 3300838 w 3302915"/>
                  <a:gd name="connsiteY37" fmla="*/ 1601418 h 2842931"/>
                  <a:gd name="connsiteX38" fmla="*/ 3302915 w 3302915"/>
                  <a:gd name="connsiteY38" fmla="*/ 1655029 h 2842931"/>
                  <a:gd name="connsiteX39" fmla="*/ 3298419 w 3302915"/>
                  <a:gd name="connsiteY39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029758 w 3302915"/>
                  <a:gd name="connsiteY17" fmla="*/ 2700056 h 2842931"/>
                  <a:gd name="connsiteX18" fmla="*/ 777874 w 3302915"/>
                  <a:gd name="connsiteY18" fmla="*/ 2605867 h 2842931"/>
                  <a:gd name="connsiteX19" fmla="*/ 608542 w 3302915"/>
                  <a:gd name="connsiteY19" fmla="*/ 2504264 h 2842931"/>
                  <a:gd name="connsiteX20" fmla="*/ 394758 w 3302915"/>
                  <a:gd name="connsiteY20" fmla="*/ 2366680 h 2842931"/>
                  <a:gd name="connsiteX21" fmla="*/ 173568 w 3302915"/>
                  <a:gd name="connsiteY21" fmla="*/ 2185704 h 2842931"/>
                  <a:gd name="connsiteX22" fmla="*/ 0 w 3302915"/>
                  <a:gd name="connsiteY22" fmla="*/ 2033306 h 2842931"/>
                  <a:gd name="connsiteX23" fmla="*/ 1727200 w 3302915"/>
                  <a:gd name="connsiteY23" fmla="*/ 132539 h 2842931"/>
                  <a:gd name="connsiteX24" fmla="*/ 1956226 w 3302915"/>
                  <a:gd name="connsiteY24" fmla="*/ 165454 h 2842931"/>
                  <a:gd name="connsiteX25" fmla="*/ 2202816 w 3302915"/>
                  <a:gd name="connsiteY25" fmla="*/ 242434 h 2842931"/>
                  <a:gd name="connsiteX26" fmla="*/ 2366247 w 3302915"/>
                  <a:gd name="connsiteY26" fmla="*/ 305922 h 2842931"/>
                  <a:gd name="connsiteX27" fmla="*/ 2483987 w 3302915"/>
                  <a:gd name="connsiteY27" fmla="*/ 365799 h 2842931"/>
                  <a:gd name="connsiteX28" fmla="*/ 2655459 w 3302915"/>
                  <a:gd name="connsiteY28" fmla="*/ 459391 h 2842931"/>
                  <a:gd name="connsiteX29" fmla="*/ 2761303 w 3302915"/>
                  <a:gd name="connsiteY29" fmla="*/ 538638 h 2842931"/>
                  <a:gd name="connsiteX30" fmla="*/ 2893003 w 3302915"/>
                  <a:gd name="connsiteY30" fmla="*/ 656680 h 2842931"/>
                  <a:gd name="connsiteX31" fmla="*/ 2989009 w 3302915"/>
                  <a:gd name="connsiteY31" fmla="*/ 760384 h 2842931"/>
                  <a:gd name="connsiteX32" fmla="*/ 3038123 w 3302915"/>
                  <a:gd name="connsiteY32" fmla="*/ 835376 h 2842931"/>
                  <a:gd name="connsiteX33" fmla="*/ 3110916 w 3302915"/>
                  <a:gd name="connsiteY33" fmla="*/ 945971 h 2842931"/>
                  <a:gd name="connsiteX34" fmla="*/ 3218440 w 3302915"/>
                  <a:gd name="connsiteY34" fmla="*/ 1184804 h 2842931"/>
                  <a:gd name="connsiteX35" fmla="*/ 3266607 w 3302915"/>
                  <a:gd name="connsiteY35" fmla="*/ 1360597 h 2842931"/>
                  <a:gd name="connsiteX36" fmla="*/ 3292213 w 3302915"/>
                  <a:gd name="connsiteY36" fmla="*/ 1499667 h 2842931"/>
                  <a:gd name="connsiteX37" fmla="*/ 3300838 w 3302915"/>
                  <a:gd name="connsiteY37" fmla="*/ 1601418 h 2842931"/>
                  <a:gd name="connsiteX38" fmla="*/ 3302915 w 3302915"/>
                  <a:gd name="connsiteY38" fmla="*/ 1655029 h 2842931"/>
                  <a:gd name="connsiteX39" fmla="*/ 3298419 w 3302915"/>
                  <a:gd name="connsiteY39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208910 w 3302915"/>
                  <a:gd name="connsiteY17" fmla="*/ 2747066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900306 w 3302915"/>
                  <a:gd name="connsiteY19" fmla="*/ 2652328 h 2842931"/>
                  <a:gd name="connsiteX20" fmla="*/ 777874 w 3302915"/>
                  <a:gd name="connsiteY20" fmla="*/ 2605867 h 2842931"/>
                  <a:gd name="connsiteX21" fmla="*/ 608542 w 3302915"/>
                  <a:gd name="connsiteY21" fmla="*/ 2504264 h 2842931"/>
                  <a:gd name="connsiteX22" fmla="*/ 394758 w 3302915"/>
                  <a:gd name="connsiteY22" fmla="*/ 2366680 h 2842931"/>
                  <a:gd name="connsiteX23" fmla="*/ 173568 w 3302915"/>
                  <a:gd name="connsiteY23" fmla="*/ 2185704 h 2842931"/>
                  <a:gd name="connsiteX24" fmla="*/ 0 w 3302915"/>
                  <a:gd name="connsiteY24" fmla="*/ 2033306 h 2842931"/>
                  <a:gd name="connsiteX25" fmla="*/ 1727200 w 3302915"/>
                  <a:gd name="connsiteY25" fmla="*/ 132539 h 2842931"/>
                  <a:gd name="connsiteX26" fmla="*/ 1956226 w 3302915"/>
                  <a:gd name="connsiteY26" fmla="*/ 165454 h 2842931"/>
                  <a:gd name="connsiteX27" fmla="*/ 2202816 w 3302915"/>
                  <a:gd name="connsiteY27" fmla="*/ 242434 h 2842931"/>
                  <a:gd name="connsiteX28" fmla="*/ 2366247 w 3302915"/>
                  <a:gd name="connsiteY28" fmla="*/ 305922 h 2842931"/>
                  <a:gd name="connsiteX29" fmla="*/ 2483987 w 3302915"/>
                  <a:gd name="connsiteY29" fmla="*/ 365799 h 2842931"/>
                  <a:gd name="connsiteX30" fmla="*/ 2655459 w 3302915"/>
                  <a:gd name="connsiteY30" fmla="*/ 459391 h 2842931"/>
                  <a:gd name="connsiteX31" fmla="*/ 2761303 w 3302915"/>
                  <a:gd name="connsiteY31" fmla="*/ 538638 h 2842931"/>
                  <a:gd name="connsiteX32" fmla="*/ 2893003 w 3302915"/>
                  <a:gd name="connsiteY32" fmla="*/ 656680 h 2842931"/>
                  <a:gd name="connsiteX33" fmla="*/ 2989009 w 3302915"/>
                  <a:gd name="connsiteY33" fmla="*/ 760384 h 2842931"/>
                  <a:gd name="connsiteX34" fmla="*/ 3038123 w 3302915"/>
                  <a:gd name="connsiteY34" fmla="*/ 835376 h 2842931"/>
                  <a:gd name="connsiteX35" fmla="*/ 3110916 w 3302915"/>
                  <a:gd name="connsiteY35" fmla="*/ 945971 h 2842931"/>
                  <a:gd name="connsiteX36" fmla="*/ 3218440 w 3302915"/>
                  <a:gd name="connsiteY36" fmla="*/ 1184804 h 2842931"/>
                  <a:gd name="connsiteX37" fmla="*/ 3266607 w 3302915"/>
                  <a:gd name="connsiteY37" fmla="*/ 1360597 h 2842931"/>
                  <a:gd name="connsiteX38" fmla="*/ 3292213 w 3302915"/>
                  <a:gd name="connsiteY38" fmla="*/ 1499667 h 2842931"/>
                  <a:gd name="connsiteX39" fmla="*/ 3300838 w 3302915"/>
                  <a:gd name="connsiteY39" fmla="*/ 1601418 h 2842931"/>
                  <a:gd name="connsiteX40" fmla="*/ 3302915 w 3302915"/>
                  <a:gd name="connsiteY40" fmla="*/ 1655029 h 2842931"/>
                  <a:gd name="connsiteX41" fmla="*/ 3298419 w 3302915"/>
                  <a:gd name="connsiteY41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900306 w 3302915"/>
                  <a:gd name="connsiteY19" fmla="*/ 2652328 h 2842931"/>
                  <a:gd name="connsiteX20" fmla="*/ 771864 w 3302915"/>
                  <a:gd name="connsiteY20" fmla="*/ 2594219 h 2842931"/>
                  <a:gd name="connsiteX21" fmla="*/ 608542 w 3302915"/>
                  <a:gd name="connsiteY21" fmla="*/ 2504264 h 2842931"/>
                  <a:gd name="connsiteX22" fmla="*/ 394758 w 3302915"/>
                  <a:gd name="connsiteY22" fmla="*/ 2366680 h 2842931"/>
                  <a:gd name="connsiteX23" fmla="*/ 173568 w 3302915"/>
                  <a:gd name="connsiteY23" fmla="*/ 2185704 h 2842931"/>
                  <a:gd name="connsiteX24" fmla="*/ 0 w 3302915"/>
                  <a:gd name="connsiteY24" fmla="*/ 2033306 h 2842931"/>
                  <a:gd name="connsiteX25" fmla="*/ 1727200 w 3302915"/>
                  <a:gd name="connsiteY25" fmla="*/ 132539 h 2842931"/>
                  <a:gd name="connsiteX26" fmla="*/ 1956226 w 3302915"/>
                  <a:gd name="connsiteY26" fmla="*/ 165454 h 2842931"/>
                  <a:gd name="connsiteX27" fmla="*/ 2202816 w 3302915"/>
                  <a:gd name="connsiteY27" fmla="*/ 242434 h 2842931"/>
                  <a:gd name="connsiteX28" fmla="*/ 2366247 w 3302915"/>
                  <a:gd name="connsiteY28" fmla="*/ 305922 h 2842931"/>
                  <a:gd name="connsiteX29" fmla="*/ 2483987 w 3302915"/>
                  <a:gd name="connsiteY29" fmla="*/ 365799 h 2842931"/>
                  <a:gd name="connsiteX30" fmla="*/ 2655459 w 3302915"/>
                  <a:gd name="connsiteY30" fmla="*/ 459391 h 2842931"/>
                  <a:gd name="connsiteX31" fmla="*/ 2761303 w 3302915"/>
                  <a:gd name="connsiteY31" fmla="*/ 538638 h 2842931"/>
                  <a:gd name="connsiteX32" fmla="*/ 2893003 w 3302915"/>
                  <a:gd name="connsiteY32" fmla="*/ 656680 h 2842931"/>
                  <a:gd name="connsiteX33" fmla="*/ 2989009 w 3302915"/>
                  <a:gd name="connsiteY33" fmla="*/ 760384 h 2842931"/>
                  <a:gd name="connsiteX34" fmla="*/ 3038123 w 3302915"/>
                  <a:gd name="connsiteY34" fmla="*/ 835376 h 2842931"/>
                  <a:gd name="connsiteX35" fmla="*/ 3110916 w 3302915"/>
                  <a:gd name="connsiteY35" fmla="*/ 945971 h 2842931"/>
                  <a:gd name="connsiteX36" fmla="*/ 3218440 w 3302915"/>
                  <a:gd name="connsiteY36" fmla="*/ 1184804 h 2842931"/>
                  <a:gd name="connsiteX37" fmla="*/ 3266607 w 3302915"/>
                  <a:gd name="connsiteY37" fmla="*/ 1360597 h 2842931"/>
                  <a:gd name="connsiteX38" fmla="*/ 3292213 w 3302915"/>
                  <a:gd name="connsiteY38" fmla="*/ 1499667 h 2842931"/>
                  <a:gd name="connsiteX39" fmla="*/ 3300838 w 3302915"/>
                  <a:gd name="connsiteY39" fmla="*/ 1601418 h 2842931"/>
                  <a:gd name="connsiteX40" fmla="*/ 3302915 w 3302915"/>
                  <a:gd name="connsiteY40" fmla="*/ 1655029 h 2842931"/>
                  <a:gd name="connsiteX41" fmla="*/ 3298419 w 3302915"/>
                  <a:gd name="connsiteY41" fmla="*/ 1791050 h 2842931"/>
                  <a:gd name="connsiteX0" fmla="*/ 3297386 w 3302915"/>
                  <a:gd name="connsiteY0" fmla="*/ 1668379 h 2710392"/>
                  <a:gd name="connsiteX1" fmla="*/ 3283398 w 3302915"/>
                  <a:gd name="connsiteY1" fmla="*/ 1768416 h 2710392"/>
                  <a:gd name="connsiteX2" fmla="*/ 3255153 w 3302915"/>
                  <a:gd name="connsiteY2" fmla="*/ 1887659 h 2710392"/>
                  <a:gd name="connsiteX3" fmla="*/ 3192257 w 3302915"/>
                  <a:gd name="connsiteY3" fmla="*/ 2041533 h 2710392"/>
                  <a:gd name="connsiteX4" fmla="*/ 3097929 w 3302915"/>
                  <a:gd name="connsiteY4" fmla="*/ 2228073 h 2710392"/>
                  <a:gd name="connsiteX5" fmla="*/ 3028183 w 3302915"/>
                  <a:gd name="connsiteY5" fmla="*/ 2335308 h 2710392"/>
                  <a:gd name="connsiteX6" fmla="*/ 2961986 w 3302915"/>
                  <a:gd name="connsiteY6" fmla="*/ 2427289 h 2710392"/>
                  <a:gd name="connsiteX7" fmla="*/ 2843702 w 3302915"/>
                  <a:gd name="connsiteY7" fmla="*/ 2492490 h 2710392"/>
                  <a:gd name="connsiteX8" fmla="*/ 2727521 w 3302915"/>
                  <a:gd name="connsiteY8" fmla="*/ 2544884 h 2710392"/>
                  <a:gd name="connsiteX9" fmla="*/ 2597910 w 3302915"/>
                  <a:gd name="connsiteY9" fmla="*/ 2588810 h 2710392"/>
                  <a:gd name="connsiteX10" fmla="*/ 2452923 w 3302915"/>
                  <a:gd name="connsiteY10" fmla="*/ 2624502 h 2710392"/>
                  <a:gd name="connsiteX11" fmla="*/ 2286001 w 3302915"/>
                  <a:gd name="connsiteY11" fmla="*/ 2662767 h 2710392"/>
                  <a:gd name="connsiteX12" fmla="*/ 2061633 w 3302915"/>
                  <a:gd name="connsiteY12" fmla="*/ 2692401 h 2710392"/>
                  <a:gd name="connsiteX13" fmla="*/ 1862665 w 3302915"/>
                  <a:gd name="connsiteY13" fmla="*/ 2710392 h 2710392"/>
                  <a:gd name="connsiteX14" fmla="*/ 1644648 w 3302915"/>
                  <a:gd name="connsiteY14" fmla="*/ 2705100 h 2710392"/>
                  <a:gd name="connsiteX15" fmla="*/ 1481819 w 3302915"/>
                  <a:gd name="connsiteY15" fmla="*/ 2682556 h 2710392"/>
                  <a:gd name="connsiteX16" fmla="*/ 1330324 w 3302915"/>
                  <a:gd name="connsiteY16" fmla="*/ 2653241 h 2710392"/>
                  <a:gd name="connsiteX17" fmla="*/ 1177622 w 3302915"/>
                  <a:gd name="connsiteY17" fmla="*/ 2613958 h 2710392"/>
                  <a:gd name="connsiteX18" fmla="*/ 1029758 w 3302915"/>
                  <a:gd name="connsiteY18" fmla="*/ 2567517 h 2710392"/>
                  <a:gd name="connsiteX19" fmla="*/ 900306 w 3302915"/>
                  <a:gd name="connsiteY19" fmla="*/ 2519789 h 2710392"/>
                  <a:gd name="connsiteX20" fmla="*/ 771864 w 3302915"/>
                  <a:gd name="connsiteY20" fmla="*/ 2461680 h 2710392"/>
                  <a:gd name="connsiteX21" fmla="*/ 608542 w 3302915"/>
                  <a:gd name="connsiteY21" fmla="*/ 2371725 h 2710392"/>
                  <a:gd name="connsiteX22" fmla="*/ 394758 w 3302915"/>
                  <a:gd name="connsiteY22" fmla="*/ 2234141 h 2710392"/>
                  <a:gd name="connsiteX23" fmla="*/ 173568 w 3302915"/>
                  <a:gd name="connsiteY23" fmla="*/ 2053165 h 2710392"/>
                  <a:gd name="connsiteX24" fmla="*/ 0 w 3302915"/>
                  <a:gd name="connsiteY24" fmla="*/ 1900767 h 2710392"/>
                  <a:gd name="connsiteX25" fmla="*/ 1727200 w 3302915"/>
                  <a:gd name="connsiteY25" fmla="*/ 0 h 2710392"/>
                  <a:gd name="connsiteX26" fmla="*/ 1956226 w 3302915"/>
                  <a:gd name="connsiteY26" fmla="*/ 32915 h 2710392"/>
                  <a:gd name="connsiteX27" fmla="*/ 2202816 w 3302915"/>
                  <a:gd name="connsiteY27" fmla="*/ 109895 h 2710392"/>
                  <a:gd name="connsiteX28" fmla="*/ 2366247 w 3302915"/>
                  <a:gd name="connsiteY28" fmla="*/ 173383 h 2710392"/>
                  <a:gd name="connsiteX29" fmla="*/ 2483987 w 3302915"/>
                  <a:gd name="connsiteY29" fmla="*/ 233260 h 2710392"/>
                  <a:gd name="connsiteX30" fmla="*/ 2655459 w 3302915"/>
                  <a:gd name="connsiteY30" fmla="*/ 326852 h 2710392"/>
                  <a:gd name="connsiteX31" fmla="*/ 2761303 w 3302915"/>
                  <a:gd name="connsiteY31" fmla="*/ 406099 h 2710392"/>
                  <a:gd name="connsiteX32" fmla="*/ 2893003 w 3302915"/>
                  <a:gd name="connsiteY32" fmla="*/ 524141 h 2710392"/>
                  <a:gd name="connsiteX33" fmla="*/ 2989009 w 3302915"/>
                  <a:gd name="connsiteY33" fmla="*/ 627845 h 2710392"/>
                  <a:gd name="connsiteX34" fmla="*/ 3038123 w 3302915"/>
                  <a:gd name="connsiteY34" fmla="*/ 702837 h 2710392"/>
                  <a:gd name="connsiteX35" fmla="*/ 3110916 w 3302915"/>
                  <a:gd name="connsiteY35" fmla="*/ 813432 h 2710392"/>
                  <a:gd name="connsiteX36" fmla="*/ 3218440 w 3302915"/>
                  <a:gd name="connsiteY36" fmla="*/ 1052265 h 2710392"/>
                  <a:gd name="connsiteX37" fmla="*/ 3266607 w 3302915"/>
                  <a:gd name="connsiteY37" fmla="*/ 1228058 h 2710392"/>
                  <a:gd name="connsiteX38" fmla="*/ 3292213 w 3302915"/>
                  <a:gd name="connsiteY38" fmla="*/ 1367128 h 2710392"/>
                  <a:gd name="connsiteX39" fmla="*/ 3300838 w 3302915"/>
                  <a:gd name="connsiteY39" fmla="*/ 1468879 h 2710392"/>
                  <a:gd name="connsiteX40" fmla="*/ 3302915 w 3302915"/>
                  <a:gd name="connsiteY40" fmla="*/ 1522490 h 2710392"/>
                  <a:gd name="connsiteX41" fmla="*/ 3298419 w 3302915"/>
                  <a:gd name="connsiteY41" fmla="*/ 1658511 h 2710392"/>
                  <a:gd name="connsiteX0" fmla="*/ 3387599 w 3393128"/>
                  <a:gd name="connsiteY0" fmla="*/ 1677939 h 2719952"/>
                  <a:gd name="connsiteX1" fmla="*/ 3373611 w 3393128"/>
                  <a:gd name="connsiteY1" fmla="*/ 1777976 h 2719952"/>
                  <a:gd name="connsiteX2" fmla="*/ 3345366 w 3393128"/>
                  <a:gd name="connsiteY2" fmla="*/ 1897219 h 2719952"/>
                  <a:gd name="connsiteX3" fmla="*/ 3282470 w 3393128"/>
                  <a:gd name="connsiteY3" fmla="*/ 2051093 h 2719952"/>
                  <a:gd name="connsiteX4" fmla="*/ 3188142 w 3393128"/>
                  <a:gd name="connsiteY4" fmla="*/ 2237633 h 2719952"/>
                  <a:gd name="connsiteX5" fmla="*/ 3118396 w 3393128"/>
                  <a:gd name="connsiteY5" fmla="*/ 2344868 h 2719952"/>
                  <a:gd name="connsiteX6" fmla="*/ 3052199 w 3393128"/>
                  <a:gd name="connsiteY6" fmla="*/ 2436849 h 2719952"/>
                  <a:gd name="connsiteX7" fmla="*/ 2933915 w 3393128"/>
                  <a:gd name="connsiteY7" fmla="*/ 2502050 h 2719952"/>
                  <a:gd name="connsiteX8" fmla="*/ 2817734 w 3393128"/>
                  <a:gd name="connsiteY8" fmla="*/ 2554444 h 2719952"/>
                  <a:gd name="connsiteX9" fmla="*/ 2688123 w 3393128"/>
                  <a:gd name="connsiteY9" fmla="*/ 2598370 h 2719952"/>
                  <a:gd name="connsiteX10" fmla="*/ 2543136 w 3393128"/>
                  <a:gd name="connsiteY10" fmla="*/ 2634062 h 2719952"/>
                  <a:gd name="connsiteX11" fmla="*/ 2376214 w 3393128"/>
                  <a:gd name="connsiteY11" fmla="*/ 2672327 h 2719952"/>
                  <a:gd name="connsiteX12" fmla="*/ 2151846 w 3393128"/>
                  <a:gd name="connsiteY12" fmla="*/ 2701961 h 2719952"/>
                  <a:gd name="connsiteX13" fmla="*/ 1952878 w 3393128"/>
                  <a:gd name="connsiteY13" fmla="*/ 2719952 h 2719952"/>
                  <a:gd name="connsiteX14" fmla="*/ 1734861 w 3393128"/>
                  <a:gd name="connsiteY14" fmla="*/ 2714660 h 2719952"/>
                  <a:gd name="connsiteX15" fmla="*/ 1572032 w 3393128"/>
                  <a:gd name="connsiteY15" fmla="*/ 2692116 h 2719952"/>
                  <a:gd name="connsiteX16" fmla="*/ 1420537 w 3393128"/>
                  <a:gd name="connsiteY16" fmla="*/ 2662801 h 2719952"/>
                  <a:gd name="connsiteX17" fmla="*/ 1267835 w 3393128"/>
                  <a:gd name="connsiteY17" fmla="*/ 2623518 h 2719952"/>
                  <a:gd name="connsiteX18" fmla="*/ 1119971 w 3393128"/>
                  <a:gd name="connsiteY18" fmla="*/ 2577077 h 2719952"/>
                  <a:gd name="connsiteX19" fmla="*/ 990519 w 3393128"/>
                  <a:gd name="connsiteY19" fmla="*/ 2529349 h 2719952"/>
                  <a:gd name="connsiteX20" fmla="*/ 862077 w 3393128"/>
                  <a:gd name="connsiteY20" fmla="*/ 2471240 h 2719952"/>
                  <a:gd name="connsiteX21" fmla="*/ 698755 w 3393128"/>
                  <a:gd name="connsiteY21" fmla="*/ 2381285 h 2719952"/>
                  <a:gd name="connsiteX22" fmla="*/ 484971 w 3393128"/>
                  <a:gd name="connsiteY22" fmla="*/ 2243701 h 2719952"/>
                  <a:gd name="connsiteX23" fmla="*/ 263781 w 3393128"/>
                  <a:gd name="connsiteY23" fmla="*/ 2062725 h 2719952"/>
                  <a:gd name="connsiteX24" fmla="*/ 90213 w 3393128"/>
                  <a:gd name="connsiteY24" fmla="*/ 1910327 h 2719952"/>
                  <a:gd name="connsiteX25" fmla="*/ 1816755 w 3393128"/>
                  <a:gd name="connsiteY25" fmla="*/ 0 h 2719952"/>
                  <a:gd name="connsiteX26" fmla="*/ 2046439 w 3393128"/>
                  <a:gd name="connsiteY26" fmla="*/ 42475 h 2719952"/>
                  <a:gd name="connsiteX27" fmla="*/ 2293029 w 3393128"/>
                  <a:gd name="connsiteY27" fmla="*/ 119455 h 2719952"/>
                  <a:gd name="connsiteX28" fmla="*/ 2456460 w 3393128"/>
                  <a:gd name="connsiteY28" fmla="*/ 182943 h 2719952"/>
                  <a:gd name="connsiteX29" fmla="*/ 2574200 w 3393128"/>
                  <a:gd name="connsiteY29" fmla="*/ 242820 h 2719952"/>
                  <a:gd name="connsiteX30" fmla="*/ 2745672 w 3393128"/>
                  <a:gd name="connsiteY30" fmla="*/ 336412 h 2719952"/>
                  <a:gd name="connsiteX31" fmla="*/ 2851516 w 3393128"/>
                  <a:gd name="connsiteY31" fmla="*/ 415659 h 2719952"/>
                  <a:gd name="connsiteX32" fmla="*/ 2983216 w 3393128"/>
                  <a:gd name="connsiteY32" fmla="*/ 533701 h 2719952"/>
                  <a:gd name="connsiteX33" fmla="*/ 3079222 w 3393128"/>
                  <a:gd name="connsiteY33" fmla="*/ 637405 h 2719952"/>
                  <a:gd name="connsiteX34" fmla="*/ 3128336 w 3393128"/>
                  <a:gd name="connsiteY34" fmla="*/ 712397 h 2719952"/>
                  <a:gd name="connsiteX35" fmla="*/ 3201129 w 3393128"/>
                  <a:gd name="connsiteY35" fmla="*/ 822992 h 2719952"/>
                  <a:gd name="connsiteX36" fmla="*/ 3308653 w 3393128"/>
                  <a:gd name="connsiteY36" fmla="*/ 1061825 h 2719952"/>
                  <a:gd name="connsiteX37" fmla="*/ 3356820 w 3393128"/>
                  <a:gd name="connsiteY37" fmla="*/ 1237618 h 2719952"/>
                  <a:gd name="connsiteX38" fmla="*/ 3382426 w 3393128"/>
                  <a:gd name="connsiteY38" fmla="*/ 1376688 h 2719952"/>
                  <a:gd name="connsiteX39" fmla="*/ 3391051 w 3393128"/>
                  <a:gd name="connsiteY39" fmla="*/ 1478439 h 2719952"/>
                  <a:gd name="connsiteX40" fmla="*/ 3393128 w 3393128"/>
                  <a:gd name="connsiteY40" fmla="*/ 1532050 h 2719952"/>
                  <a:gd name="connsiteX41" fmla="*/ 3388632 w 3393128"/>
                  <a:gd name="connsiteY41" fmla="*/ 1668071 h 2719952"/>
                  <a:gd name="connsiteX0" fmla="*/ 3387599 w 3393128"/>
                  <a:gd name="connsiteY0" fmla="*/ 1677939 h 2719952"/>
                  <a:gd name="connsiteX1" fmla="*/ 3373611 w 3393128"/>
                  <a:gd name="connsiteY1" fmla="*/ 1777976 h 2719952"/>
                  <a:gd name="connsiteX2" fmla="*/ 3345366 w 3393128"/>
                  <a:gd name="connsiteY2" fmla="*/ 1897219 h 2719952"/>
                  <a:gd name="connsiteX3" fmla="*/ 3282470 w 3393128"/>
                  <a:gd name="connsiteY3" fmla="*/ 2051093 h 2719952"/>
                  <a:gd name="connsiteX4" fmla="*/ 3188142 w 3393128"/>
                  <a:gd name="connsiteY4" fmla="*/ 2237633 h 2719952"/>
                  <a:gd name="connsiteX5" fmla="*/ 3118396 w 3393128"/>
                  <a:gd name="connsiteY5" fmla="*/ 2344868 h 2719952"/>
                  <a:gd name="connsiteX6" fmla="*/ 3052199 w 3393128"/>
                  <a:gd name="connsiteY6" fmla="*/ 2436849 h 2719952"/>
                  <a:gd name="connsiteX7" fmla="*/ 2933915 w 3393128"/>
                  <a:gd name="connsiteY7" fmla="*/ 2502050 h 2719952"/>
                  <a:gd name="connsiteX8" fmla="*/ 2817734 w 3393128"/>
                  <a:gd name="connsiteY8" fmla="*/ 2554444 h 2719952"/>
                  <a:gd name="connsiteX9" fmla="*/ 2688123 w 3393128"/>
                  <a:gd name="connsiteY9" fmla="*/ 2598370 h 2719952"/>
                  <a:gd name="connsiteX10" fmla="*/ 2543136 w 3393128"/>
                  <a:gd name="connsiteY10" fmla="*/ 2634062 h 2719952"/>
                  <a:gd name="connsiteX11" fmla="*/ 2376214 w 3393128"/>
                  <a:gd name="connsiteY11" fmla="*/ 2672327 h 2719952"/>
                  <a:gd name="connsiteX12" fmla="*/ 2151846 w 3393128"/>
                  <a:gd name="connsiteY12" fmla="*/ 2701961 h 2719952"/>
                  <a:gd name="connsiteX13" fmla="*/ 1952878 w 3393128"/>
                  <a:gd name="connsiteY13" fmla="*/ 2719952 h 2719952"/>
                  <a:gd name="connsiteX14" fmla="*/ 1734861 w 3393128"/>
                  <a:gd name="connsiteY14" fmla="*/ 2714660 h 2719952"/>
                  <a:gd name="connsiteX15" fmla="*/ 1572032 w 3393128"/>
                  <a:gd name="connsiteY15" fmla="*/ 2692116 h 2719952"/>
                  <a:gd name="connsiteX16" fmla="*/ 1420537 w 3393128"/>
                  <a:gd name="connsiteY16" fmla="*/ 2662801 h 2719952"/>
                  <a:gd name="connsiteX17" fmla="*/ 1267835 w 3393128"/>
                  <a:gd name="connsiteY17" fmla="*/ 2623518 h 2719952"/>
                  <a:gd name="connsiteX18" fmla="*/ 1119971 w 3393128"/>
                  <a:gd name="connsiteY18" fmla="*/ 2577077 h 2719952"/>
                  <a:gd name="connsiteX19" fmla="*/ 990519 w 3393128"/>
                  <a:gd name="connsiteY19" fmla="*/ 2529349 h 2719952"/>
                  <a:gd name="connsiteX20" fmla="*/ 862077 w 3393128"/>
                  <a:gd name="connsiteY20" fmla="*/ 2471240 h 2719952"/>
                  <a:gd name="connsiteX21" fmla="*/ 698755 w 3393128"/>
                  <a:gd name="connsiteY21" fmla="*/ 2381285 h 2719952"/>
                  <a:gd name="connsiteX22" fmla="*/ 484971 w 3393128"/>
                  <a:gd name="connsiteY22" fmla="*/ 2243701 h 2719952"/>
                  <a:gd name="connsiteX23" fmla="*/ 263781 w 3393128"/>
                  <a:gd name="connsiteY23" fmla="*/ 2062725 h 2719952"/>
                  <a:gd name="connsiteX24" fmla="*/ 90213 w 3393128"/>
                  <a:gd name="connsiteY24" fmla="*/ 1910327 h 2719952"/>
                  <a:gd name="connsiteX25" fmla="*/ 1816755 w 3393128"/>
                  <a:gd name="connsiteY25" fmla="*/ 0 h 2719952"/>
                  <a:gd name="connsiteX26" fmla="*/ 2046439 w 3393128"/>
                  <a:gd name="connsiteY26" fmla="*/ 42475 h 2719952"/>
                  <a:gd name="connsiteX27" fmla="*/ 2293029 w 3393128"/>
                  <a:gd name="connsiteY27" fmla="*/ 119455 h 2719952"/>
                  <a:gd name="connsiteX28" fmla="*/ 2456460 w 3393128"/>
                  <a:gd name="connsiteY28" fmla="*/ 182943 h 2719952"/>
                  <a:gd name="connsiteX29" fmla="*/ 2574200 w 3393128"/>
                  <a:gd name="connsiteY29" fmla="*/ 242820 h 2719952"/>
                  <a:gd name="connsiteX30" fmla="*/ 2745672 w 3393128"/>
                  <a:gd name="connsiteY30" fmla="*/ 336412 h 2719952"/>
                  <a:gd name="connsiteX31" fmla="*/ 2851516 w 3393128"/>
                  <a:gd name="connsiteY31" fmla="*/ 415659 h 2719952"/>
                  <a:gd name="connsiteX32" fmla="*/ 2983216 w 3393128"/>
                  <a:gd name="connsiteY32" fmla="*/ 533701 h 2719952"/>
                  <a:gd name="connsiteX33" fmla="*/ 3079222 w 3393128"/>
                  <a:gd name="connsiteY33" fmla="*/ 637405 h 2719952"/>
                  <a:gd name="connsiteX34" fmla="*/ 3128336 w 3393128"/>
                  <a:gd name="connsiteY34" fmla="*/ 712397 h 2719952"/>
                  <a:gd name="connsiteX35" fmla="*/ 3201129 w 3393128"/>
                  <a:gd name="connsiteY35" fmla="*/ 822992 h 2719952"/>
                  <a:gd name="connsiteX36" fmla="*/ 3308653 w 3393128"/>
                  <a:gd name="connsiteY36" fmla="*/ 1061825 h 2719952"/>
                  <a:gd name="connsiteX37" fmla="*/ 3356820 w 3393128"/>
                  <a:gd name="connsiteY37" fmla="*/ 1237618 h 2719952"/>
                  <a:gd name="connsiteX38" fmla="*/ 3382426 w 3393128"/>
                  <a:gd name="connsiteY38" fmla="*/ 1376688 h 2719952"/>
                  <a:gd name="connsiteX39" fmla="*/ 3391051 w 3393128"/>
                  <a:gd name="connsiteY39" fmla="*/ 1478439 h 2719952"/>
                  <a:gd name="connsiteX40" fmla="*/ 3393128 w 3393128"/>
                  <a:gd name="connsiteY40" fmla="*/ 1532050 h 2719952"/>
                  <a:gd name="connsiteX41" fmla="*/ 3388632 w 3393128"/>
                  <a:gd name="connsiteY41" fmla="*/ 1668071 h 2719952"/>
                  <a:gd name="connsiteX0" fmla="*/ 3354029 w 3359558"/>
                  <a:gd name="connsiteY0" fmla="*/ 1811309 h 2853322"/>
                  <a:gd name="connsiteX1" fmla="*/ 3340041 w 3359558"/>
                  <a:gd name="connsiteY1" fmla="*/ 1911346 h 2853322"/>
                  <a:gd name="connsiteX2" fmla="*/ 3311796 w 3359558"/>
                  <a:gd name="connsiteY2" fmla="*/ 2030589 h 2853322"/>
                  <a:gd name="connsiteX3" fmla="*/ 3248900 w 3359558"/>
                  <a:gd name="connsiteY3" fmla="*/ 2184463 h 2853322"/>
                  <a:gd name="connsiteX4" fmla="*/ 3154572 w 3359558"/>
                  <a:gd name="connsiteY4" fmla="*/ 2371003 h 2853322"/>
                  <a:gd name="connsiteX5" fmla="*/ 3084826 w 3359558"/>
                  <a:gd name="connsiteY5" fmla="*/ 2478238 h 2853322"/>
                  <a:gd name="connsiteX6" fmla="*/ 3018629 w 3359558"/>
                  <a:gd name="connsiteY6" fmla="*/ 2570219 h 2853322"/>
                  <a:gd name="connsiteX7" fmla="*/ 2900345 w 3359558"/>
                  <a:gd name="connsiteY7" fmla="*/ 2635420 h 2853322"/>
                  <a:gd name="connsiteX8" fmla="*/ 2784164 w 3359558"/>
                  <a:gd name="connsiteY8" fmla="*/ 2687814 h 2853322"/>
                  <a:gd name="connsiteX9" fmla="*/ 2654553 w 3359558"/>
                  <a:gd name="connsiteY9" fmla="*/ 2731740 h 2853322"/>
                  <a:gd name="connsiteX10" fmla="*/ 2509566 w 3359558"/>
                  <a:gd name="connsiteY10" fmla="*/ 2767432 h 2853322"/>
                  <a:gd name="connsiteX11" fmla="*/ 2342644 w 3359558"/>
                  <a:gd name="connsiteY11" fmla="*/ 2805697 h 2853322"/>
                  <a:gd name="connsiteX12" fmla="*/ 2118276 w 3359558"/>
                  <a:gd name="connsiteY12" fmla="*/ 2835331 h 2853322"/>
                  <a:gd name="connsiteX13" fmla="*/ 1919308 w 3359558"/>
                  <a:gd name="connsiteY13" fmla="*/ 2853322 h 2853322"/>
                  <a:gd name="connsiteX14" fmla="*/ 1701291 w 3359558"/>
                  <a:gd name="connsiteY14" fmla="*/ 2848030 h 2853322"/>
                  <a:gd name="connsiteX15" fmla="*/ 1538462 w 3359558"/>
                  <a:gd name="connsiteY15" fmla="*/ 2825486 h 2853322"/>
                  <a:gd name="connsiteX16" fmla="*/ 1386967 w 3359558"/>
                  <a:gd name="connsiteY16" fmla="*/ 2796171 h 2853322"/>
                  <a:gd name="connsiteX17" fmla="*/ 1234265 w 3359558"/>
                  <a:gd name="connsiteY17" fmla="*/ 2756888 h 2853322"/>
                  <a:gd name="connsiteX18" fmla="*/ 1086401 w 3359558"/>
                  <a:gd name="connsiteY18" fmla="*/ 2710447 h 2853322"/>
                  <a:gd name="connsiteX19" fmla="*/ 956949 w 3359558"/>
                  <a:gd name="connsiteY19" fmla="*/ 2662719 h 2853322"/>
                  <a:gd name="connsiteX20" fmla="*/ 828507 w 3359558"/>
                  <a:gd name="connsiteY20" fmla="*/ 2604610 h 2853322"/>
                  <a:gd name="connsiteX21" fmla="*/ 665185 w 3359558"/>
                  <a:gd name="connsiteY21" fmla="*/ 2514655 h 2853322"/>
                  <a:gd name="connsiteX22" fmla="*/ 451401 w 3359558"/>
                  <a:gd name="connsiteY22" fmla="*/ 2377071 h 2853322"/>
                  <a:gd name="connsiteX23" fmla="*/ 230211 w 3359558"/>
                  <a:gd name="connsiteY23" fmla="*/ 2196095 h 2853322"/>
                  <a:gd name="connsiteX24" fmla="*/ 97097 w 3359558"/>
                  <a:gd name="connsiteY24" fmla="*/ 2076529 h 2853322"/>
                  <a:gd name="connsiteX25" fmla="*/ 1783185 w 3359558"/>
                  <a:gd name="connsiteY25" fmla="*/ 133370 h 2853322"/>
                  <a:gd name="connsiteX26" fmla="*/ 2012869 w 3359558"/>
                  <a:gd name="connsiteY26" fmla="*/ 175845 h 2853322"/>
                  <a:gd name="connsiteX27" fmla="*/ 2259459 w 3359558"/>
                  <a:gd name="connsiteY27" fmla="*/ 252825 h 2853322"/>
                  <a:gd name="connsiteX28" fmla="*/ 2422890 w 3359558"/>
                  <a:gd name="connsiteY28" fmla="*/ 316313 h 2853322"/>
                  <a:gd name="connsiteX29" fmla="*/ 2540630 w 3359558"/>
                  <a:gd name="connsiteY29" fmla="*/ 376190 h 2853322"/>
                  <a:gd name="connsiteX30" fmla="*/ 2712102 w 3359558"/>
                  <a:gd name="connsiteY30" fmla="*/ 469782 h 2853322"/>
                  <a:gd name="connsiteX31" fmla="*/ 2817946 w 3359558"/>
                  <a:gd name="connsiteY31" fmla="*/ 549029 h 2853322"/>
                  <a:gd name="connsiteX32" fmla="*/ 2949646 w 3359558"/>
                  <a:gd name="connsiteY32" fmla="*/ 667071 h 2853322"/>
                  <a:gd name="connsiteX33" fmla="*/ 3045652 w 3359558"/>
                  <a:gd name="connsiteY33" fmla="*/ 770775 h 2853322"/>
                  <a:gd name="connsiteX34" fmla="*/ 3094766 w 3359558"/>
                  <a:gd name="connsiteY34" fmla="*/ 845767 h 2853322"/>
                  <a:gd name="connsiteX35" fmla="*/ 3167559 w 3359558"/>
                  <a:gd name="connsiteY35" fmla="*/ 956362 h 2853322"/>
                  <a:gd name="connsiteX36" fmla="*/ 3275083 w 3359558"/>
                  <a:gd name="connsiteY36" fmla="*/ 1195195 h 2853322"/>
                  <a:gd name="connsiteX37" fmla="*/ 3323250 w 3359558"/>
                  <a:gd name="connsiteY37" fmla="*/ 1370988 h 2853322"/>
                  <a:gd name="connsiteX38" fmla="*/ 3348856 w 3359558"/>
                  <a:gd name="connsiteY38" fmla="*/ 1510058 h 2853322"/>
                  <a:gd name="connsiteX39" fmla="*/ 3357481 w 3359558"/>
                  <a:gd name="connsiteY39" fmla="*/ 1611809 h 2853322"/>
                  <a:gd name="connsiteX40" fmla="*/ 3359558 w 3359558"/>
                  <a:gd name="connsiteY40" fmla="*/ 1665420 h 2853322"/>
                  <a:gd name="connsiteX41" fmla="*/ 3355062 w 3359558"/>
                  <a:gd name="connsiteY41" fmla="*/ 1801441 h 2853322"/>
                  <a:gd name="connsiteX0" fmla="*/ 3354029 w 3359558"/>
                  <a:gd name="connsiteY0" fmla="*/ 1677939 h 2719952"/>
                  <a:gd name="connsiteX1" fmla="*/ 3340041 w 3359558"/>
                  <a:gd name="connsiteY1" fmla="*/ 1777976 h 2719952"/>
                  <a:gd name="connsiteX2" fmla="*/ 3311796 w 3359558"/>
                  <a:gd name="connsiteY2" fmla="*/ 1897219 h 2719952"/>
                  <a:gd name="connsiteX3" fmla="*/ 3248900 w 3359558"/>
                  <a:gd name="connsiteY3" fmla="*/ 2051093 h 2719952"/>
                  <a:gd name="connsiteX4" fmla="*/ 3154572 w 3359558"/>
                  <a:gd name="connsiteY4" fmla="*/ 2237633 h 2719952"/>
                  <a:gd name="connsiteX5" fmla="*/ 3084826 w 3359558"/>
                  <a:gd name="connsiteY5" fmla="*/ 2344868 h 2719952"/>
                  <a:gd name="connsiteX6" fmla="*/ 3018629 w 3359558"/>
                  <a:gd name="connsiteY6" fmla="*/ 2436849 h 2719952"/>
                  <a:gd name="connsiteX7" fmla="*/ 2900345 w 3359558"/>
                  <a:gd name="connsiteY7" fmla="*/ 2502050 h 2719952"/>
                  <a:gd name="connsiteX8" fmla="*/ 2784164 w 3359558"/>
                  <a:gd name="connsiteY8" fmla="*/ 2554444 h 2719952"/>
                  <a:gd name="connsiteX9" fmla="*/ 2654553 w 3359558"/>
                  <a:gd name="connsiteY9" fmla="*/ 2598370 h 2719952"/>
                  <a:gd name="connsiteX10" fmla="*/ 2509566 w 3359558"/>
                  <a:gd name="connsiteY10" fmla="*/ 2634062 h 2719952"/>
                  <a:gd name="connsiteX11" fmla="*/ 2342644 w 3359558"/>
                  <a:gd name="connsiteY11" fmla="*/ 2672327 h 2719952"/>
                  <a:gd name="connsiteX12" fmla="*/ 2118276 w 3359558"/>
                  <a:gd name="connsiteY12" fmla="*/ 2701961 h 2719952"/>
                  <a:gd name="connsiteX13" fmla="*/ 1919308 w 3359558"/>
                  <a:gd name="connsiteY13" fmla="*/ 2719952 h 2719952"/>
                  <a:gd name="connsiteX14" fmla="*/ 1701291 w 3359558"/>
                  <a:gd name="connsiteY14" fmla="*/ 2714660 h 2719952"/>
                  <a:gd name="connsiteX15" fmla="*/ 1538462 w 3359558"/>
                  <a:gd name="connsiteY15" fmla="*/ 2692116 h 2719952"/>
                  <a:gd name="connsiteX16" fmla="*/ 1386967 w 3359558"/>
                  <a:gd name="connsiteY16" fmla="*/ 2662801 h 2719952"/>
                  <a:gd name="connsiteX17" fmla="*/ 1234265 w 3359558"/>
                  <a:gd name="connsiteY17" fmla="*/ 2623518 h 2719952"/>
                  <a:gd name="connsiteX18" fmla="*/ 1086401 w 3359558"/>
                  <a:gd name="connsiteY18" fmla="*/ 2577077 h 2719952"/>
                  <a:gd name="connsiteX19" fmla="*/ 956949 w 3359558"/>
                  <a:gd name="connsiteY19" fmla="*/ 2529349 h 2719952"/>
                  <a:gd name="connsiteX20" fmla="*/ 828507 w 3359558"/>
                  <a:gd name="connsiteY20" fmla="*/ 2471240 h 2719952"/>
                  <a:gd name="connsiteX21" fmla="*/ 665185 w 3359558"/>
                  <a:gd name="connsiteY21" fmla="*/ 2381285 h 2719952"/>
                  <a:gd name="connsiteX22" fmla="*/ 451401 w 3359558"/>
                  <a:gd name="connsiteY22" fmla="*/ 2243701 h 2719952"/>
                  <a:gd name="connsiteX23" fmla="*/ 230211 w 3359558"/>
                  <a:gd name="connsiteY23" fmla="*/ 2062725 h 2719952"/>
                  <a:gd name="connsiteX24" fmla="*/ 97097 w 3359558"/>
                  <a:gd name="connsiteY24" fmla="*/ 1943159 h 2719952"/>
                  <a:gd name="connsiteX25" fmla="*/ 1783185 w 3359558"/>
                  <a:gd name="connsiteY25" fmla="*/ 0 h 2719952"/>
                  <a:gd name="connsiteX26" fmla="*/ 2012869 w 3359558"/>
                  <a:gd name="connsiteY26" fmla="*/ 42475 h 2719952"/>
                  <a:gd name="connsiteX27" fmla="*/ 2259459 w 3359558"/>
                  <a:gd name="connsiteY27" fmla="*/ 119455 h 2719952"/>
                  <a:gd name="connsiteX28" fmla="*/ 2422890 w 3359558"/>
                  <a:gd name="connsiteY28" fmla="*/ 182943 h 2719952"/>
                  <a:gd name="connsiteX29" fmla="*/ 2540630 w 3359558"/>
                  <a:gd name="connsiteY29" fmla="*/ 242820 h 2719952"/>
                  <a:gd name="connsiteX30" fmla="*/ 2712102 w 3359558"/>
                  <a:gd name="connsiteY30" fmla="*/ 336412 h 2719952"/>
                  <a:gd name="connsiteX31" fmla="*/ 2817946 w 3359558"/>
                  <a:gd name="connsiteY31" fmla="*/ 415659 h 2719952"/>
                  <a:gd name="connsiteX32" fmla="*/ 2949646 w 3359558"/>
                  <a:gd name="connsiteY32" fmla="*/ 533701 h 2719952"/>
                  <a:gd name="connsiteX33" fmla="*/ 3045652 w 3359558"/>
                  <a:gd name="connsiteY33" fmla="*/ 637405 h 2719952"/>
                  <a:gd name="connsiteX34" fmla="*/ 3094766 w 3359558"/>
                  <a:gd name="connsiteY34" fmla="*/ 712397 h 2719952"/>
                  <a:gd name="connsiteX35" fmla="*/ 3167559 w 3359558"/>
                  <a:gd name="connsiteY35" fmla="*/ 822992 h 2719952"/>
                  <a:gd name="connsiteX36" fmla="*/ 3275083 w 3359558"/>
                  <a:gd name="connsiteY36" fmla="*/ 1061825 h 2719952"/>
                  <a:gd name="connsiteX37" fmla="*/ 3323250 w 3359558"/>
                  <a:gd name="connsiteY37" fmla="*/ 1237618 h 2719952"/>
                  <a:gd name="connsiteX38" fmla="*/ 3348856 w 3359558"/>
                  <a:gd name="connsiteY38" fmla="*/ 1376688 h 2719952"/>
                  <a:gd name="connsiteX39" fmla="*/ 3357481 w 3359558"/>
                  <a:gd name="connsiteY39" fmla="*/ 1478439 h 2719952"/>
                  <a:gd name="connsiteX40" fmla="*/ 3359558 w 3359558"/>
                  <a:gd name="connsiteY40" fmla="*/ 1532050 h 2719952"/>
                  <a:gd name="connsiteX41" fmla="*/ 3355062 w 3359558"/>
                  <a:gd name="connsiteY41" fmla="*/ 1668071 h 2719952"/>
                  <a:gd name="connsiteX0" fmla="*/ 3256932 w 3262461"/>
                  <a:gd name="connsiteY0" fmla="*/ 1677939 h 2719952"/>
                  <a:gd name="connsiteX1" fmla="*/ 3242944 w 3262461"/>
                  <a:gd name="connsiteY1" fmla="*/ 1777976 h 2719952"/>
                  <a:gd name="connsiteX2" fmla="*/ 3214699 w 3262461"/>
                  <a:gd name="connsiteY2" fmla="*/ 1897219 h 2719952"/>
                  <a:gd name="connsiteX3" fmla="*/ 3151803 w 3262461"/>
                  <a:gd name="connsiteY3" fmla="*/ 2051093 h 2719952"/>
                  <a:gd name="connsiteX4" fmla="*/ 3057475 w 3262461"/>
                  <a:gd name="connsiteY4" fmla="*/ 2237633 h 2719952"/>
                  <a:gd name="connsiteX5" fmla="*/ 2987729 w 3262461"/>
                  <a:gd name="connsiteY5" fmla="*/ 2344868 h 2719952"/>
                  <a:gd name="connsiteX6" fmla="*/ 2921532 w 3262461"/>
                  <a:gd name="connsiteY6" fmla="*/ 2436849 h 2719952"/>
                  <a:gd name="connsiteX7" fmla="*/ 2803248 w 3262461"/>
                  <a:gd name="connsiteY7" fmla="*/ 2502050 h 2719952"/>
                  <a:gd name="connsiteX8" fmla="*/ 2687067 w 3262461"/>
                  <a:gd name="connsiteY8" fmla="*/ 2554444 h 2719952"/>
                  <a:gd name="connsiteX9" fmla="*/ 2557456 w 3262461"/>
                  <a:gd name="connsiteY9" fmla="*/ 2598370 h 2719952"/>
                  <a:gd name="connsiteX10" fmla="*/ 2412469 w 3262461"/>
                  <a:gd name="connsiteY10" fmla="*/ 2634062 h 2719952"/>
                  <a:gd name="connsiteX11" fmla="*/ 2245547 w 3262461"/>
                  <a:gd name="connsiteY11" fmla="*/ 2672327 h 2719952"/>
                  <a:gd name="connsiteX12" fmla="*/ 2021179 w 3262461"/>
                  <a:gd name="connsiteY12" fmla="*/ 2701961 h 2719952"/>
                  <a:gd name="connsiteX13" fmla="*/ 1822211 w 3262461"/>
                  <a:gd name="connsiteY13" fmla="*/ 2719952 h 2719952"/>
                  <a:gd name="connsiteX14" fmla="*/ 1604194 w 3262461"/>
                  <a:gd name="connsiteY14" fmla="*/ 2714660 h 2719952"/>
                  <a:gd name="connsiteX15" fmla="*/ 1441365 w 3262461"/>
                  <a:gd name="connsiteY15" fmla="*/ 2692116 h 2719952"/>
                  <a:gd name="connsiteX16" fmla="*/ 1289870 w 3262461"/>
                  <a:gd name="connsiteY16" fmla="*/ 2662801 h 2719952"/>
                  <a:gd name="connsiteX17" fmla="*/ 1137168 w 3262461"/>
                  <a:gd name="connsiteY17" fmla="*/ 2623518 h 2719952"/>
                  <a:gd name="connsiteX18" fmla="*/ 989304 w 3262461"/>
                  <a:gd name="connsiteY18" fmla="*/ 2577077 h 2719952"/>
                  <a:gd name="connsiteX19" fmla="*/ 859852 w 3262461"/>
                  <a:gd name="connsiteY19" fmla="*/ 2529349 h 2719952"/>
                  <a:gd name="connsiteX20" fmla="*/ 731410 w 3262461"/>
                  <a:gd name="connsiteY20" fmla="*/ 2471240 h 2719952"/>
                  <a:gd name="connsiteX21" fmla="*/ 568088 w 3262461"/>
                  <a:gd name="connsiteY21" fmla="*/ 2381285 h 2719952"/>
                  <a:gd name="connsiteX22" fmla="*/ 354304 w 3262461"/>
                  <a:gd name="connsiteY22" fmla="*/ 2243701 h 2719952"/>
                  <a:gd name="connsiteX23" fmla="*/ 133114 w 3262461"/>
                  <a:gd name="connsiteY23" fmla="*/ 2062725 h 2719952"/>
                  <a:gd name="connsiteX24" fmla="*/ 0 w 3262461"/>
                  <a:gd name="connsiteY24" fmla="*/ 1943159 h 2719952"/>
                  <a:gd name="connsiteX25" fmla="*/ 1686088 w 3262461"/>
                  <a:gd name="connsiteY25" fmla="*/ 0 h 2719952"/>
                  <a:gd name="connsiteX26" fmla="*/ 1915772 w 3262461"/>
                  <a:gd name="connsiteY26" fmla="*/ 42475 h 2719952"/>
                  <a:gd name="connsiteX27" fmla="*/ 2162362 w 3262461"/>
                  <a:gd name="connsiteY27" fmla="*/ 119455 h 2719952"/>
                  <a:gd name="connsiteX28" fmla="*/ 2325793 w 3262461"/>
                  <a:gd name="connsiteY28" fmla="*/ 182943 h 2719952"/>
                  <a:gd name="connsiteX29" fmla="*/ 2443533 w 3262461"/>
                  <a:gd name="connsiteY29" fmla="*/ 242820 h 2719952"/>
                  <a:gd name="connsiteX30" fmla="*/ 2615005 w 3262461"/>
                  <a:gd name="connsiteY30" fmla="*/ 336412 h 2719952"/>
                  <a:gd name="connsiteX31" fmla="*/ 2720849 w 3262461"/>
                  <a:gd name="connsiteY31" fmla="*/ 415659 h 2719952"/>
                  <a:gd name="connsiteX32" fmla="*/ 2852549 w 3262461"/>
                  <a:gd name="connsiteY32" fmla="*/ 533701 h 2719952"/>
                  <a:gd name="connsiteX33" fmla="*/ 2948555 w 3262461"/>
                  <a:gd name="connsiteY33" fmla="*/ 637405 h 2719952"/>
                  <a:gd name="connsiteX34" fmla="*/ 2997669 w 3262461"/>
                  <a:gd name="connsiteY34" fmla="*/ 712397 h 2719952"/>
                  <a:gd name="connsiteX35" fmla="*/ 3070462 w 3262461"/>
                  <a:gd name="connsiteY35" fmla="*/ 822992 h 2719952"/>
                  <a:gd name="connsiteX36" fmla="*/ 3177986 w 3262461"/>
                  <a:gd name="connsiteY36" fmla="*/ 1061825 h 2719952"/>
                  <a:gd name="connsiteX37" fmla="*/ 3226153 w 3262461"/>
                  <a:gd name="connsiteY37" fmla="*/ 1237618 h 2719952"/>
                  <a:gd name="connsiteX38" fmla="*/ 3251759 w 3262461"/>
                  <a:gd name="connsiteY38" fmla="*/ 1376688 h 2719952"/>
                  <a:gd name="connsiteX39" fmla="*/ 3260384 w 3262461"/>
                  <a:gd name="connsiteY39" fmla="*/ 1478439 h 2719952"/>
                  <a:gd name="connsiteX40" fmla="*/ 3262461 w 3262461"/>
                  <a:gd name="connsiteY40" fmla="*/ 1532050 h 2719952"/>
                  <a:gd name="connsiteX41" fmla="*/ 3257965 w 3262461"/>
                  <a:gd name="connsiteY41" fmla="*/ 1668071 h 271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262461" h="2719952">
                    <a:moveTo>
                      <a:pt x="3256932" y="1677939"/>
                    </a:moveTo>
                    <a:lnTo>
                      <a:pt x="3242944" y="1777976"/>
                    </a:lnTo>
                    <a:lnTo>
                      <a:pt x="3214699" y="1897219"/>
                    </a:lnTo>
                    <a:lnTo>
                      <a:pt x="3151803" y="2051093"/>
                    </a:lnTo>
                    <a:lnTo>
                      <a:pt x="3057475" y="2237633"/>
                    </a:lnTo>
                    <a:lnTo>
                      <a:pt x="2987729" y="2344868"/>
                    </a:lnTo>
                    <a:cubicBezTo>
                      <a:pt x="2965663" y="2375528"/>
                      <a:pt x="2952279" y="2410652"/>
                      <a:pt x="2921532" y="2436849"/>
                    </a:cubicBezTo>
                    <a:cubicBezTo>
                      <a:pt x="2890785" y="2463046"/>
                      <a:pt x="2825178" y="2491853"/>
                      <a:pt x="2803248" y="2502050"/>
                    </a:cubicBezTo>
                    <a:cubicBezTo>
                      <a:pt x="2781318" y="2512247"/>
                      <a:pt x="2708044" y="2544360"/>
                      <a:pt x="2687067" y="2554444"/>
                    </a:cubicBezTo>
                    <a:cubicBezTo>
                      <a:pt x="2666090" y="2564528"/>
                      <a:pt x="2613618" y="2578492"/>
                      <a:pt x="2557456" y="2598370"/>
                    </a:cubicBezTo>
                    <a:lnTo>
                      <a:pt x="2412469" y="2634062"/>
                    </a:lnTo>
                    <a:cubicBezTo>
                      <a:pt x="2356828" y="2646817"/>
                      <a:pt x="2310762" y="2661011"/>
                      <a:pt x="2245547" y="2672327"/>
                    </a:cubicBezTo>
                    <a:cubicBezTo>
                      <a:pt x="2180332" y="2683643"/>
                      <a:pt x="2095968" y="2692083"/>
                      <a:pt x="2021179" y="2701961"/>
                    </a:cubicBezTo>
                    <a:cubicBezTo>
                      <a:pt x="1950623" y="2709898"/>
                      <a:pt x="1888534" y="2713955"/>
                      <a:pt x="1822211" y="2719952"/>
                    </a:cubicBezTo>
                    <a:lnTo>
                      <a:pt x="1604194" y="2714660"/>
                    </a:lnTo>
                    <a:lnTo>
                      <a:pt x="1441365" y="2692116"/>
                    </a:lnTo>
                    <a:lnTo>
                      <a:pt x="1289870" y="2662801"/>
                    </a:lnTo>
                    <a:cubicBezTo>
                      <a:pt x="1245627" y="2650590"/>
                      <a:pt x="1187262" y="2637805"/>
                      <a:pt x="1137168" y="2623518"/>
                    </a:cubicBezTo>
                    <a:cubicBezTo>
                      <a:pt x="1087074" y="2609231"/>
                      <a:pt x="1035523" y="2592772"/>
                      <a:pt x="989304" y="2577077"/>
                    </a:cubicBezTo>
                    <a:lnTo>
                      <a:pt x="859852" y="2529349"/>
                    </a:lnTo>
                    <a:lnTo>
                      <a:pt x="731410" y="2471240"/>
                    </a:lnTo>
                    <a:lnTo>
                      <a:pt x="568088" y="2381285"/>
                    </a:lnTo>
                    <a:lnTo>
                      <a:pt x="354304" y="2243701"/>
                    </a:lnTo>
                    <a:lnTo>
                      <a:pt x="133114" y="2062725"/>
                    </a:lnTo>
                    <a:lnTo>
                      <a:pt x="0" y="1943159"/>
                    </a:lnTo>
                    <a:cubicBezTo>
                      <a:pt x="562029" y="1295439"/>
                      <a:pt x="1366793" y="316781"/>
                      <a:pt x="1686088" y="0"/>
                    </a:cubicBezTo>
                    <a:lnTo>
                      <a:pt x="1915772" y="42475"/>
                    </a:lnTo>
                    <a:lnTo>
                      <a:pt x="2162362" y="119455"/>
                    </a:lnTo>
                    <a:lnTo>
                      <a:pt x="2325793" y="182943"/>
                    </a:lnTo>
                    <a:lnTo>
                      <a:pt x="2443533" y="242820"/>
                    </a:lnTo>
                    <a:cubicBezTo>
                      <a:pt x="2517004" y="281894"/>
                      <a:pt x="2571352" y="307055"/>
                      <a:pt x="2615005" y="336412"/>
                    </a:cubicBezTo>
                    <a:cubicBezTo>
                      <a:pt x="2649257" y="360488"/>
                      <a:pt x="2681258" y="382778"/>
                      <a:pt x="2720849" y="415659"/>
                    </a:cubicBezTo>
                    <a:cubicBezTo>
                      <a:pt x="2760440" y="448541"/>
                      <a:pt x="2812032" y="497294"/>
                      <a:pt x="2852549" y="533701"/>
                    </a:cubicBezTo>
                    <a:cubicBezTo>
                      <a:pt x="2893066" y="570108"/>
                      <a:pt x="2924506" y="609614"/>
                      <a:pt x="2948555" y="637405"/>
                    </a:cubicBezTo>
                    <a:lnTo>
                      <a:pt x="2997669" y="712397"/>
                    </a:lnTo>
                    <a:lnTo>
                      <a:pt x="3070462" y="822992"/>
                    </a:lnTo>
                    <a:cubicBezTo>
                      <a:pt x="3101222" y="885188"/>
                      <a:pt x="3152038" y="992721"/>
                      <a:pt x="3177986" y="1061825"/>
                    </a:cubicBezTo>
                    <a:cubicBezTo>
                      <a:pt x="3194042" y="1120423"/>
                      <a:pt x="3213858" y="1185141"/>
                      <a:pt x="3226153" y="1237618"/>
                    </a:cubicBezTo>
                    <a:cubicBezTo>
                      <a:pt x="3238448" y="1290095"/>
                      <a:pt x="3241714" y="1333620"/>
                      <a:pt x="3251759" y="1376688"/>
                    </a:cubicBezTo>
                    <a:lnTo>
                      <a:pt x="3260384" y="1478439"/>
                    </a:lnTo>
                    <a:cubicBezTo>
                      <a:pt x="3261007" y="1482714"/>
                      <a:pt x="3261838" y="1527775"/>
                      <a:pt x="3262461" y="1532050"/>
                    </a:cubicBezTo>
                    <a:cubicBezTo>
                      <a:pt x="3261360" y="1595766"/>
                      <a:pt x="3259066" y="1604355"/>
                      <a:pt x="3257965" y="1668071"/>
                    </a:cubicBezTo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21128319">
                <a:off x="3359468" y="3271142"/>
                <a:ext cx="1712358" cy="2734299"/>
              </a:xfrm>
              <a:custGeom>
                <a:avLst/>
                <a:gdLst>
                  <a:gd name="connsiteX0" fmla="*/ 1877154 w 2403535"/>
                  <a:gd name="connsiteY0" fmla="*/ 73788 h 3604755"/>
                  <a:gd name="connsiteX1" fmla="*/ 2143854 w 2403535"/>
                  <a:gd name="connsiteY1" fmla="*/ 429388 h 3604755"/>
                  <a:gd name="connsiteX2" fmla="*/ 2313188 w 2403535"/>
                  <a:gd name="connsiteY2" fmla="*/ 848488 h 3604755"/>
                  <a:gd name="connsiteX3" fmla="*/ 2402088 w 2403535"/>
                  <a:gd name="connsiteY3" fmla="*/ 1415755 h 3604755"/>
                  <a:gd name="connsiteX4" fmla="*/ 2351288 w 2403535"/>
                  <a:gd name="connsiteY4" fmla="*/ 1978788 h 3604755"/>
                  <a:gd name="connsiteX5" fmla="*/ 2143854 w 2403535"/>
                  <a:gd name="connsiteY5" fmla="*/ 2537588 h 3604755"/>
                  <a:gd name="connsiteX6" fmla="*/ 1894088 w 2403535"/>
                  <a:gd name="connsiteY6" fmla="*/ 2922822 h 3604755"/>
                  <a:gd name="connsiteX7" fmla="*/ 1500388 w 2403535"/>
                  <a:gd name="connsiteY7" fmla="*/ 3303822 h 3604755"/>
                  <a:gd name="connsiteX8" fmla="*/ 1119388 w 2403535"/>
                  <a:gd name="connsiteY8" fmla="*/ 3557822 h 3604755"/>
                  <a:gd name="connsiteX9" fmla="*/ 1005088 w 2403535"/>
                  <a:gd name="connsiteY9" fmla="*/ 3562055 h 3604755"/>
                  <a:gd name="connsiteX10" fmla="*/ 704521 w 2403535"/>
                  <a:gd name="connsiteY10" fmla="*/ 3117555 h 3604755"/>
                  <a:gd name="connsiteX11" fmla="*/ 488621 w 2403535"/>
                  <a:gd name="connsiteY11" fmla="*/ 2613788 h 3604755"/>
                  <a:gd name="connsiteX12" fmla="*/ 243088 w 2403535"/>
                  <a:gd name="connsiteY12" fmla="*/ 2177755 h 3604755"/>
                  <a:gd name="connsiteX13" fmla="*/ 103388 w 2403535"/>
                  <a:gd name="connsiteY13" fmla="*/ 1966088 h 3604755"/>
                  <a:gd name="connsiteX14" fmla="*/ 1877154 w 2403535"/>
                  <a:gd name="connsiteY14" fmla="*/ 73788 h 3604755"/>
                  <a:gd name="connsiteX0" fmla="*/ 1877154 w 2403535"/>
                  <a:gd name="connsiteY0" fmla="*/ 0 h 3530967"/>
                  <a:gd name="connsiteX1" fmla="*/ 2143854 w 2403535"/>
                  <a:gd name="connsiteY1" fmla="*/ 355600 h 3530967"/>
                  <a:gd name="connsiteX2" fmla="*/ 2313188 w 2403535"/>
                  <a:gd name="connsiteY2" fmla="*/ 774700 h 3530967"/>
                  <a:gd name="connsiteX3" fmla="*/ 2402088 w 2403535"/>
                  <a:gd name="connsiteY3" fmla="*/ 1341967 h 3530967"/>
                  <a:gd name="connsiteX4" fmla="*/ 2351288 w 2403535"/>
                  <a:gd name="connsiteY4" fmla="*/ 1905000 h 3530967"/>
                  <a:gd name="connsiteX5" fmla="*/ 2143854 w 2403535"/>
                  <a:gd name="connsiteY5" fmla="*/ 2463800 h 3530967"/>
                  <a:gd name="connsiteX6" fmla="*/ 1894088 w 2403535"/>
                  <a:gd name="connsiteY6" fmla="*/ 2849034 h 3530967"/>
                  <a:gd name="connsiteX7" fmla="*/ 1500388 w 2403535"/>
                  <a:gd name="connsiteY7" fmla="*/ 3230034 h 3530967"/>
                  <a:gd name="connsiteX8" fmla="*/ 1119388 w 2403535"/>
                  <a:gd name="connsiteY8" fmla="*/ 3484034 h 3530967"/>
                  <a:gd name="connsiteX9" fmla="*/ 1005088 w 2403535"/>
                  <a:gd name="connsiteY9" fmla="*/ 3488267 h 3530967"/>
                  <a:gd name="connsiteX10" fmla="*/ 704521 w 2403535"/>
                  <a:gd name="connsiteY10" fmla="*/ 3043767 h 3530967"/>
                  <a:gd name="connsiteX11" fmla="*/ 488621 w 2403535"/>
                  <a:gd name="connsiteY11" fmla="*/ 2540000 h 3530967"/>
                  <a:gd name="connsiteX12" fmla="*/ 243088 w 2403535"/>
                  <a:gd name="connsiteY12" fmla="*/ 2103967 h 3530967"/>
                  <a:gd name="connsiteX13" fmla="*/ 103388 w 2403535"/>
                  <a:gd name="connsiteY13" fmla="*/ 1892300 h 3530967"/>
                  <a:gd name="connsiteX14" fmla="*/ 1877154 w 2403535"/>
                  <a:gd name="connsiteY14" fmla="*/ 0 h 3530967"/>
                  <a:gd name="connsiteX0" fmla="*/ 1877154 w 2403535"/>
                  <a:gd name="connsiteY0" fmla="*/ 0 h 3530967"/>
                  <a:gd name="connsiteX1" fmla="*/ 2006271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877154 w 2403535"/>
                  <a:gd name="connsiteY0" fmla="*/ 102538 h 3633505"/>
                  <a:gd name="connsiteX1" fmla="*/ 2022146 w 2403535"/>
                  <a:gd name="connsiteY1" fmla="*/ 272930 h 3633505"/>
                  <a:gd name="connsiteX2" fmla="*/ 2143854 w 2403535"/>
                  <a:gd name="connsiteY2" fmla="*/ 458138 h 3633505"/>
                  <a:gd name="connsiteX3" fmla="*/ 2313188 w 2403535"/>
                  <a:gd name="connsiteY3" fmla="*/ 877238 h 3633505"/>
                  <a:gd name="connsiteX4" fmla="*/ 2402088 w 2403535"/>
                  <a:gd name="connsiteY4" fmla="*/ 1444505 h 3633505"/>
                  <a:gd name="connsiteX5" fmla="*/ 2351288 w 2403535"/>
                  <a:gd name="connsiteY5" fmla="*/ 2007538 h 3633505"/>
                  <a:gd name="connsiteX6" fmla="*/ 2143854 w 2403535"/>
                  <a:gd name="connsiteY6" fmla="*/ 2566338 h 3633505"/>
                  <a:gd name="connsiteX7" fmla="*/ 1894088 w 2403535"/>
                  <a:gd name="connsiteY7" fmla="*/ 2951572 h 3633505"/>
                  <a:gd name="connsiteX8" fmla="*/ 1500388 w 2403535"/>
                  <a:gd name="connsiteY8" fmla="*/ 3332572 h 3633505"/>
                  <a:gd name="connsiteX9" fmla="*/ 1119388 w 2403535"/>
                  <a:gd name="connsiteY9" fmla="*/ 3586572 h 3633505"/>
                  <a:gd name="connsiteX10" fmla="*/ 1005088 w 2403535"/>
                  <a:gd name="connsiteY10" fmla="*/ 3590805 h 3633505"/>
                  <a:gd name="connsiteX11" fmla="*/ 704521 w 2403535"/>
                  <a:gd name="connsiteY11" fmla="*/ 3146305 h 3633505"/>
                  <a:gd name="connsiteX12" fmla="*/ 488621 w 2403535"/>
                  <a:gd name="connsiteY12" fmla="*/ 2642538 h 3633505"/>
                  <a:gd name="connsiteX13" fmla="*/ 243088 w 2403535"/>
                  <a:gd name="connsiteY13" fmla="*/ 2206505 h 3633505"/>
                  <a:gd name="connsiteX14" fmla="*/ 103388 w 2403535"/>
                  <a:gd name="connsiteY14" fmla="*/ 1994838 h 3633505"/>
                  <a:gd name="connsiteX15" fmla="*/ 1877154 w 2403535"/>
                  <a:gd name="connsiteY15" fmla="*/ 102538 h 3633505"/>
                  <a:gd name="connsiteX0" fmla="*/ 1877154 w 2403535"/>
                  <a:gd name="connsiteY0" fmla="*/ 0 h 3530967"/>
                  <a:gd name="connsiteX1" fmla="*/ 2022146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773766 w 2300147"/>
                  <a:gd name="connsiteY0" fmla="*/ 0 h 3530967"/>
                  <a:gd name="connsiteX1" fmla="*/ 1918758 w 2300147"/>
                  <a:gd name="connsiteY1" fmla="*/ 170392 h 3530967"/>
                  <a:gd name="connsiteX2" fmla="*/ 2040466 w 2300147"/>
                  <a:gd name="connsiteY2" fmla="*/ 355600 h 3530967"/>
                  <a:gd name="connsiteX3" fmla="*/ 2209800 w 2300147"/>
                  <a:gd name="connsiteY3" fmla="*/ 774700 h 3530967"/>
                  <a:gd name="connsiteX4" fmla="*/ 2298700 w 2300147"/>
                  <a:gd name="connsiteY4" fmla="*/ 1341967 h 3530967"/>
                  <a:gd name="connsiteX5" fmla="*/ 2247900 w 2300147"/>
                  <a:gd name="connsiteY5" fmla="*/ 1905000 h 3530967"/>
                  <a:gd name="connsiteX6" fmla="*/ 2040466 w 2300147"/>
                  <a:gd name="connsiteY6" fmla="*/ 2463800 h 3530967"/>
                  <a:gd name="connsiteX7" fmla="*/ 1790700 w 2300147"/>
                  <a:gd name="connsiteY7" fmla="*/ 2849034 h 3530967"/>
                  <a:gd name="connsiteX8" fmla="*/ 1397000 w 2300147"/>
                  <a:gd name="connsiteY8" fmla="*/ 3230034 h 3530967"/>
                  <a:gd name="connsiteX9" fmla="*/ 1016000 w 2300147"/>
                  <a:gd name="connsiteY9" fmla="*/ 3484034 h 3530967"/>
                  <a:gd name="connsiteX10" fmla="*/ 901700 w 2300147"/>
                  <a:gd name="connsiteY10" fmla="*/ 3488267 h 3530967"/>
                  <a:gd name="connsiteX11" fmla="*/ 601133 w 2300147"/>
                  <a:gd name="connsiteY11" fmla="*/ 3043767 h 3530967"/>
                  <a:gd name="connsiteX12" fmla="*/ 385233 w 2300147"/>
                  <a:gd name="connsiteY12" fmla="*/ 2540000 h 3530967"/>
                  <a:gd name="connsiteX13" fmla="*/ 139700 w 2300147"/>
                  <a:gd name="connsiteY13" fmla="*/ 2103967 h 3530967"/>
                  <a:gd name="connsiteX14" fmla="*/ 0 w 2300147"/>
                  <a:gd name="connsiteY14" fmla="*/ 1892300 h 3530967"/>
                  <a:gd name="connsiteX15" fmla="*/ 1773766 w 2300147"/>
                  <a:gd name="connsiteY15" fmla="*/ 0 h 3530967"/>
                  <a:gd name="connsiteX0" fmla="*/ 1789641 w 2316022"/>
                  <a:gd name="connsiteY0" fmla="*/ 103893 h 3634860"/>
                  <a:gd name="connsiteX1" fmla="*/ 1934633 w 2316022"/>
                  <a:gd name="connsiteY1" fmla="*/ 274285 h 3634860"/>
                  <a:gd name="connsiteX2" fmla="*/ 2056341 w 2316022"/>
                  <a:gd name="connsiteY2" fmla="*/ 459493 h 3634860"/>
                  <a:gd name="connsiteX3" fmla="*/ 2225675 w 2316022"/>
                  <a:gd name="connsiteY3" fmla="*/ 878593 h 3634860"/>
                  <a:gd name="connsiteX4" fmla="*/ 2314575 w 2316022"/>
                  <a:gd name="connsiteY4" fmla="*/ 1445860 h 3634860"/>
                  <a:gd name="connsiteX5" fmla="*/ 2263775 w 2316022"/>
                  <a:gd name="connsiteY5" fmla="*/ 2008893 h 3634860"/>
                  <a:gd name="connsiteX6" fmla="*/ 2056341 w 2316022"/>
                  <a:gd name="connsiteY6" fmla="*/ 2567693 h 3634860"/>
                  <a:gd name="connsiteX7" fmla="*/ 1806575 w 2316022"/>
                  <a:gd name="connsiteY7" fmla="*/ 2952927 h 3634860"/>
                  <a:gd name="connsiteX8" fmla="*/ 1412875 w 2316022"/>
                  <a:gd name="connsiteY8" fmla="*/ 3333927 h 3634860"/>
                  <a:gd name="connsiteX9" fmla="*/ 1031875 w 2316022"/>
                  <a:gd name="connsiteY9" fmla="*/ 3587927 h 3634860"/>
                  <a:gd name="connsiteX10" fmla="*/ 917575 w 2316022"/>
                  <a:gd name="connsiteY10" fmla="*/ 3592160 h 3634860"/>
                  <a:gd name="connsiteX11" fmla="*/ 617008 w 2316022"/>
                  <a:gd name="connsiteY11" fmla="*/ 3147660 h 3634860"/>
                  <a:gd name="connsiteX12" fmla="*/ 401108 w 2316022"/>
                  <a:gd name="connsiteY12" fmla="*/ 2643893 h 3634860"/>
                  <a:gd name="connsiteX13" fmla="*/ 155575 w 2316022"/>
                  <a:gd name="connsiteY13" fmla="*/ 2207860 h 3634860"/>
                  <a:gd name="connsiteX14" fmla="*/ 0 w 2316022"/>
                  <a:gd name="connsiteY14" fmla="*/ 2015243 h 3634860"/>
                  <a:gd name="connsiteX15" fmla="*/ 1789641 w 2316022"/>
                  <a:gd name="connsiteY15" fmla="*/ 103893 h 3634860"/>
                  <a:gd name="connsiteX0" fmla="*/ 1870662 w 2412918"/>
                  <a:gd name="connsiteY0" fmla="*/ 103893 h 3634860"/>
                  <a:gd name="connsiteX1" fmla="*/ 2031529 w 2412918"/>
                  <a:gd name="connsiteY1" fmla="*/ 274285 h 3634860"/>
                  <a:gd name="connsiteX2" fmla="*/ 2153237 w 2412918"/>
                  <a:gd name="connsiteY2" fmla="*/ 459493 h 3634860"/>
                  <a:gd name="connsiteX3" fmla="*/ 2322571 w 2412918"/>
                  <a:gd name="connsiteY3" fmla="*/ 878593 h 3634860"/>
                  <a:gd name="connsiteX4" fmla="*/ 2411471 w 2412918"/>
                  <a:gd name="connsiteY4" fmla="*/ 1445860 h 3634860"/>
                  <a:gd name="connsiteX5" fmla="*/ 2360671 w 2412918"/>
                  <a:gd name="connsiteY5" fmla="*/ 2008893 h 3634860"/>
                  <a:gd name="connsiteX6" fmla="*/ 2153237 w 2412918"/>
                  <a:gd name="connsiteY6" fmla="*/ 2567693 h 3634860"/>
                  <a:gd name="connsiteX7" fmla="*/ 1903471 w 2412918"/>
                  <a:gd name="connsiteY7" fmla="*/ 2952927 h 3634860"/>
                  <a:gd name="connsiteX8" fmla="*/ 1509771 w 2412918"/>
                  <a:gd name="connsiteY8" fmla="*/ 3333927 h 3634860"/>
                  <a:gd name="connsiteX9" fmla="*/ 1128771 w 2412918"/>
                  <a:gd name="connsiteY9" fmla="*/ 3587927 h 3634860"/>
                  <a:gd name="connsiteX10" fmla="*/ 1014471 w 2412918"/>
                  <a:gd name="connsiteY10" fmla="*/ 3592160 h 3634860"/>
                  <a:gd name="connsiteX11" fmla="*/ 713904 w 2412918"/>
                  <a:gd name="connsiteY11" fmla="*/ 3147660 h 3634860"/>
                  <a:gd name="connsiteX12" fmla="*/ 498004 w 2412918"/>
                  <a:gd name="connsiteY12" fmla="*/ 2643893 h 3634860"/>
                  <a:gd name="connsiteX13" fmla="*/ 252471 w 2412918"/>
                  <a:gd name="connsiteY13" fmla="*/ 2207860 h 3634860"/>
                  <a:gd name="connsiteX14" fmla="*/ 96896 w 2412918"/>
                  <a:gd name="connsiteY14" fmla="*/ 2015243 h 3634860"/>
                  <a:gd name="connsiteX15" fmla="*/ 1870662 w 2412918"/>
                  <a:gd name="connsiteY15" fmla="*/ 103893 h 3634860"/>
                  <a:gd name="connsiteX0" fmla="*/ 1870662 w 2412918"/>
                  <a:gd name="connsiteY0" fmla="*/ 0 h 3530967"/>
                  <a:gd name="connsiteX1" fmla="*/ 2031529 w 2412918"/>
                  <a:gd name="connsiteY1" fmla="*/ 170392 h 3530967"/>
                  <a:gd name="connsiteX2" fmla="*/ 2153237 w 2412918"/>
                  <a:gd name="connsiteY2" fmla="*/ 355600 h 3530967"/>
                  <a:gd name="connsiteX3" fmla="*/ 2322571 w 2412918"/>
                  <a:gd name="connsiteY3" fmla="*/ 774700 h 3530967"/>
                  <a:gd name="connsiteX4" fmla="*/ 2411471 w 2412918"/>
                  <a:gd name="connsiteY4" fmla="*/ 1341967 h 3530967"/>
                  <a:gd name="connsiteX5" fmla="*/ 2360671 w 2412918"/>
                  <a:gd name="connsiteY5" fmla="*/ 1905000 h 3530967"/>
                  <a:gd name="connsiteX6" fmla="*/ 2153237 w 2412918"/>
                  <a:gd name="connsiteY6" fmla="*/ 2463800 h 3530967"/>
                  <a:gd name="connsiteX7" fmla="*/ 1903471 w 2412918"/>
                  <a:gd name="connsiteY7" fmla="*/ 2849034 h 3530967"/>
                  <a:gd name="connsiteX8" fmla="*/ 1509771 w 2412918"/>
                  <a:gd name="connsiteY8" fmla="*/ 3230034 h 3530967"/>
                  <a:gd name="connsiteX9" fmla="*/ 1128771 w 2412918"/>
                  <a:gd name="connsiteY9" fmla="*/ 3484034 h 3530967"/>
                  <a:gd name="connsiteX10" fmla="*/ 1014471 w 2412918"/>
                  <a:gd name="connsiteY10" fmla="*/ 3488267 h 3530967"/>
                  <a:gd name="connsiteX11" fmla="*/ 713904 w 2412918"/>
                  <a:gd name="connsiteY11" fmla="*/ 3043767 h 3530967"/>
                  <a:gd name="connsiteX12" fmla="*/ 498004 w 2412918"/>
                  <a:gd name="connsiteY12" fmla="*/ 2540000 h 3530967"/>
                  <a:gd name="connsiteX13" fmla="*/ 252471 w 2412918"/>
                  <a:gd name="connsiteY13" fmla="*/ 2103967 h 3530967"/>
                  <a:gd name="connsiteX14" fmla="*/ 96896 w 2412918"/>
                  <a:gd name="connsiteY14" fmla="*/ 1911350 h 3530967"/>
                  <a:gd name="connsiteX15" fmla="*/ 1870662 w 2412918"/>
                  <a:gd name="connsiteY15" fmla="*/ 0 h 3530967"/>
                  <a:gd name="connsiteX0" fmla="*/ 1880866 w 2413597"/>
                  <a:gd name="connsiteY0" fmla="*/ 0 h 3540492"/>
                  <a:gd name="connsiteX1" fmla="*/ 2032208 w 2413597"/>
                  <a:gd name="connsiteY1" fmla="*/ 179917 h 3540492"/>
                  <a:gd name="connsiteX2" fmla="*/ 2153916 w 2413597"/>
                  <a:gd name="connsiteY2" fmla="*/ 365125 h 3540492"/>
                  <a:gd name="connsiteX3" fmla="*/ 2323250 w 2413597"/>
                  <a:gd name="connsiteY3" fmla="*/ 784225 h 3540492"/>
                  <a:gd name="connsiteX4" fmla="*/ 2412150 w 2413597"/>
                  <a:gd name="connsiteY4" fmla="*/ 1351492 h 3540492"/>
                  <a:gd name="connsiteX5" fmla="*/ 2361350 w 2413597"/>
                  <a:gd name="connsiteY5" fmla="*/ 1914525 h 3540492"/>
                  <a:gd name="connsiteX6" fmla="*/ 2153916 w 2413597"/>
                  <a:gd name="connsiteY6" fmla="*/ 2473325 h 3540492"/>
                  <a:gd name="connsiteX7" fmla="*/ 1904150 w 2413597"/>
                  <a:gd name="connsiteY7" fmla="*/ 2858559 h 3540492"/>
                  <a:gd name="connsiteX8" fmla="*/ 1510450 w 2413597"/>
                  <a:gd name="connsiteY8" fmla="*/ 3239559 h 3540492"/>
                  <a:gd name="connsiteX9" fmla="*/ 1129450 w 2413597"/>
                  <a:gd name="connsiteY9" fmla="*/ 3493559 h 3540492"/>
                  <a:gd name="connsiteX10" fmla="*/ 1015150 w 2413597"/>
                  <a:gd name="connsiteY10" fmla="*/ 3497792 h 3540492"/>
                  <a:gd name="connsiteX11" fmla="*/ 714583 w 2413597"/>
                  <a:gd name="connsiteY11" fmla="*/ 3053292 h 3540492"/>
                  <a:gd name="connsiteX12" fmla="*/ 498683 w 2413597"/>
                  <a:gd name="connsiteY12" fmla="*/ 2549525 h 3540492"/>
                  <a:gd name="connsiteX13" fmla="*/ 253150 w 2413597"/>
                  <a:gd name="connsiteY13" fmla="*/ 2113492 h 3540492"/>
                  <a:gd name="connsiteX14" fmla="*/ 97575 w 2413597"/>
                  <a:gd name="connsiteY14" fmla="*/ 1920875 h 3540492"/>
                  <a:gd name="connsiteX15" fmla="*/ 1880866 w 2413597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71081"/>
                  <a:gd name="connsiteX1" fmla="*/ 1934633 w 2316022"/>
                  <a:gd name="connsiteY1" fmla="*/ 179917 h 3571081"/>
                  <a:gd name="connsiteX2" fmla="*/ 2056341 w 2316022"/>
                  <a:gd name="connsiteY2" fmla="*/ 365125 h 3571081"/>
                  <a:gd name="connsiteX3" fmla="*/ 2225675 w 2316022"/>
                  <a:gd name="connsiteY3" fmla="*/ 784225 h 3571081"/>
                  <a:gd name="connsiteX4" fmla="*/ 2314575 w 2316022"/>
                  <a:gd name="connsiteY4" fmla="*/ 1351492 h 3571081"/>
                  <a:gd name="connsiteX5" fmla="*/ 2263775 w 2316022"/>
                  <a:gd name="connsiteY5" fmla="*/ 1914525 h 3571081"/>
                  <a:gd name="connsiteX6" fmla="*/ 2056341 w 2316022"/>
                  <a:gd name="connsiteY6" fmla="*/ 2473325 h 3571081"/>
                  <a:gd name="connsiteX7" fmla="*/ 1806575 w 2316022"/>
                  <a:gd name="connsiteY7" fmla="*/ 2858559 h 3571081"/>
                  <a:gd name="connsiteX8" fmla="*/ 1412875 w 2316022"/>
                  <a:gd name="connsiteY8" fmla="*/ 3239559 h 3571081"/>
                  <a:gd name="connsiteX9" fmla="*/ 1031875 w 2316022"/>
                  <a:gd name="connsiteY9" fmla="*/ 3493559 h 3571081"/>
                  <a:gd name="connsiteX10" fmla="*/ 927100 w 2316022"/>
                  <a:gd name="connsiteY10" fmla="*/ 3539067 h 3571081"/>
                  <a:gd name="connsiteX11" fmla="*/ 617008 w 2316022"/>
                  <a:gd name="connsiteY11" fmla="*/ 3053292 h 3571081"/>
                  <a:gd name="connsiteX12" fmla="*/ 401108 w 2316022"/>
                  <a:gd name="connsiteY12" fmla="*/ 2549525 h 3571081"/>
                  <a:gd name="connsiteX13" fmla="*/ 155575 w 2316022"/>
                  <a:gd name="connsiteY13" fmla="*/ 2113492 h 3571081"/>
                  <a:gd name="connsiteX14" fmla="*/ 0 w 2316022"/>
                  <a:gd name="connsiteY14" fmla="*/ 1920875 h 3571081"/>
                  <a:gd name="connsiteX15" fmla="*/ 1783291 w 2316022"/>
                  <a:gd name="connsiteY15" fmla="*/ 0 h 3571081"/>
                  <a:gd name="connsiteX0" fmla="*/ 1783291 w 2316022"/>
                  <a:gd name="connsiteY0" fmla="*/ 0 h 3539067"/>
                  <a:gd name="connsiteX1" fmla="*/ 1934633 w 2316022"/>
                  <a:gd name="connsiteY1" fmla="*/ 179917 h 3539067"/>
                  <a:gd name="connsiteX2" fmla="*/ 2056341 w 2316022"/>
                  <a:gd name="connsiteY2" fmla="*/ 365125 h 3539067"/>
                  <a:gd name="connsiteX3" fmla="*/ 2225675 w 2316022"/>
                  <a:gd name="connsiteY3" fmla="*/ 784225 h 3539067"/>
                  <a:gd name="connsiteX4" fmla="*/ 2314575 w 2316022"/>
                  <a:gd name="connsiteY4" fmla="*/ 1351492 h 3539067"/>
                  <a:gd name="connsiteX5" fmla="*/ 2263775 w 2316022"/>
                  <a:gd name="connsiteY5" fmla="*/ 1914525 h 3539067"/>
                  <a:gd name="connsiteX6" fmla="*/ 2056341 w 2316022"/>
                  <a:gd name="connsiteY6" fmla="*/ 2473325 h 3539067"/>
                  <a:gd name="connsiteX7" fmla="*/ 1806575 w 2316022"/>
                  <a:gd name="connsiteY7" fmla="*/ 2858559 h 3539067"/>
                  <a:gd name="connsiteX8" fmla="*/ 1412875 w 2316022"/>
                  <a:gd name="connsiteY8" fmla="*/ 3239559 h 3539067"/>
                  <a:gd name="connsiteX9" fmla="*/ 1031875 w 2316022"/>
                  <a:gd name="connsiteY9" fmla="*/ 3493559 h 3539067"/>
                  <a:gd name="connsiteX10" fmla="*/ 927100 w 2316022"/>
                  <a:gd name="connsiteY10" fmla="*/ 3539067 h 3539067"/>
                  <a:gd name="connsiteX11" fmla="*/ 617008 w 2316022"/>
                  <a:gd name="connsiteY11" fmla="*/ 3053292 h 3539067"/>
                  <a:gd name="connsiteX12" fmla="*/ 401108 w 2316022"/>
                  <a:gd name="connsiteY12" fmla="*/ 2549525 h 3539067"/>
                  <a:gd name="connsiteX13" fmla="*/ 155575 w 2316022"/>
                  <a:gd name="connsiteY13" fmla="*/ 2113492 h 3539067"/>
                  <a:gd name="connsiteX14" fmla="*/ 0 w 2316022"/>
                  <a:gd name="connsiteY14" fmla="*/ 1920875 h 3539067"/>
                  <a:gd name="connsiteX15" fmla="*/ 1783291 w 2316022"/>
                  <a:gd name="connsiteY15" fmla="*/ 0 h 3539067"/>
                  <a:gd name="connsiteX0" fmla="*/ 1962651 w 2419045"/>
                  <a:gd name="connsiteY0" fmla="*/ -1 h 3641011"/>
                  <a:gd name="connsiteX1" fmla="*/ 2037656 w 2419045"/>
                  <a:gd name="connsiteY1" fmla="*/ 281861 h 3641011"/>
                  <a:gd name="connsiteX2" fmla="*/ 2159364 w 2419045"/>
                  <a:gd name="connsiteY2" fmla="*/ 467069 h 3641011"/>
                  <a:gd name="connsiteX3" fmla="*/ 2328698 w 2419045"/>
                  <a:gd name="connsiteY3" fmla="*/ 886169 h 3641011"/>
                  <a:gd name="connsiteX4" fmla="*/ 2417598 w 2419045"/>
                  <a:gd name="connsiteY4" fmla="*/ 1453436 h 3641011"/>
                  <a:gd name="connsiteX5" fmla="*/ 2366798 w 2419045"/>
                  <a:gd name="connsiteY5" fmla="*/ 2016469 h 3641011"/>
                  <a:gd name="connsiteX6" fmla="*/ 2159364 w 2419045"/>
                  <a:gd name="connsiteY6" fmla="*/ 2575269 h 3641011"/>
                  <a:gd name="connsiteX7" fmla="*/ 1909598 w 2419045"/>
                  <a:gd name="connsiteY7" fmla="*/ 2960503 h 3641011"/>
                  <a:gd name="connsiteX8" fmla="*/ 1515898 w 2419045"/>
                  <a:gd name="connsiteY8" fmla="*/ 3341503 h 3641011"/>
                  <a:gd name="connsiteX9" fmla="*/ 1134898 w 2419045"/>
                  <a:gd name="connsiteY9" fmla="*/ 3595503 h 3641011"/>
                  <a:gd name="connsiteX10" fmla="*/ 1030123 w 2419045"/>
                  <a:gd name="connsiteY10" fmla="*/ 3641011 h 3641011"/>
                  <a:gd name="connsiteX11" fmla="*/ 720031 w 2419045"/>
                  <a:gd name="connsiteY11" fmla="*/ 3155236 h 3641011"/>
                  <a:gd name="connsiteX12" fmla="*/ 504131 w 2419045"/>
                  <a:gd name="connsiteY12" fmla="*/ 2651469 h 3641011"/>
                  <a:gd name="connsiteX13" fmla="*/ 258598 w 2419045"/>
                  <a:gd name="connsiteY13" fmla="*/ 2215436 h 3641011"/>
                  <a:gd name="connsiteX14" fmla="*/ 103023 w 2419045"/>
                  <a:gd name="connsiteY14" fmla="*/ 2022819 h 3641011"/>
                  <a:gd name="connsiteX15" fmla="*/ 1962651 w 2419045"/>
                  <a:gd name="connsiteY15" fmla="*/ -1 h 3641011"/>
                  <a:gd name="connsiteX0" fmla="*/ 1962651 w 2419045"/>
                  <a:gd name="connsiteY0" fmla="*/ 86653 h 3727665"/>
                  <a:gd name="connsiteX1" fmla="*/ 2052617 w 2419045"/>
                  <a:gd name="connsiteY1" fmla="*/ 391760 h 3727665"/>
                  <a:gd name="connsiteX2" fmla="*/ 2037656 w 2419045"/>
                  <a:gd name="connsiteY2" fmla="*/ 368515 h 3727665"/>
                  <a:gd name="connsiteX3" fmla="*/ 2159364 w 2419045"/>
                  <a:gd name="connsiteY3" fmla="*/ 553723 h 3727665"/>
                  <a:gd name="connsiteX4" fmla="*/ 2328698 w 2419045"/>
                  <a:gd name="connsiteY4" fmla="*/ 972823 h 3727665"/>
                  <a:gd name="connsiteX5" fmla="*/ 2417598 w 2419045"/>
                  <a:gd name="connsiteY5" fmla="*/ 1540090 h 3727665"/>
                  <a:gd name="connsiteX6" fmla="*/ 2366798 w 2419045"/>
                  <a:gd name="connsiteY6" fmla="*/ 2103123 h 3727665"/>
                  <a:gd name="connsiteX7" fmla="*/ 2159364 w 2419045"/>
                  <a:gd name="connsiteY7" fmla="*/ 2661923 h 3727665"/>
                  <a:gd name="connsiteX8" fmla="*/ 1909598 w 2419045"/>
                  <a:gd name="connsiteY8" fmla="*/ 3047157 h 3727665"/>
                  <a:gd name="connsiteX9" fmla="*/ 1515898 w 2419045"/>
                  <a:gd name="connsiteY9" fmla="*/ 3428157 h 3727665"/>
                  <a:gd name="connsiteX10" fmla="*/ 1134898 w 2419045"/>
                  <a:gd name="connsiteY10" fmla="*/ 3682157 h 3727665"/>
                  <a:gd name="connsiteX11" fmla="*/ 1030123 w 2419045"/>
                  <a:gd name="connsiteY11" fmla="*/ 3727665 h 3727665"/>
                  <a:gd name="connsiteX12" fmla="*/ 720031 w 2419045"/>
                  <a:gd name="connsiteY12" fmla="*/ 3241890 h 3727665"/>
                  <a:gd name="connsiteX13" fmla="*/ 504131 w 2419045"/>
                  <a:gd name="connsiteY13" fmla="*/ 2738123 h 3727665"/>
                  <a:gd name="connsiteX14" fmla="*/ 258598 w 2419045"/>
                  <a:gd name="connsiteY14" fmla="*/ 2302090 h 3727665"/>
                  <a:gd name="connsiteX15" fmla="*/ 103023 w 2419045"/>
                  <a:gd name="connsiteY15" fmla="*/ 2109473 h 3727665"/>
                  <a:gd name="connsiteX16" fmla="*/ 1962651 w 2419045"/>
                  <a:gd name="connsiteY16" fmla="*/ 86653 h 3727665"/>
                  <a:gd name="connsiteX0" fmla="*/ 1962651 w 2419045"/>
                  <a:gd name="connsiteY0" fmla="*/ 86653 h 3727665"/>
                  <a:gd name="connsiteX1" fmla="*/ 2052617 w 2419045"/>
                  <a:gd name="connsiteY1" fmla="*/ 391760 h 3727665"/>
                  <a:gd name="connsiteX2" fmla="*/ 2037656 w 2419045"/>
                  <a:gd name="connsiteY2" fmla="*/ 368515 h 3727665"/>
                  <a:gd name="connsiteX3" fmla="*/ 2128436 w 2419045"/>
                  <a:gd name="connsiteY3" fmla="*/ 614332 h 3727665"/>
                  <a:gd name="connsiteX4" fmla="*/ 2328698 w 2419045"/>
                  <a:gd name="connsiteY4" fmla="*/ 972823 h 3727665"/>
                  <a:gd name="connsiteX5" fmla="*/ 2417598 w 2419045"/>
                  <a:gd name="connsiteY5" fmla="*/ 1540090 h 3727665"/>
                  <a:gd name="connsiteX6" fmla="*/ 2366798 w 2419045"/>
                  <a:gd name="connsiteY6" fmla="*/ 2103123 h 3727665"/>
                  <a:gd name="connsiteX7" fmla="*/ 2159364 w 2419045"/>
                  <a:gd name="connsiteY7" fmla="*/ 2661923 h 3727665"/>
                  <a:gd name="connsiteX8" fmla="*/ 1909598 w 2419045"/>
                  <a:gd name="connsiteY8" fmla="*/ 3047157 h 3727665"/>
                  <a:gd name="connsiteX9" fmla="*/ 1515898 w 2419045"/>
                  <a:gd name="connsiteY9" fmla="*/ 3428157 h 3727665"/>
                  <a:gd name="connsiteX10" fmla="*/ 1134898 w 2419045"/>
                  <a:gd name="connsiteY10" fmla="*/ 3682157 h 3727665"/>
                  <a:gd name="connsiteX11" fmla="*/ 1030123 w 2419045"/>
                  <a:gd name="connsiteY11" fmla="*/ 3727665 h 3727665"/>
                  <a:gd name="connsiteX12" fmla="*/ 720031 w 2419045"/>
                  <a:gd name="connsiteY12" fmla="*/ 3241890 h 3727665"/>
                  <a:gd name="connsiteX13" fmla="*/ 504131 w 2419045"/>
                  <a:gd name="connsiteY13" fmla="*/ 2738123 h 3727665"/>
                  <a:gd name="connsiteX14" fmla="*/ 258598 w 2419045"/>
                  <a:gd name="connsiteY14" fmla="*/ 2302090 h 3727665"/>
                  <a:gd name="connsiteX15" fmla="*/ 103023 w 2419045"/>
                  <a:gd name="connsiteY15" fmla="*/ 2109473 h 3727665"/>
                  <a:gd name="connsiteX16" fmla="*/ 1962651 w 2419045"/>
                  <a:gd name="connsiteY16" fmla="*/ 86653 h 3727665"/>
                  <a:gd name="connsiteX0" fmla="*/ 1962651 w 2427054"/>
                  <a:gd name="connsiteY0" fmla="*/ 86653 h 3727665"/>
                  <a:gd name="connsiteX1" fmla="*/ 2052617 w 2427054"/>
                  <a:gd name="connsiteY1" fmla="*/ 391760 h 3727665"/>
                  <a:gd name="connsiteX2" fmla="*/ 2037656 w 2427054"/>
                  <a:gd name="connsiteY2" fmla="*/ 368515 h 3727665"/>
                  <a:gd name="connsiteX3" fmla="*/ 2128436 w 2427054"/>
                  <a:gd name="connsiteY3" fmla="*/ 614332 h 3727665"/>
                  <a:gd name="connsiteX4" fmla="*/ 2205579 w 2427054"/>
                  <a:gd name="connsiteY4" fmla="*/ 889174 h 3727665"/>
                  <a:gd name="connsiteX5" fmla="*/ 2417598 w 2427054"/>
                  <a:gd name="connsiteY5" fmla="*/ 1540090 h 3727665"/>
                  <a:gd name="connsiteX6" fmla="*/ 2366798 w 2427054"/>
                  <a:gd name="connsiteY6" fmla="*/ 2103123 h 3727665"/>
                  <a:gd name="connsiteX7" fmla="*/ 2159364 w 2427054"/>
                  <a:gd name="connsiteY7" fmla="*/ 2661923 h 3727665"/>
                  <a:gd name="connsiteX8" fmla="*/ 1909598 w 2427054"/>
                  <a:gd name="connsiteY8" fmla="*/ 3047157 h 3727665"/>
                  <a:gd name="connsiteX9" fmla="*/ 1515898 w 2427054"/>
                  <a:gd name="connsiteY9" fmla="*/ 3428157 h 3727665"/>
                  <a:gd name="connsiteX10" fmla="*/ 1134898 w 2427054"/>
                  <a:gd name="connsiteY10" fmla="*/ 3682157 h 3727665"/>
                  <a:gd name="connsiteX11" fmla="*/ 1030123 w 2427054"/>
                  <a:gd name="connsiteY11" fmla="*/ 3727665 h 3727665"/>
                  <a:gd name="connsiteX12" fmla="*/ 720031 w 2427054"/>
                  <a:gd name="connsiteY12" fmla="*/ 3241890 h 3727665"/>
                  <a:gd name="connsiteX13" fmla="*/ 504131 w 2427054"/>
                  <a:gd name="connsiteY13" fmla="*/ 2738123 h 3727665"/>
                  <a:gd name="connsiteX14" fmla="*/ 258598 w 2427054"/>
                  <a:gd name="connsiteY14" fmla="*/ 2302090 h 3727665"/>
                  <a:gd name="connsiteX15" fmla="*/ 103023 w 2427054"/>
                  <a:gd name="connsiteY15" fmla="*/ 2109473 h 3727665"/>
                  <a:gd name="connsiteX16" fmla="*/ 1962651 w 2427054"/>
                  <a:gd name="connsiteY16" fmla="*/ 86653 h 3727665"/>
                  <a:gd name="connsiteX0" fmla="*/ 1962651 w 2368788"/>
                  <a:gd name="connsiteY0" fmla="*/ 86653 h 3727665"/>
                  <a:gd name="connsiteX1" fmla="*/ 2052617 w 2368788"/>
                  <a:gd name="connsiteY1" fmla="*/ 391760 h 3727665"/>
                  <a:gd name="connsiteX2" fmla="*/ 2037656 w 2368788"/>
                  <a:gd name="connsiteY2" fmla="*/ 368515 h 3727665"/>
                  <a:gd name="connsiteX3" fmla="*/ 2128436 w 2368788"/>
                  <a:gd name="connsiteY3" fmla="*/ 614332 h 3727665"/>
                  <a:gd name="connsiteX4" fmla="*/ 2205579 w 2368788"/>
                  <a:gd name="connsiteY4" fmla="*/ 889174 h 3727665"/>
                  <a:gd name="connsiteX5" fmla="*/ 2260933 w 2368788"/>
                  <a:gd name="connsiteY5" fmla="*/ 1262246 h 3727665"/>
                  <a:gd name="connsiteX6" fmla="*/ 2366798 w 2368788"/>
                  <a:gd name="connsiteY6" fmla="*/ 2103123 h 3727665"/>
                  <a:gd name="connsiteX7" fmla="*/ 2159364 w 2368788"/>
                  <a:gd name="connsiteY7" fmla="*/ 2661923 h 3727665"/>
                  <a:gd name="connsiteX8" fmla="*/ 1909598 w 2368788"/>
                  <a:gd name="connsiteY8" fmla="*/ 3047157 h 3727665"/>
                  <a:gd name="connsiteX9" fmla="*/ 1515898 w 2368788"/>
                  <a:gd name="connsiteY9" fmla="*/ 3428157 h 3727665"/>
                  <a:gd name="connsiteX10" fmla="*/ 1134898 w 2368788"/>
                  <a:gd name="connsiteY10" fmla="*/ 3682157 h 3727665"/>
                  <a:gd name="connsiteX11" fmla="*/ 1030123 w 2368788"/>
                  <a:gd name="connsiteY11" fmla="*/ 3727665 h 3727665"/>
                  <a:gd name="connsiteX12" fmla="*/ 720031 w 2368788"/>
                  <a:gd name="connsiteY12" fmla="*/ 3241890 h 3727665"/>
                  <a:gd name="connsiteX13" fmla="*/ 504131 w 2368788"/>
                  <a:gd name="connsiteY13" fmla="*/ 2738123 h 3727665"/>
                  <a:gd name="connsiteX14" fmla="*/ 258598 w 2368788"/>
                  <a:gd name="connsiteY14" fmla="*/ 2302090 h 3727665"/>
                  <a:gd name="connsiteX15" fmla="*/ 103023 w 2368788"/>
                  <a:gd name="connsiteY15" fmla="*/ 2109473 h 3727665"/>
                  <a:gd name="connsiteX16" fmla="*/ 1962651 w 2368788"/>
                  <a:gd name="connsiteY16" fmla="*/ 86653 h 3727665"/>
                  <a:gd name="connsiteX0" fmla="*/ 1962651 w 2265796"/>
                  <a:gd name="connsiteY0" fmla="*/ 86653 h 3727665"/>
                  <a:gd name="connsiteX1" fmla="*/ 2052617 w 2265796"/>
                  <a:gd name="connsiteY1" fmla="*/ 391760 h 3727665"/>
                  <a:gd name="connsiteX2" fmla="*/ 2037656 w 2265796"/>
                  <a:gd name="connsiteY2" fmla="*/ 368515 h 3727665"/>
                  <a:gd name="connsiteX3" fmla="*/ 2128436 w 2265796"/>
                  <a:gd name="connsiteY3" fmla="*/ 614332 h 3727665"/>
                  <a:gd name="connsiteX4" fmla="*/ 2205579 w 2265796"/>
                  <a:gd name="connsiteY4" fmla="*/ 889174 h 3727665"/>
                  <a:gd name="connsiteX5" fmla="*/ 2260933 w 2265796"/>
                  <a:gd name="connsiteY5" fmla="*/ 1262246 h 3727665"/>
                  <a:gd name="connsiteX6" fmla="*/ 2251505 w 2265796"/>
                  <a:gd name="connsiteY6" fmla="*/ 1783194 h 3727665"/>
                  <a:gd name="connsiteX7" fmla="*/ 2159364 w 2265796"/>
                  <a:gd name="connsiteY7" fmla="*/ 2661923 h 3727665"/>
                  <a:gd name="connsiteX8" fmla="*/ 1909598 w 2265796"/>
                  <a:gd name="connsiteY8" fmla="*/ 3047157 h 3727665"/>
                  <a:gd name="connsiteX9" fmla="*/ 1515898 w 2265796"/>
                  <a:gd name="connsiteY9" fmla="*/ 3428157 h 3727665"/>
                  <a:gd name="connsiteX10" fmla="*/ 1134898 w 2265796"/>
                  <a:gd name="connsiteY10" fmla="*/ 3682157 h 3727665"/>
                  <a:gd name="connsiteX11" fmla="*/ 1030123 w 2265796"/>
                  <a:gd name="connsiteY11" fmla="*/ 3727665 h 3727665"/>
                  <a:gd name="connsiteX12" fmla="*/ 720031 w 2265796"/>
                  <a:gd name="connsiteY12" fmla="*/ 3241890 h 3727665"/>
                  <a:gd name="connsiteX13" fmla="*/ 504131 w 2265796"/>
                  <a:gd name="connsiteY13" fmla="*/ 2738123 h 3727665"/>
                  <a:gd name="connsiteX14" fmla="*/ 258598 w 2265796"/>
                  <a:gd name="connsiteY14" fmla="*/ 2302090 h 3727665"/>
                  <a:gd name="connsiteX15" fmla="*/ 103023 w 2265796"/>
                  <a:gd name="connsiteY15" fmla="*/ 2109473 h 3727665"/>
                  <a:gd name="connsiteX16" fmla="*/ 1962651 w 226579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808619 w 2266436"/>
                  <a:gd name="connsiteY8" fmla="*/ 3028430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75909 w 2266436"/>
                  <a:gd name="connsiteY8" fmla="*/ 2699574 h 3727665"/>
                  <a:gd name="connsiteX9" fmla="*/ 1808619 w 2266436"/>
                  <a:gd name="connsiteY9" fmla="*/ 3028430 h 3727665"/>
                  <a:gd name="connsiteX10" fmla="*/ 1515898 w 2266436"/>
                  <a:gd name="connsiteY10" fmla="*/ 3428157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89834 w 2266436"/>
                  <a:gd name="connsiteY8" fmla="*/ 2724270 h 3727665"/>
                  <a:gd name="connsiteX9" fmla="*/ 1808619 w 2266436"/>
                  <a:gd name="connsiteY9" fmla="*/ 3028430 h 3727665"/>
                  <a:gd name="connsiteX10" fmla="*/ 1515898 w 2266436"/>
                  <a:gd name="connsiteY10" fmla="*/ 3428157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89834 w 2266436"/>
                  <a:gd name="connsiteY8" fmla="*/ 2724270 h 3727665"/>
                  <a:gd name="connsiteX9" fmla="*/ 1808619 w 2266436"/>
                  <a:gd name="connsiteY9" fmla="*/ 3028430 h 3727665"/>
                  <a:gd name="connsiteX10" fmla="*/ 1493894 w 2266436"/>
                  <a:gd name="connsiteY10" fmla="*/ 3401963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990257"/>
                  <a:gd name="connsiteX1" fmla="*/ 2052617 w 2266436"/>
                  <a:gd name="connsiteY1" fmla="*/ 391760 h 3990257"/>
                  <a:gd name="connsiteX2" fmla="*/ 2037656 w 2266436"/>
                  <a:gd name="connsiteY2" fmla="*/ 368515 h 3990257"/>
                  <a:gd name="connsiteX3" fmla="*/ 2128436 w 2266436"/>
                  <a:gd name="connsiteY3" fmla="*/ 614332 h 3990257"/>
                  <a:gd name="connsiteX4" fmla="*/ 2205579 w 2266436"/>
                  <a:gd name="connsiteY4" fmla="*/ 889174 h 3990257"/>
                  <a:gd name="connsiteX5" fmla="*/ 2260933 w 2266436"/>
                  <a:gd name="connsiteY5" fmla="*/ 1262246 h 3990257"/>
                  <a:gd name="connsiteX6" fmla="*/ 2251505 w 2266436"/>
                  <a:gd name="connsiteY6" fmla="*/ 1783194 h 3990257"/>
                  <a:gd name="connsiteX7" fmla="*/ 2146587 w 2266436"/>
                  <a:gd name="connsiteY7" fmla="*/ 2305721 h 3990257"/>
                  <a:gd name="connsiteX8" fmla="*/ 1989834 w 2266436"/>
                  <a:gd name="connsiteY8" fmla="*/ 2724270 h 3990257"/>
                  <a:gd name="connsiteX9" fmla="*/ 1808619 w 2266436"/>
                  <a:gd name="connsiteY9" fmla="*/ 3028430 h 3990257"/>
                  <a:gd name="connsiteX10" fmla="*/ 1493894 w 2266436"/>
                  <a:gd name="connsiteY10" fmla="*/ 3401963 h 3990257"/>
                  <a:gd name="connsiteX11" fmla="*/ 1134898 w 2266436"/>
                  <a:gd name="connsiteY11" fmla="*/ 3682157 h 3990257"/>
                  <a:gd name="connsiteX12" fmla="*/ 657371 w 2266436"/>
                  <a:gd name="connsiteY12" fmla="*/ 3990258 h 3990257"/>
                  <a:gd name="connsiteX13" fmla="*/ 720031 w 2266436"/>
                  <a:gd name="connsiteY13" fmla="*/ 3241890 h 3990257"/>
                  <a:gd name="connsiteX14" fmla="*/ 504131 w 2266436"/>
                  <a:gd name="connsiteY14" fmla="*/ 2738123 h 3990257"/>
                  <a:gd name="connsiteX15" fmla="*/ 258598 w 2266436"/>
                  <a:gd name="connsiteY15" fmla="*/ 2302090 h 3990257"/>
                  <a:gd name="connsiteX16" fmla="*/ 103023 w 2266436"/>
                  <a:gd name="connsiteY16" fmla="*/ 2109473 h 3990257"/>
                  <a:gd name="connsiteX17" fmla="*/ 1962651 w 2266436"/>
                  <a:gd name="connsiteY17" fmla="*/ 86653 h 3990257"/>
                  <a:gd name="connsiteX0" fmla="*/ 1962651 w 2266436"/>
                  <a:gd name="connsiteY0" fmla="*/ 86653 h 4004215"/>
                  <a:gd name="connsiteX1" fmla="*/ 2052617 w 2266436"/>
                  <a:gd name="connsiteY1" fmla="*/ 391760 h 4004215"/>
                  <a:gd name="connsiteX2" fmla="*/ 2037656 w 2266436"/>
                  <a:gd name="connsiteY2" fmla="*/ 368515 h 4004215"/>
                  <a:gd name="connsiteX3" fmla="*/ 2128436 w 2266436"/>
                  <a:gd name="connsiteY3" fmla="*/ 614332 h 4004215"/>
                  <a:gd name="connsiteX4" fmla="*/ 2205579 w 2266436"/>
                  <a:gd name="connsiteY4" fmla="*/ 889174 h 4004215"/>
                  <a:gd name="connsiteX5" fmla="*/ 2260933 w 2266436"/>
                  <a:gd name="connsiteY5" fmla="*/ 1262246 h 4004215"/>
                  <a:gd name="connsiteX6" fmla="*/ 2251505 w 2266436"/>
                  <a:gd name="connsiteY6" fmla="*/ 1783194 h 4004215"/>
                  <a:gd name="connsiteX7" fmla="*/ 2146587 w 2266436"/>
                  <a:gd name="connsiteY7" fmla="*/ 2305721 h 4004215"/>
                  <a:gd name="connsiteX8" fmla="*/ 1989834 w 2266436"/>
                  <a:gd name="connsiteY8" fmla="*/ 2724270 h 4004215"/>
                  <a:gd name="connsiteX9" fmla="*/ 1808619 w 2266436"/>
                  <a:gd name="connsiteY9" fmla="*/ 3028430 h 4004215"/>
                  <a:gd name="connsiteX10" fmla="*/ 1493894 w 2266436"/>
                  <a:gd name="connsiteY10" fmla="*/ 3401963 h 4004215"/>
                  <a:gd name="connsiteX11" fmla="*/ 1140745 w 2266436"/>
                  <a:gd name="connsiteY11" fmla="*/ 3705357 h 4004215"/>
                  <a:gd name="connsiteX12" fmla="*/ 657371 w 2266436"/>
                  <a:gd name="connsiteY12" fmla="*/ 3990258 h 4004215"/>
                  <a:gd name="connsiteX13" fmla="*/ 720031 w 2266436"/>
                  <a:gd name="connsiteY13" fmla="*/ 3241890 h 4004215"/>
                  <a:gd name="connsiteX14" fmla="*/ 504131 w 2266436"/>
                  <a:gd name="connsiteY14" fmla="*/ 2738123 h 4004215"/>
                  <a:gd name="connsiteX15" fmla="*/ 258598 w 2266436"/>
                  <a:gd name="connsiteY15" fmla="*/ 2302090 h 4004215"/>
                  <a:gd name="connsiteX16" fmla="*/ 103023 w 2266436"/>
                  <a:gd name="connsiteY16" fmla="*/ 2109473 h 4004215"/>
                  <a:gd name="connsiteX17" fmla="*/ 1962651 w 2266436"/>
                  <a:gd name="connsiteY17" fmla="*/ 86653 h 4004215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657371 w 2266436"/>
                  <a:gd name="connsiteY12" fmla="*/ 3990258 h 3990258"/>
                  <a:gd name="connsiteX13" fmla="*/ 720031 w 2266436"/>
                  <a:gd name="connsiteY13" fmla="*/ 3241890 h 3990258"/>
                  <a:gd name="connsiteX14" fmla="*/ 504131 w 2266436"/>
                  <a:gd name="connsiteY14" fmla="*/ 2738123 h 3990258"/>
                  <a:gd name="connsiteX15" fmla="*/ 258598 w 2266436"/>
                  <a:gd name="connsiteY15" fmla="*/ 2302090 h 3990258"/>
                  <a:gd name="connsiteX16" fmla="*/ 103023 w 2266436"/>
                  <a:gd name="connsiteY16" fmla="*/ 2109473 h 3990258"/>
                  <a:gd name="connsiteX17" fmla="*/ 1962651 w 2266436"/>
                  <a:gd name="connsiteY17" fmla="*/ 86653 h 3990258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921128 w 2266436"/>
                  <a:gd name="connsiteY12" fmla="*/ 3830837 h 3990258"/>
                  <a:gd name="connsiteX13" fmla="*/ 657371 w 2266436"/>
                  <a:gd name="connsiteY13" fmla="*/ 3990258 h 3990258"/>
                  <a:gd name="connsiteX14" fmla="*/ 720031 w 2266436"/>
                  <a:gd name="connsiteY14" fmla="*/ 3241890 h 3990258"/>
                  <a:gd name="connsiteX15" fmla="*/ 504131 w 2266436"/>
                  <a:gd name="connsiteY15" fmla="*/ 2738123 h 3990258"/>
                  <a:gd name="connsiteX16" fmla="*/ 258598 w 2266436"/>
                  <a:gd name="connsiteY16" fmla="*/ 2302090 h 3990258"/>
                  <a:gd name="connsiteX17" fmla="*/ 103023 w 2266436"/>
                  <a:gd name="connsiteY17" fmla="*/ 2109473 h 3990258"/>
                  <a:gd name="connsiteX18" fmla="*/ 1962651 w 2266436"/>
                  <a:gd name="connsiteY18" fmla="*/ 86653 h 3990258"/>
                  <a:gd name="connsiteX0" fmla="*/ 1962651 w 2266436"/>
                  <a:gd name="connsiteY0" fmla="*/ 86653 h 4019429"/>
                  <a:gd name="connsiteX1" fmla="*/ 2052617 w 2266436"/>
                  <a:gd name="connsiteY1" fmla="*/ 391760 h 4019429"/>
                  <a:gd name="connsiteX2" fmla="*/ 2037656 w 2266436"/>
                  <a:gd name="connsiteY2" fmla="*/ 368515 h 4019429"/>
                  <a:gd name="connsiteX3" fmla="*/ 2128436 w 2266436"/>
                  <a:gd name="connsiteY3" fmla="*/ 614332 h 4019429"/>
                  <a:gd name="connsiteX4" fmla="*/ 2205579 w 2266436"/>
                  <a:gd name="connsiteY4" fmla="*/ 889174 h 4019429"/>
                  <a:gd name="connsiteX5" fmla="*/ 2260933 w 2266436"/>
                  <a:gd name="connsiteY5" fmla="*/ 1262246 h 4019429"/>
                  <a:gd name="connsiteX6" fmla="*/ 2251505 w 2266436"/>
                  <a:gd name="connsiteY6" fmla="*/ 1783194 h 4019429"/>
                  <a:gd name="connsiteX7" fmla="*/ 2146587 w 2266436"/>
                  <a:gd name="connsiteY7" fmla="*/ 2305721 h 4019429"/>
                  <a:gd name="connsiteX8" fmla="*/ 1989834 w 2266436"/>
                  <a:gd name="connsiteY8" fmla="*/ 2724270 h 4019429"/>
                  <a:gd name="connsiteX9" fmla="*/ 1808619 w 2266436"/>
                  <a:gd name="connsiteY9" fmla="*/ 3028430 h 4019429"/>
                  <a:gd name="connsiteX10" fmla="*/ 1493894 w 2266436"/>
                  <a:gd name="connsiteY10" fmla="*/ 3401963 h 4019429"/>
                  <a:gd name="connsiteX11" fmla="*/ 1140745 w 2266436"/>
                  <a:gd name="connsiteY11" fmla="*/ 3705357 h 4019429"/>
                  <a:gd name="connsiteX12" fmla="*/ 918897 w 2266436"/>
                  <a:gd name="connsiteY12" fmla="*/ 3852536 h 4019429"/>
                  <a:gd name="connsiteX13" fmla="*/ 657371 w 2266436"/>
                  <a:gd name="connsiteY13" fmla="*/ 3990258 h 4019429"/>
                  <a:gd name="connsiteX14" fmla="*/ 720031 w 2266436"/>
                  <a:gd name="connsiteY14" fmla="*/ 3241890 h 4019429"/>
                  <a:gd name="connsiteX15" fmla="*/ 504131 w 2266436"/>
                  <a:gd name="connsiteY15" fmla="*/ 2738123 h 4019429"/>
                  <a:gd name="connsiteX16" fmla="*/ 258598 w 2266436"/>
                  <a:gd name="connsiteY16" fmla="*/ 2302090 h 4019429"/>
                  <a:gd name="connsiteX17" fmla="*/ 103023 w 2266436"/>
                  <a:gd name="connsiteY17" fmla="*/ 2109473 h 4019429"/>
                  <a:gd name="connsiteX18" fmla="*/ 1962651 w 2266436"/>
                  <a:gd name="connsiteY18" fmla="*/ 86653 h 4019429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918897 w 2266436"/>
                  <a:gd name="connsiteY12" fmla="*/ 3852536 h 3990258"/>
                  <a:gd name="connsiteX13" fmla="*/ 657371 w 2266436"/>
                  <a:gd name="connsiteY13" fmla="*/ 3990258 h 3990258"/>
                  <a:gd name="connsiteX14" fmla="*/ 720031 w 2266436"/>
                  <a:gd name="connsiteY14" fmla="*/ 3241890 h 3990258"/>
                  <a:gd name="connsiteX15" fmla="*/ 504131 w 2266436"/>
                  <a:gd name="connsiteY15" fmla="*/ 2738123 h 3990258"/>
                  <a:gd name="connsiteX16" fmla="*/ 258598 w 2266436"/>
                  <a:gd name="connsiteY16" fmla="*/ 2302090 h 3990258"/>
                  <a:gd name="connsiteX17" fmla="*/ 103023 w 2266436"/>
                  <a:gd name="connsiteY17" fmla="*/ 2109473 h 3990258"/>
                  <a:gd name="connsiteX18" fmla="*/ 1962651 w 2266436"/>
                  <a:gd name="connsiteY18" fmla="*/ 86653 h 3990258"/>
                  <a:gd name="connsiteX0" fmla="*/ 1962651 w 2266436"/>
                  <a:gd name="connsiteY0" fmla="*/ 0 h 3903605"/>
                  <a:gd name="connsiteX1" fmla="*/ 2052617 w 2266436"/>
                  <a:gd name="connsiteY1" fmla="*/ 305107 h 3903605"/>
                  <a:gd name="connsiteX2" fmla="*/ 2037656 w 2266436"/>
                  <a:gd name="connsiteY2" fmla="*/ 281862 h 3903605"/>
                  <a:gd name="connsiteX3" fmla="*/ 2128436 w 2266436"/>
                  <a:gd name="connsiteY3" fmla="*/ 527679 h 3903605"/>
                  <a:gd name="connsiteX4" fmla="*/ 2205579 w 2266436"/>
                  <a:gd name="connsiteY4" fmla="*/ 802521 h 3903605"/>
                  <a:gd name="connsiteX5" fmla="*/ 2260933 w 2266436"/>
                  <a:gd name="connsiteY5" fmla="*/ 1175593 h 3903605"/>
                  <a:gd name="connsiteX6" fmla="*/ 2251505 w 2266436"/>
                  <a:gd name="connsiteY6" fmla="*/ 1696541 h 3903605"/>
                  <a:gd name="connsiteX7" fmla="*/ 2146587 w 2266436"/>
                  <a:gd name="connsiteY7" fmla="*/ 2219068 h 3903605"/>
                  <a:gd name="connsiteX8" fmla="*/ 1989834 w 2266436"/>
                  <a:gd name="connsiteY8" fmla="*/ 2637617 h 3903605"/>
                  <a:gd name="connsiteX9" fmla="*/ 1808619 w 2266436"/>
                  <a:gd name="connsiteY9" fmla="*/ 2941777 h 3903605"/>
                  <a:gd name="connsiteX10" fmla="*/ 1493894 w 2266436"/>
                  <a:gd name="connsiteY10" fmla="*/ 3315310 h 3903605"/>
                  <a:gd name="connsiteX11" fmla="*/ 1140745 w 2266436"/>
                  <a:gd name="connsiteY11" fmla="*/ 3618704 h 3903605"/>
                  <a:gd name="connsiteX12" fmla="*/ 918897 w 2266436"/>
                  <a:gd name="connsiteY12" fmla="*/ 3765883 h 3903605"/>
                  <a:gd name="connsiteX13" fmla="*/ 657371 w 2266436"/>
                  <a:gd name="connsiteY13" fmla="*/ 3903605 h 3903605"/>
                  <a:gd name="connsiteX14" fmla="*/ 720031 w 2266436"/>
                  <a:gd name="connsiteY14" fmla="*/ 3155237 h 3903605"/>
                  <a:gd name="connsiteX15" fmla="*/ 504131 w 2266436"/>
                  <a:gd name="connsiteY15" fmla="*/ 2651470 h 3903605"/>
                  <a:gd name="connsiteX16" fmla="*/ 258598 w 2266436"/>
                  <a:gd name="connsiteY16" fmla="*/ 2215437 h 3903605"/>
                  <a:gd name="connsiteX17" fmla="*/ 103023 w 2266436"/>
                  <a:gd name="connsiteY17" fmla="*/ 2022820 h 3903605"/>
                  <a:gd name="connsiteX18" fmla="*/ 1962651 w 2266436"/>
                  <a:gd name="connsiteY18" fmla="*/ 0 h 3903605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037656 w 2266436"/>
                  <a:gd name="connsiteY2" fmla="*/ 370793 h 3992536"/>
                  <a:gd name="connsiteX3" fmla="*/ 2128436 w 2266436"/>
                  <a:gd name="connsiteY3" fmla="*/ 616610 h 3992536"/>
                  <a:gd name="connsiteX4" fmla="*/ 2205579 w 2266436"/>
                  <a:gd name="connsiteY4" fmla="*/ 891452 h 3992536"/>
                  <a:gd name="connsiteX5" fmla="*/ 2260933 w 2266436"/>
                  <a:gd name="connsiteY5" fmla="*/ 1264524 h 3992536"/>
                  <a:gd name="connsiteX6" fmla="*/ 2251505 w 2266436"/>
                  <a:gd name="connsiteY6" fmla="*/ 1785472 h 3992536"/>
                  <a:gd name="connsiteX7" fmla="*/ 2146587 w 2266436"/>
                  <a:gd name="connsiteY7" fmla="*/ 2307999 h 3992536"/>
                  <a:gd name="connsiteX8" fmla="*/ 1989834 w 2266436"/>
                  <a:gd name="connsiteY8" fmla="*/ 2726548 h 3992536"/>
                  <a:gd name="connsiteX9" fmla="*/ 1808619 w 2266436"/>
                  <a:gd name="connsiteY9" fmla="*/ 3030708 h 3992536"/>
                  <a:gd name="connsiteX10" fmla="*/ 1493894 w 2266436"/>
                  <a:gd name="connsiteY10" fmla="*/ 3404241 h 3992536"/>
                  <a:gd name="connsiteX11" fmla="*/ 1140745 w 2266436"/>
                  <a:gd name="connsiteY11" fmla="*/ 3707635 h 3992536"/>
                  <a:gd name="connsiteX12" fmla="*/ 918897 w 2266436"/>
                  <a:gd name="connsiteY12" fmla="*/ 3854814 h 3992536"/>
                  <a:gd name="connsiteX13" fmla="*/ 657371 w 2266436"/>
                  <a:gd name="connsiteY13" fmla="*/ 3992536 h 3992536"/>
                  <a:gd name="connsiteX14" fmla="*/ 720031 w 2266436"/>
                  <a:gd name="connsiteY14" fmla="*/ 3244168 h 3992536"/>
                  <a:gd name="connsiteX15" fmla="*/ 504131 w 2266436"/>
                  <a:gd name="connsiteY15" fmla="*/ 2740401 h 3992536"/>
                  <a:gd name="connsiteX16" fmla="*/ 258598 w 2266436"/>
                  <a:gd name="connsiteY16" fmla="*/ 2304368 h 3992536"/>
                  <a:gd name="connsiteX17" fmla="*/ 103023 w 2266436"/>
                  <a:gd name="connsiteY17" fmla="*/ 2111751 h 3992536"/>
                  <a:gd name="connsiteX18" fmla="*/ 1962651 w 2266436"/>
                  <a:gd name="connsiteY18" fmla="*/ 88931 h 3992536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128436 w 2266436"/>
                  <a:gd name="connsiteY2" fmla="*/ 616610 h 3992536"/>
                  <a:gd name="connsiteX3" fmla="*/ 2205579 w 2266436"/>
                  <a:gd name="connsiteY3" fmla="*/ 891452 h 3992536"/>
                  <a:gd name="connsiteX4" fmla="*/ 2260933 w 2266436"/>
                  <a:gd name="connsiteY4" fmla="*/ 1264524 h 3992536"/>
                  <a:gd name="connsiteX5" fmla="*/ 2251505 w 2266436"/>
                  <a:gd name="connsiteY5" fmla="*/ 1785472 h 3992536"/>
                  <a:gd name="connsiteX6" fmla="*/ 2146587 w 2266436"/>
                  <a:gd name="connsiteY6" fmla="*/ 2307999 h 3992536"/>
                  <a:gd name="connsiteX7" fmla="*/ 1989834 w 2266436"/>
                  <a:gd name="connsiteY7" fmla="*/ 2726548 h 3992536"/>
                  <a:gd name="connsiteX8" fmla="*/ 1808619 w 2266436"/>
                  <a:gd name="connsiteY8" fmla="*/ 3030708 h 3992536"/>
                  <a:gd name="connsiteX9" fmla="*/ 1493894 w 2266436"/>
                  <a:gd name="connsiteY9" fmla="*/ 3404241 h 3992536"/>
                  <a:gd name="connsiteX10" fmla="*/ 1140745 w 2266436"/>
                  <a:gd name="connsiteY10" fmla="*/ 3707635 h 3992536"/>
                  <a:gd name="connsiteX11" fmla="*/ 918897 w 2266436"/>
                  <a:gd name="connsiteY11" fmla="*/ 3854814 h 3992536"/>
                  <a:gd name="connsiteX12" fmla="*/ 657371 w 2266436"/>
                  <a:gd name="connsiteY12" fmla="*/ 3992536 h 3992536"/>
                  <a:gd name="connsiteX13" fmla="*/ 720031 w 2266436"/>
                  <a:gd name="connsiteY13" fmla="*/ 3244168 h 3992536"/>
                  <a:gd name="connsiteX14" fmla="*/ 504131 w 2266436"/>
                  <a:gd name="connsiteY14" fmla="*/ 2740401 h 3992536"/>
                  <a:gd name="connsiteX15" fmla="*/ 258598 w 2266436"/>
                  <a:gd name="connsiteY15" fmla="*/ 2304368 h 3992536"/>
                  <a:gd name="connsiteX16" fmla="*/ 103023 w 2266436"/>
                  <a:gd name="connsiteY16" fmla="*/ 2111751 h 3992536"/>
                  <a:gd name="connsiteX17" fmla="*/ 1962651 w 2266436"/>
                  <a:gd name="connsiteY17" fmla="*/ 88931 h 3992536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141111 w 2266436"/>
                  <a:gd name="connsiteY2" fmla="*/ 613431 h 3992536"/>
                  <a:gd name="connsiteX3" fmla="*/ 2205579 w 2266436"/>
                  <a:gd name="connsiteY3" fmla="*/ 891452 h 3992536"/>
                  <a:gd name="connsiteX4" fmla="*/ 2260933 w 2266436"/>
                  <a:gd name="connsiteY4" fmla="*/ 1264524 h 3992536"/>
                  <a:gd name="connsiteX5" fmla="*/ 2251505 w 2266436"/>
                  <a:gd name="connsiteY5" fmla="*/ 1785472 h 3992536"/>
                  <a:gd name="connsiteX6" fmla="*/ 2146587 w 2266436"/>
                  <a:gd name="connsiteY6" fmla="*/ 2307999 h 3992536"/>
                  <a:gd name="connsiteX7" fmla="*/ 1989834 w 2266436"/>
                  <a:gd name="connsiteY7" fmla="*/ 2726548 h 3992536"/>
                  <a:gd name="connsiteX8" fmla="*/ 1808619 w 2266436"/>
                  <a:gd name="connsiteY8" fmla="*/ 3030708 h 3992536"/>
                  <a:gd name="connsiteX9" fmla="*/ 1493894 w 2266436"/>
                  <a:gd name="connsiteY9" fmla="*/ 3404241 h 3992536"/>
                  <a:gd name="connsiteX10" fmla="*/ 1140745 w 2266436"/>
                  <a:gd name="connsiteY10" fmla="*/ 3707635 h 3992536"/>
                  <a:gd name="connsiteX11" fmla="*/ 918897 w 2266436"/>
                  <a:gd name="connsiteY11" fmla="*/ 3854814 h 3992536"/>
                  <a:gd name="connsiteX12" fmla="*/ 657371 w 2266436"/>
                  <a:gd name="connsiteY12" fmla="*/ 3992536 h 3992536"/>
                  <a:gd name="connsiteX13" fmla="*/ 720031 w 2266436"/>
                  <a:gd name="connsiteY13" fmla="*/ 3244168 h 3992536"/>
                  <a:gd name="connsiteX14" fmla="*/ 504131 w 2266436"/>
                  <a:gd name="connsiteY14" fmla="*/ 2740401 h 3992536"/>
                  <a:gd name="connsiteX15" fmla="*/ 258598 w 2266436"/>
                  <a:gd name="connsiteY15" fmla="*/ 2304368 h 3992536"/>
                  <a:gd name="connsiteX16" fmla="*/ 103023 w 2266436"/>
                  <a:gd name="connsiteY16" fmla="*/ 2111751 h 3992536"/>
                  <a:gd name="connsiteX17" fmla="*/ 1962651 w 2266436"/>
                  <a:gd name="connsiteY17" fmla="*/ 88931 h 3992536"/>
                  <a:gd name="connsiteX0" fmla="*/ 1962651 w 2266436"/>
                  <a:gd name="connsiteY0" fmla="*/ 0 h 3903605"/>
                  <a:gd name="connsiteX1" fmla="*/ 2073370 w 2266436"/>
                  <a:gd name="connsiteY1" fmla="*/ 303427 h 3903605"/>
                  <a:gd name="connsiteX2" fmla="*/ 2141111 w 2266436"/>
                  <a:gd name="connsiteY2" fmla="*/ 524500 h 3903605"/>
                  <a:gd name="connsiteX3" fmla="*/ 2205579 w 2266436"/>
                  <a:gd name="connsiteY3" fmla="*/ 802521 h 3903605"/>
                  <a:gd name="connsiteX4" fmla="*/ 2260933 w 2266436"/>
                  <a:gd name="connsiteY4" fmla="*/ 1175593 h 3903605"/>
                  <a:gd name="connsiteX5" fmla="*/ 2251505 w 2266436"/>
                  <a:gd name="connsiteY5" fmla="*/ 1696541 h 3903605"/>
                  <a:gd name="connsiteX6" fmla="*/ 2146587 w 2266436"/>
                  <a:gd name="connsiteY6" fmla="*/ 2219068 h 3903605"/>
                  <a:gd name="connsiteX7" fmla="*/ 1989834 w 2266436"/>
                  <a:gd name="connsiteY7" fmla="*/ 2637617 h 3903605"/>
                  <a:gd name="connsiteX8" fmla="*/ 1808619 w 2266436"/>
                  <a:gd name="connsiteY8" fmla="*/ 2941777 h 3903605"/>
                  <a:gd name="connsiteX9" fmla="*/ 1493894 w 2266436"/>
                  <a:gd name="connsiteY9" fmla="*/ 3315310 h 3903605"/>
                  <a:gd name="connsiteX10" fmla="*/ 1140745 w 2266436"/>
                  <a:gd name="connsiteY10" fmla="*/ 3618704 h 3903605"/>
                  <a:gd name="connsiteX11" fmla="*/ 918897 w 2266436"/>
                  <a:gd name="connsiteY11" fmla="*/ 3765883 h 3903605"/>
                  <a:gd name="connsiteX12" fmla="*/ 657371 w 2266436"/>
                  <a:gd name="connsiteY12" fmla="*/ 3903605 h 3903605"/>
                  <a:gd name="connsiteX13" fmla="*/ 720031 w 2266436"/>
                  <a:gd name="connsiteY13" fmla="*/ 3155237 h 3903605"/>
                  <a:gd name="connsiteX14" fmla="*/ 504131 w 2266436"/>
                  <a:gd name="connsiteY14" fmla="*/ 2651470 h 3903605"/>
                  <a:gd name="connsiteX15" fmla="*/ 258598 w 2266436"/>
                  <a:gd name="connsiteY15" fmla="*/ 2215437 h 3903605"/>
                  <a:gd name="connsiteX16" fmla="*/ 103023 w 2266436"/>
                  <a:gd name="connsiteY16" fmla="*/ 2022820 h 3903605"/>
                  <a:gd name="connsiteX17" fmla="*/ 1962651 w 2266436"/>
                  <a:gd name="connsiteY17" fmla="*/ 0 h 3903605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504131 w 2266436"/>
                  <a:gd name="connsiteY14" fmla="*/ 2651470 h 3924720"/>
                  <a:gd name="connsiteX15" fmla="*/ 258598 w 2266436"/>
                  <a:gd name="connsiteY15" fmla="*/ 2215437 h 3924720"/>
                  <a:gd name="connsiteX16" fmla="*/ 103023 w 2266436"/>
                  <a:gd name="connsiteY16" fmla="*/ 2022820 h 3924720"/>
                  <a:gd name="connsiteX17" fmla="*/ 1962651 w 2266436"/>
                  <a:gd name="connsiteY17" fmla="*/ 0 h 3924720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504131 w 2266436"/>
                  <a:gd name="connsiteY14" fmla="*/ 2651470 h 3924720"/>
                  <a:gd name="connsiteX15" fmla="*/ 304773 w 2266436"/>
                  <a:gd name="connsiteY15" fmla="*/ 2612605 h 3924720"/>
                  <a:gd name="connsiteX16" fmla="*/ 258598 w 2266436"/>
                  <a:gd name="connsiteY16" fmla="*/ 2215437 h 3924720"/>
                  <a:gd name="connsiteX17" fmla="*/ 103023 w 2266436"/>
                  <a:gd name="connsiteY17" fmla="*/ 2022820 h 3924720"/>
                  <a:gd name="connsiteX18" fmla="*/ 1962651 w 2266436"/>
                  <a:gd name="connsiteY18" fmla="*/ 0 h 3924720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399503 w 2266436"/>
                  <a:gd name="connsiteY14" fmla="*/ 2908499 h 3924720"/>
                  <a:gd name="connsiteX15" fmla="*/ 304773 w 2266436"/>
                  <a:gd name="connsiteY15" fmla="*/ 2612605 h 3924720"/>
                  <a:gd name="connsiteX16" fmla="*/ 258598 w 2266436"/>
                  <a:gd name="connsiteY16" fmla="*/ 2215437 h 3924720"/>
                  <a:gd name="connsiteX17" fmla="*/ 103023 w 2266436"/>
                  <a:gd name="connsiteY17" fmla="*/ 2022820 h 3924720"/>
                  <a:gd name="connsiteX18" fmla="*/ 1962651 w 2266436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03605"/>
                  <a:gd name="connsiteX1" fmla="*/ 2090424 w 2283490"/>
                  <a:gd name="connsiteY1" fmla="*/ 303427 h 3903605"/>
                  <a:gd name="connsiteX2" fmla="*/ 2158165 w 2283490"/>
                  <a:gd name="connsiteY2" fmla="*/ 524500 h 3903605"/>
                  <a:gd name="connsiteX3" fmla="*/ 2222633 w 2283490"/>
                  <a:gd name="connsiteY3" fmla="*/ 802521 h 3903605"/>
                  <a:gd name="connsiteX4" fmla="*/ 2277987 w 2283490"/>
                  <a:gd name="connsiteY4" fmla="*/ 1175593 h 3903605"/>
                  <a:gd name="connsiteX5" fmla="*/ 2268559 w 2283490"/>
                  <a:gd name="connsiteY5" fmla="*/ 1696541 h 3903605"/>
                  <a:gd name="connsiteX6" fmla="*/ 2163641 w 2283490"/>
                  <a:gd name="connsiteY6" fmla="*/ 2219068 h 3903605"/>
                  <a:gd name="connsiteX7" fmla="*/ 2006888 w 2283490"/>
                  <a:gd name="connsiteY7" fmla="*/ 2637617 h 3903605"/>
                  <a:gd name="connsiteX8" fmla="*/ 1825673 w 2283490"/>
                  <a:gd name="connsiteY8" fmla="*/ 2941777 h 3903605"/>
                  <a:gd name="connsiteX9" fmla="*/ 1510948 w 2283490"/>
                  <a:gd name="connsiteY9" fmla="*/ 3315310 h 3903605"/>
                  <a:gd name="connsiteX10" fmla="*/ 1157799 w 2283490"/>
                  <a:gd name="connsiteY10" fmla="*/ 3618704 h 3903605"/>
                  <a:gd name="connsiteX11" fmla="*/ 935951 w 2283490"/>
                  <a:gd name="connsiteY11" fmla="*/ 3765883 h 3903605"/>
                  <a:gd name="connsiteX12" fmla="*/ 674425 w 2283490"/>
                  <a:gd name="connsiteY12" fmla="*/ 3903605 h 3903605"/>
                  <a:gd name="connsiteX13" fmla="*/ 501681 w 2283490"/>
                  <a:gd name="connsiteY13" fmla="*/ 3282969 h 3903605"/>
                  <a:gd name="connsiteX14" fmla="*/ 416557 w 2283490"/>
                  <a:gd name="connsiteY14" fmla="*/ 2908499 h 3903605"/>
                  <a:gd name="connsiteX15" fmla="*/ 321827 w 2283490"/>
                  <a:gd name="connsiteY15" fmla="*/ 2612605 h 3903605"/>
                  <a:gd name="connsiteX16" fmla="*/ 211296 w 2283490"/>
                  <a:gd name="connsiteY16" fmla="*/ 2280904 h 3903605"/>
                  <a:gd name="connsiteX17" fmla="*/ 120077 w 2283490"/>
                  <a:gd name="connsiteY17" fmla="*/ 2022820 h 3903605"/>
                  <a:gd name="connsiteX18" fmla="*/ 1979705 w 2283490"/>
                  <a:gd name="connsiteY18" fmla="*/ 0 h 3903605"/>
                  <a:gd name="connsiteX0" fmla="*/ 1979705 w 2283490"/>
                  <a:gd name="connsiteY0" fmla="*/ 0 h 3903605"/>
                  <a:gd name="connsiteX1" fmla="*/ 2090424 w 2283490"/>
                  <a:gd name="connsiteY1" fmla="*/ 303427 h 3903605"/>
                  <a:gd name="connsiteX2" fmla="*/ 2158165 w 2283490"/>
                  <a:gd name="connsiteY2" fmla="*/ 524500 h 3903605"/>
                  <a:gd name="connsiteX3" fmla="*/ 2222633 w 2283490"/>
                  <a:gd name="connsiteY3" fmla="*/ 802521 h 3903605"/>
                  <a:gd name="connsiteX4" fmla="*/ 2277987 w 2283490"/>
                  <a:gd name="connsiteY4" fmla="*/ 1175593 h 3903605"/>
                  <a:gd name="connsiteX5" fmla="*/ 2268559 w 2283490"/>
                  <a:gd name="connsiteY5" fmla="*/ 1696541 h 3903605"/>
                  <a:gd name="connsiteX6" fmla="*/ 2163641 w 2283490"/>
                  <a:gd name="connsiteY6" fmla="*/ 2219068 h 3903605"/>
                  <a:gd name="connsiteX7" fmla="*/ 2006888 w 2283490"/>
                  <a:gd name="connsiteY7" fmla="*/ 2637617 h 3903605"/>
                  <a:gd name="connsiteX8" fmla="*/ 1825673 w 2283490"/>
                  <a:gd name="connsiteY8" fmla="*/ 2941777 h 3903605"/>
                  <a:gd name="connsiteX9" fmla="*/ 1510948 w 2283490"/>
                  <a:gd name="connsiteY9" fmla="*/ 3315310 h 3903605"/>
                  <a:gd name="connsiteX10" fmla="*/ 1157799 w 2283490"/>
                  <a:gd name="connsiteY10" fmla="*/ 3618704 h 3903605"/>
                  <a:gd name="connsiteX11" fmla="*/ 935951 w 2283490"/>
                  <a:gd name="connsiteY11" fmla="*/ 3765883 h 3903605"/>
                  <a:gd name="connsiteX12" fmla="*/ 674425 w 2283490"/>
                  <a:gd name="connsiteY12" fmla="*/ 3903605 h 3903605"/>
                  <a:gd name="connsiteX13" fmla="*/ 501681 w 2283490"/>
                  <a:gd name="connsiteY13" fmla="*/ 3282969 h 3903605"/>
                  <a:gd name="connsiteX14" fmla="*/ 416557 w 2283490"/>
                  <a:gd name="connsiteY14" fmla="*/ 2908499 h 3903605"/>
                  <a:gd name="connsiteX15" fmla="*/ 321827 w 2283490"/>
                  <a:gd name="connsiteY15" fmla="*/ 2612605 h 3903605"/>
                  <a:gd name="connsiteX16" fmla="*/ 211296 w 2283490"/>
                  <a:gd name="connsiteY16" fmla="*/ 2280904 h 3903605"/>
                  <a:gd name="connsiteX17" fmla="*/ 120077 w 2283490"/>
                  <a:gd name="connsiteY17" fmla="*/ 2022820 h 3903605"/>
                  <a:gd name="connsiteX18" fmla="*/ 1979705 w 2283490"/>
                  <a:gd name="connsiteY18" fmla="*/ 0 h 3903605"/>
                  <a:gd name="connsiteX0" fmla="*/ 1979705 w 2283490"/>
                  <a:gd name="connsiteY0" fmla="*/ 0 h 3911459"/>
                  <a:gd name="connsiteX1" fmla="*/ 2090424 w 2283490"/>
                  <a:gd name="connsiteY1" fmla="*/ 303427 h 3911459"/>
                  <a:gd name="connsiteX2" fmla="*/ 2158165 w 2283490"/>
                  <a:gd name="connsiteY2" fmla="*/ 524500 h 3911459"/>
                  <a:gd name="connsiteX3" fmla="*/ 2222633 w 2283490"/>
                  <a:gd name="connsiteY3" fmla="*/ 802521 h 3911459"/>
                  <a:gd name="connsiteX4" fmla="*/ 2277987 w 2283490"/>
                  <a:gd name="connsiteY4" fmla="*/ 1175593 h 3911459"/>
                  <a:gd name="connsiteX5" fmla="*/ 2268559 w 2283490"/>
                  <a:gd name="connsiteY5" fmla="*/ 1696541 h 3911459"/>
                  <a:gd name="connsiteX6" fmla="*/ 2163641 w 2283490"/>
                  <a:gd name="connsiteY6" fmla="*/ 2219068 h 3911459"/>
                  <a:gd name="connsiteX7" fmla="*/ 2006888 w 2283490"/>
                  <a:gd name="connsiteY7" fmla="*/ 2637617 h 3911459"/>
                  <a:gd name="connsiteX8" fmla="*/ 1825673 w 2283490"/>
                  <a:gd name="connsiteY8" fmla="*/ 2941777 h 3911459"/>
                  <a:gd name="connsiteX9" fmla="*/ 1510948 w 2283490"/>
                  <a:gd name="connsiteY9" fmla="*/ 3315310 h 3911459"/>
                  <a:gd name="connsiteX10" fmla="*/ 1157799 w 2283490"/>
                  <a:gd name="connsiteY10" fmla="*/ 3618704 h 3911459"/>
                  <a:gd name="connsiteX11" fmla="*/ 935951 w 2283490"/>
                  <a:gd name="connsiteY11" fmla="*/ 3765883 h 3911459"/>
                  <a:gd name="connsiteX12" fmla="*/ 657152 w 2283490"/>
                  <a:gd name="connsiteY12" fmla="*/ 3911459 h 3911459"/>
                  <a:gd name="connsiteX13" fmla="*/ 501681 w 2283490"/>
                  <a:gd name="connsiteY13" fmla="*/ 3282969 h 3911459"/>
                  <a:gd name="connsiteX14" fmla="*/ 416557 w 2283490"/>
                  <a:gd name="connsiteY14" fmla="*/ 2908499 h 3911459"/>
                  <a:gd name="connsiteX15" fmla="*/ 321827 w 2283490"/>
                  <a:gd name="connsiteY15" fmla="*/ 2612605 h 3911459"/>
                  <a:gd name="connsiteX16" fmla="*/ 211296 w 2283490"/>
                  <a:gd name="connsiteY16" fmla="*/ 2280904 h 3911459"/>
                  <a:gd name="connsiteX17" fmla="*/ 120077 w 2283490"/>
                  <a:gd name="connsiteY17" fmla="*/ 2022820 h 3911459"/>
                  <a:gd name="connsiteX18" fmla="*/ 1979705 w 2283490"/>
                  <a:gd name="connsiteY18" fmla="*/ 0 h 3911459"/>
                  <a:gd name="connsiteX0" fmla="*/ 1859628 w 2163413"/>
                  <a:gd name="connsiteY0" fmla="*/ 0 h 3911459"/>
                  <a:gd name="connsiteX1" fmla="*/ 1970347 w 2163413"/>
                  <a:gd name="connsiteY1" fmla="*/ 303427 h 3911459"/>
                  <a:gd name="connsiteX2" fmla="*/ 2038088 w 2163413"/>
                  <a:gd name="connsiteY2" fmla="*/ 524500 h 3911459"/>
                  <a:gd name="connsiteX3" fmla="*/ 2102556 w 2163413"/>
                  <a:gd name="connsiteY3" fmla="*/ 802521 h 3911459"/>
                  <a:gd name="connsiteX4" fmla="*/ 2157910 w 2163413"/>
                  <a:gd name="connsiteY4" fmla="*/ 1175593 h 3911459"/>
                  <a:gd name="connsiteX5" fmla="*/ 2148482 w 2163413"/>
                  <a:gd name="connsiteY5" fmla="*/ 1696541 h 3911459"/>
                  <a:gd name="connsiteX6" fmla="*/ 2043564 w 2163413"/>
                  <a:gd name="connsiteY6" fmla="*/ 2219068 h 3911459"/>
                  <a:gd name="connsiteX7" fmla="*/ 1886811 w 2163413"/>
                  <a:gd name="connsiteY7" fmla="*/ 2637617 h 3911459"/>
                  <a:gd name="connsiteX8" fmla="*/ 1705596 w 2163413"/>
                  <a:gd name="connsiteY8" fmla="*/ 2941777 h 3911459"/>
                  <a:gd name="connsiteX9" fmla="*/ 1390871 w 2163413"/>
                  <a:gd name="connsiteY9" fmla="*/ 3315310 h 3911459"/>
                  <a:gd name="connsiteX10" fmla="*/ 1037722 w 2163413"/>
                  <a:gd name="connsiteY10" fmla="*/ 3618704 h 3911459"/>
                  <a:gd name="connsiteX11" fmla="*/ 815874 w 2163413"/>
                  <a:gd name="connsiteY11" fmla="*/ 3765883 h 3911459"/>
                  <a:gd name="connsiteX12" fmla="*/ 537075 w 2163413"/>
                  <a:gd name="connsiteY12" fmla="*/ 3911459 h 3911459"/>
                  <a:gd name="connsiteX13" fmla="*/ 381604 w 2163413"/>
                  <a:gd name="connsiteY13" fmla="*/ 3282969 h 3911459"/>
                  <a:gd name="connsiteX14" fmla="*/ 296480 w 2163413"/>
                  <a:gd name="connsiteY14" fmla="*/ 2908499 h 3911459"/>
                  <a:gd name="connsiteX15" fmla="*/ 201750 w 2163413"/>
                  <a:gd name="connsiteY15" fmla="*/ 2612605 h 3911459"/>
                  <a:gd name="connsiteX16" fmla="*/ 91219 w 2163413"/>
                  <a:gd name="connsiteY16" fmla="*/ 2280904 h 3911459"/>
                  <a:gd name="connsiteX17" fmla="*/ 0 w 2163413"/>
                  <a:gd name="connsiteY17" fmla="*/ 2022820 h 3911459"/>
                  <a:gd name="connsiteX18" fmla="*/ 1859628 w 2163413"/>
                  <a:gd name="connsiteY18" fmla="*/ 0 h 3911459"/>
                  <a:gd name="connsiteX0" fmla="*/ 1859628 w 2163413"/>
                  <a:gd name="connsiteY0" fmla="*/ 0 h 4312595"/>
                  <a:gd name="connsiteX1" fmla="*/ 1970347 w 2163413"/>
                  <a:gd name="connsiteY1" fmla="*/ 303427 h 4312595"/>
                  <a:gd name="connsiteX2" fmla="*/ 2038088 w 2163413"/>
                  <a:gd name="connsiteY2" fmla="*/ 524500 h 4312595"/>
                  <a:gd name="connsiteX3" fmla="*/ 2102556 w 2163413"/>
                  <a:gd name="connsiteY3" fmla="*/ 802521 h 4312595"/>
                  <a:gd name="connsiteX4" fmla="*/ 2157910 w 2163413"/>
                  <a:gd name="connsiteY4" fmla="*/ 1175593 h 4312595"/>
                  <a:gd name="connsiteX5" fmla="*/ 2148482 w 2163413"/>
                  <a:gd name="connsiteY5" fmla="*/ 1696541 h 4312595"/>
                  <a:gd name="connsiteX6" fmla="*/ 2043564 w 2163413"/>
                  <a:gd name="connsiteY6" fmla="*/ 2219068 h 4312595"/>
                  <a:gd name="connsiteX7" fmla="*/ 1886811 w 2163413"/>
                  <a:gd name="connsiteY7" fmla="*/ 2637617 h 4312595"/>
                  <a:gd name="connsiteX8" fmla="*/ 1705596 w 2163413"/>
                  <a:gd name="connsiteY8" fmla="*/ 2941777 h 4312595"/>
                  <a:gd name="connsiteX9" fmla="*/ 1390871 w 2163413"/>
                  <a:gd name="connsiteY9" fmla="*/ 3315310 h 4312595"/>
                  <a:gd name="connsiteX10" fmla="*/ 1037722 w 2163413"/>
                  <a:gd name="connsiteY10" fmla="*/ 3618704 h 4312595"/>
                  <a:gd name="connsiteX11" fmla="*/ 648535 w 2163413"/>
                  <a:gd name="connsiteY11" fmla="*/ 4312595 h 4312595"/>
                  <a:gd name="connsiteX12" fmla="*/ 537075 w 2163413"/>
                  <a:gd name="connsiteY12" fmla="*/ 3911459 h 4312595"/>
                  <a:gd name="connsiteX13" fmla="*/ 381604 w 2163413"/>
                  <a:gd name="connsiteY13" fmla="*/ 3282969 h 4312595"/>
                  <a:gd name="connsiteX14" fmla="*/ 296480 w 2163413"/>
                  <a:gd name="connsiteY14" fmla="*/ 2908499 h 4312595"/>
                  <a:gd name="connsiteX15" fmla="*/ 201750 w 2163413"/>
                  <a:gd name="connsiteY15" fmla="*/ 2612605 h 4312595"/>
                  <a:gd name="connsiteX16" fmla="*/ 91219 w 2163413"/>
                  <a:gd name="connsiteY16" fmla="*/ 2280904 h 4312595"/>
                  <a:gd name="connsiteX17" fmla="*/ 0 w 2163413"/>
                  <a:gd name="connsiteY17" fmla="*/ 2022820 h 4312595"/>
                  <a:gd name="connsiteX18" fmla="*/ 1859628 w 2163413"/>
                  <a:gd name="connsiteY18" fmla="*/ 0 h 4312595"/>
                  <a:gd name="connsiteX0" fmla="*/ 1859628 w 2163413"/>
                  <a:gd name="connsiteY0" fmla="*/ 0 h 4743609"/>
                  <a:gd name="connsiteX1" fmla="*/ 1970347 w 2163413"/>
                  <a:gd name="connsiteY1" fmla="*/ 303427 h 4743609"/>
                  <a:gd name="connsiteX2" fmla="*/ 2038088 w 2163413"/>
                  <a:gd name="connsiteY2" fmla="*/ 524500 h 4743609"/>
                  <a:gd name="connsiteX3" fmla="*/ 2102556 w 2163413"/>
                  <a:gd name="connsiteY3" fmla="*/ 802521 h 4743609"/>
                  <a:gd name="connsiteX4" fmla="*/ 2157910 w 2163413"/>
                  <a:gd name="connsiteY4" fmla="*/ 1175593 h 4743609"/>
                  <a:gd name="connsiteX5" fmla="*/ 2148482 w 2163413"/>
                  <a:gd name="connsiteY5" fmla="*/ 1696541 h 4743609"/>
                  <a:gd name="connsiteX6" fmla="*/ 2043564 w 2163413"/>
                  <a:gd name="connsiteY6" fmla="*/ 2219068 h 4743609"/>
                  <a:gd name="connsiteX7" fmla="*/ 1886811 w 2163413"/>
                  <a:gd name="connsiteY7" fmla="*/ 2637617 h 4743609"/>
                  <a:gd name="connsiteX8" fmla="*/ 1705596 w 2163413"/>
                  <a:gd name="connsiteY8" fmla="*/ 2941777 h 4743609"/>
                  <a:gd name="connsiteX9" fmla="*/ 1390871 w 2163413"/>
                  <a:gd name="connsiteY9" fmla="*/ 3315310 h 4743609"/>
                  <a:gd name="connsiteX10" fmla="*/ 778884 w 2163413"/>
                  <a:gd name="connsiteY10" fmla="*/ 4715135 h 4743609"/>
                  <a:gd name="connsiteX11" fmla="*/ 648535 w 2163413"/>
                  <a:gd name="connsiteY11" fmla="*/ 4312595 h 4743609"/>
                  <a:gd name="connsiteX12" fmla="*/ 537075 w 2163413"/>
                  <a:gd name="connsiteY12" fmla="*/ 3911459 h 4743609"/>
                  <a:gd name="connsiteX13" fmla="*/ 381604 w 2163413"/>
                  <a:gd name="connsiteY13" fmla="*/ 3282969 h 4743609"/>
                  <a:gd name="connsiteX14" fmla="*/ 296480 w 2163413"/>
                  <a:gd name="connsiteY14" fmla="*/ 2908499 h 4743609"/>
                  <a:gd name="connsiteX15" fmla="*/ 201750 w 2163413"/>
                  <a:gd name="connsiteY15" fmla="*/ 2612605 h 4743609"/>
                  <a:gd name="connsiteX16" fmla="*/ 91219 w 2163413"/>
                  <a:gd name="connsiteY16" fmla="*/ 2280904 h 4743609"/>
                  <a:gd name="connsiteX17" fmla="*/ 0 w 2163413"/>
                  <a:gd name="connsiteY17" fmla="*/ 2022820 h 4743609"/>
                  <a:gd name="connsiteX18" fmla="*/ 1859628 w 2163413"/>
                  <a:gd name="connsiteY18" fmla="*/ 0 h 4743609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778884 w 2163413"/>
                  <a:gd name="connsiteY10" fmla="*/ 4715135 h 4715135"/>
                  <a:gd name="connsiteX11" fmla="*/ 648535 w 2163413"/>
                  <a:gd name="connsiteY11" fmla="*/ 4312595 h 4715135"/>
                  <a:gd name="connsiteX12" fmla="*/ 537075 w 2163413"/>
                  <a:gd name="connsiteY12" fmla="*/ 3911459 h 4715135"/>
                  <a:gd name="connsiteX13" fmla="*/ 381604 w 2163413"/>
                  <a:gd name="connsiteY13" fmla="*/ 3282969 h 4715135"/>
                  <a:gd name="connsiteX14" fmla="*/ 296480 w 2163413"/>
                  <a:gd name="connsiteY14" fmla="*/ 2908499 h 4715135"/>
                  <a:gd name="connsiteX15" fmla="*/ 201750 w 2163413"/>
                  <a:gd name="connsiteY15" fmla="*/ 2612605 h 4715135"/>
                  <a:gd name="connsiteX16" fmla="*/ 91219 w 2163413"/>
                  <a:gd name="connsiteY16" fmla="*/ 2280904 h 4715135"/>
                  <a:gd name="connsiteX17" fmla="*/ 0 w 2163413"/>
                  <a:gd name="connsiteY17" fmla="*/ 2022820 h 4715135"/>
                  <a:gd name="connsiteX18" fmla="*/ 1859628 w 2163413"/>
                  <a:gd name="connsiteY18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079511 w 2163413"/>
                  <a:gd name="connsiteY10" fmla="*/ 4044220 h 4715135"/>
                  <a:gd name="connsiteX11" fmla="*/ 778884 w 2163413"/>
                  <a:gd name="connsiteY11" fmla="*/ 4715135 h 4715135"/>
                  <a:gd name="connsiteX12" fmla="*/ 648535 w 2163413"/>
                  <a:gd name="connsiteY12" fmla="*/ 4312595 h 4715135"/>
                  <a:gd name="connsiteX13" fmla="*/ 537075 w 2163413"/>
                  <a:gd name="connsiteY13" fmla="*/ 3911459 h 4715135"/>
                  <a:gd name="connsiteX14" fmla="*/ 381604 w 2163413"/>
                  <a:gd name="connsiteY14" fmla="*/ 3282969 h 4715135"/>
                  <a:gd name="connsiteX15" fmla="*/ 296480 w 2163413"/>
                  <a:gd name="connsiteY15" fmla="*/ 2908499 h 4715135"/>
                  <a:gd name="connsiteX16" fmla="*/ 201750 w 2163413"/>
                  <a:gd name="connsiteY16" fmla="*/ 2612605 h 4715135"/>
                  <a:gd name="connsiteX17" fmla="*/ 91219 w 2163413"/>
                  <a:gd name="connsiteY17" fmla="*/ 2280904 h 4715135"/>
                  <a:gd name="connsiteX18" fmla="*/ 0 w 2163413"/>
                  <a:gd name="connsiteY18" fmla="*/ 2022820 h 4715135"/>
                  <a:gd name="connsiteX19" fmla="*/ 1859628 w 2163413"/>
                  <a:gd name="connsiteY19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079511 w 2163413"/>
                  <a:gd name="connsiteY10" fmla="*/ 4044220 h 4715135"/>
                  <a:gd name="connsiteX11" fmla="*/ 778884 w 2163413"/>
                  <a:gd name="connsiteY11" fmla="*/ 4715135 h 4715135"/>
                  <a:gd name="connsiteX12" fmla="*/ 648535 w 2163413"/>
                  <a:gd name="connsiteY12" fmla="*/ 4312595 h 4715135"/>
                  <a:gd name="connsiteX13" fmla="*/ 537075 w 2163413"/>
                  <a:gd name="connsiteY13" fmla="*/ 3911459 h 4715135"/>
                  <a:gd name="connsiteX14" fmla="*/ 381604 w 2163413"/>
                  <a:gd name="connsiteY14" fmla="*/ 3282969 h 4715135"/>
                  <a:gd name="connsiteX15" fmla="*/ 296480 w 2163413"/>
                  <a:gd name="connsiteY15" fmla="*/ 2908499 h 4715135"/>
                  <a:gd name="connsiteX16" fmla="*/ 201750 w 2163413"/>
                  <a:gd name="connsiteY16" fmla="*/ 2612605 h 4715135"/>
                  <a:gd name="connsiteX17" fmla="*/ 91219 w 2163413"/>
                  <a:gd name="connsiteY17" fmla="*/ 2280904 h 4715135"/>
                  <a:gd name="connsiteX18" fmla="*/ 0 w 2163413"/>
                  <a:gd name="connsiteY18" fmla="*/ 2022820 h 4715135"/>
                  <a:gd name="connsiteX19" fmla="*/ 1859628 w 2163413"/>
                  <a:gd name="connsiteY19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9511 w 2163413"/>
                  <a:gd name="connsiteY11" fmla="*/ 4044220 h 4715135"/>
                  <a:gd name="connsiteX12" fmla="*/ 778884 w 2163413"/>
                  <a:gd name="connsiteY12" fmla="*/ 4715135 h 4715135"/>
                  <a:gd name="connsiteX13" fmla="*/ 648535 w 2163413"/>
                  <a:gd name="connsiteY13" fmla="*/ 4312595 h 4715135"/>
                  <a:gd name="connsiteX14" fmla="*/ 537075 w 2163413"/>
                  <a:gd name="connsiteY14" fmla="*/ 3911459 h 4715135"/>
                  <a:gd name="connsiteX15" fmla="*/ 381604 w 2163413"/>
                  <a:gd name="connsiteY15" fmla="*/ 3282969 h 4715135"/>
                  <a:gd name="connsiteX16" fmla="*/ 296480 w 2163413"/>
                  <a:gd name="connsiteY16" fmla="*/ 2908499 h 4715135"/>
                  <a:gd name="connsiteX17" fmla="*/ 201750 w 2163413"/>
                  <a:gd name="connsiteY17" fmla="*/ 2612605 h 4715135"/>
                  <a:gd name="connsiteX18" fmla="*/ 91219 w 2163413"/>
                  <a:gd name="connsiteY18" fmla="*/ 2280904 h 4715135"/>
                  <a:gd name="connsiteX19" fmla="*/ 0 w 2163413"/>
                  <a:gd name="connsiteY19" fmla="*/ 2022820 h 4715135"/>
                  <a:gd name="connsiteX20" fmla="*/ 1859628 w 2163413"/>
                  <a:gd name="connsiteY20" fmla="*/ 0 h 4715135"/>
                  <a:gd name="connsiteX0" fmla="*/ 1859628 w 2163413"/>
                  <a:gd name="connsiteY0" fmla="*/ 0 h 4715328"/>
                  <a:gd name="connsiteX1" fmla="*/ 1970347 w 2163413"/>
                  <a:gd name="connsiteY1" fmla="*/ 303427 h 4715328"/>
                  <a:gd name="connsiteX2" fmla="*/ 2038088 w 2163413"/>
                  <a:gd name="connsiteY2" fmla="*/ 524500 h 4715328"/>
                  <a:gd name="connsiteX3" fmla="*/ 2102556 w 2163413"/>
                  <a:gd name="connsiteY3" fmla="*/ 802521 h 4715328"/>
                  <a:gd name="connsiteX4" fmla="*/ 2157910 w 2163413"/>
                  <a:gd name="connsiteY4" fmla="*/ 1175593 h 4715328"/>
                  <a:gd name="connsiteX5" fmla="*/ 2148482 w 2163413"/>
                  <a:gd name="connsiteY5" fmla="*/ 1696541 h 4715328"/>
                  <a:gd name="connsiteX6" fmla="*/ 2043564 w 2163413"/>
                  <a:gd name="connsiteY6" fmla="*/ 2219068 h 4715328"/>
                  <a:gd name="connsiteX7" fmla="*/ 1886811 w 2163413"/>
                  <a:gd name="connsiteY7" fmla="*/ 2637617 h 4715328"/>
                  <a:gd name="connsiteX8" fmla="*/ 1705596 w 2163413"/>
                  <a:gd name="connsiteY8" fmla="*/ 2941777 h 4715328"/>
                  <a:gd name="connsiteX9" fmla="*/ 1390871 w 2163413"/>
                  <a:gd name="connsiteY9" fmla="*/ 3315310 h 4715328"/>
                  <a:gd name="connsiteX10" fmla="*/ 1167951 w 2163413"/>
                  <a:gd name="connsiteY10" fmla="*/ 4104851 h 4715328"/>
                  <a:gd name="connsiteX11" fmla="*/ 1071619 w 2163413"/>
                  <a:gd name="connsiteY11" fmla="*/ 4261139 h 4715328"/>
                  <a:gd name="connsiteX12" fmla="*/ 778884 w 2163413"/>
                  <a:gd name="connsiteY12" fmla="*/ 4715135 h 4715328"/>
                  <a:gd name="connsiteX13" fmla="*/ 648535 w 2163413"/>
                  <a:gd name="connsiteY13" fmla="*/ 4312595 h 4715328"/>
                  <a:gd name="connsiteX14" fmla="*/ 537075 w 2163413"/>
                  <a:gd name="connsiteY14" fmla="*/ 3911459 h 4715328"/>
                  <a:gd name="connsiteX15" fmla="*/ 381604 w 2163413"/>
                  <a:gd name="connsiteY15" fmla="*/ 3282969 h 4715328"/>
                  <a:gd name="connsiteX16" fmla="*/ 296480 w 2163413"/>
                  <a:gd name="connsiteY16" fmla="*/ 2908499 h 4715328"/>
                  <a:gd name="connsiteX17" fmla="*/ 201750 w 2163413"/>
                  <a:gd name="connsiteY17" fmla="*/ 2612605 h 4715328"/>
                  <a:gd name="connsiteX18" fmla="*/ 91219 w 2163413"/>
                  <a:gd name="connsiteY18" fmla="*/ 2280904 h 4715328"/>
                  <a:gd name="connsiteX19" fmla="*/ 0 w 2163413"/>
                  <a:gd name="connsiteY19" fmla="*/ 2022820 h 4715328"/>
                  <a:gd name="connsiteX20" fmla="*/ 1859628 w 2163413"/>
                  <a:gd name="connsiteY20" fmla="*/ 0 h 4715328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48526"/>
                  <a:gd name="connsiteX1" fmla="*/ 1970347 w 2163413"/>
                  <a:gd name="connsiteY1" fmla="*/ 303427 h 4748526"/>
                  <a:gd name="connsiteX2" fmla="*/ 2038088 w 2163413"/>
                  <a:gd name="connsiteY2" fmla="*/ 524500 h 4748526"/>
                  <a:gd name="connsiteX3" fmla="*/ 2102556 w 2163413"/>
                  <a:gd name="connsiteY3" fmla="*/ 802521 h 4748526"/>
                  <a:gd name="connsiteX4" fmla="*/ 2157910 w 2163413"/>
                  <a:gd name="connsiteY4" fmla="*/ 1175593 h 4748526"/>
                  <a:gd name="connsiteX5" fmla="*/ 2148482 w 2163413"/>
                  <a:gd name="connsiteY5" fmla="*/ 1696541 h 4748526"/>
                  <a:gd name="connsiteX6" fmla="*/ 2043564 w 2163413"/>
                  <a:gd name="connsiteY6" fmla="*/ 2219068 h 4748526"/>
                  <a:gd name="connsiteX7" fmla="*/ 1886811 w 2163413"/>
                  <a:gd name="connsiteY7" fmla="*/ 2637617 h 4748526"/>
                  <a:gd name="connsiteX8" fmla="*/ 1705596 w 2163413"/>
                  <a:gd name="connsiteY8" fmla="*/ 2941777 h 4748526"/>
                  <a:gd name="connsiteX9" fmla="*/ 1390871 w 2163413"/>
                  <a:gd name="connsiteY9" fmla="*/ 3315310 h 4748526"/>
                  <a:gd name="connsiteX10" fmla="*/ 1167951 w 2163413"/>
                  <a:gd name="connsiteY10" fmla="*/ 4104851 h 4748526"/>
                  <a:gd name="connsiteX11" fmla="*/ 1071619 w 2163413"/>
                  <a:gd name="connsiteY11" fmla="*/ 4261139 h 4748526"/>
                  <a:gd name="connsiteX12" fmla="*/ 778884 w 2163413"/>
                  <a:gd name="connsiteY12" fmla="*/ 4715135 h 4748526"/>
                  <a:gd name="connsiteX13" fmla="*/ 732345 w 2163413"/>
                  <a:gd name="connsiteY13" fmla="*/ 4698562 h 4748526"/>
                  <a:gd name="connsiteX14" fmla="*/ 708262 w 2163413"/>
                  <a:gd name="connsiteY14" fmla="*/ 4572466 h 4748526"/>
                  <a:gd name="connsiteX15" fmla="*/ 648535 w 2163413"/>
                  <a:gd name="connsiteY15" fmla="*/ 4312595 h 4748526"/>
                  <a:gd name="connsiteX16" fmla="*/ 537075 w 2163413"/>
                  <a:gd name="connsiteY16" fmla="*/ 3911459 h 4748526"/>
                  <a:gd name="connsiteX17" fmla="*/ 381604 w 2163413"/>
                  <a:gd name="connsiteY17" fmla="*/ 3282969 h 4748526"/>
                  <a:gd name="connsiteX18" fmla="*/ 296480 w 2163413"/>
                  <a:gd name="connsiteY18" fmla="*/ 2908499 h 4748526"/>
                  <a:gd name="connsiteX19" fmla="*/ 201750 w 2163413"/>
                  <a:gd name="connsiteY19" fmla="*/ 2612605 h 4748526"/>
                  <a:gd name="connsiteX20" fmla="*/ 91219 w 2163413"/>
                  <a:gd name="connsiteY20" fmla="*/ 2280904 h 4748526"/>
                  <a:gd name="connsiteX21" fmla="*/ 0 w 2163413"/>
                  <a:gd name="connsiteY21" fmla="*/ 2022820 h 4748526"/>
                  <a:gd name="connsiteX22" fmla="*/ 1859628 w 2163413"/>
                  <a:gd name="connsiteY22" fmla="*/ 0 h 4748526"/>
                  <a:gd name="connsiteX0" fmla="*/ 1859628 w 2163413"/>
                  <a:gd name="connsiteY0" fmla="*/ 0 h 4744436"/>
                  <a:gd name="connsiteX1" fmla="*/ 1970347 w 2163413"/>
                  <a:gd name="connsiteY1" fmla="*/ 303427 h 4744436"/>
                  <a:gd name="connsiteX2" fmla="*/ 2038088 w 2163413"/>
                  <a:gd name="connsiteY2" fmla="*/ 524500 h 4744436"/>
                  <a:gd name="connsiteX3" fmla="*/ 2102556 w 2163413"/>
                  <a:gd name="connsiteY3" fmla="*/ 802521 h 4744436"/>
                  <a:gd name="connsiteX4" fmla="*/ 2157910 w 2163413"/>
                  <a:gd name="connsiteY4" fmla="*/ 1175593 h 4744436"/>
                  <a:gd name="connsiteX5" fmla="*/ 2148482 w 2163413"/>
                  <a:gd name="connsiteY5" fmla="*/ 1696541 h 4744436"/>
                  <a:gd name="connsiteX6" fmla="*/ 2043564 w 2163413"/>
                  <a:gd name="connsiteY6" fmla="*/ 2219068 h 4744436"/>
                  <a:gd name="connsiteX7" fmla="*/ 1886811 w 2163413"/>
                  <a:gd name="connsiteY7" fmla="*/ 2637617 h 4744436"/>
                  <a:gd name="connsiteX8" fmla="*/ 1705596 w 2163413"/>
                  <a:gd name="connsiteY8" fmla="*/ 2941777 h 4744436"/>
                  <a:gd name="connsiteX9" fmla="*/ 1390871 w 2163413"/>
                  <a:gd name="connsiteY9" fmla="*/ 3315310 h 4744436"/>
                  <a:gd name="connsiteX10" fmla="*/ 1167951 w 2163413"/>
                  <a:gd name="connsiteY10" fmla="*/ 4104851 h 4744436"/>
                  <a:gd name="connsiteX11" fmla="*/ 1071619 w 2163413"/>
                  <a:gd name="connsiteY11" fmla="*/ 4261139 h 4744436"/>
                  <a:gd name="connsiteX12" fmla="*/ 778884 w 2163413"/>
                  <a:gd name="connsiteY12" fmla="*/ 4715135 h 4744436"/>
                  <a:gd name="connsiteX13" fmla="*/ 732345 w 2163413"/>
                  <a:gd name="connsiteY13" fmla="*/ 4698562 h 4744436"/>
                  <a:gd name="connsiteX14" fmla="*/ 726845 w 2163413"/>
                  <a:gd name="connsiteY14" fmla="*/ 4692013 h 4744436"/>
                  <a:gd name="connsiteX15" fmla="*/ 708262 w 2163413"/>
                  <a:gd name="connsiteY15" fmla="*/ 4572466 h 4744436"/>
                  <a:gd name="connsiteX16" fmla="*/ 648535 w 2163413"/>
                  <a:gd name="connsiteY16" fmla="*/ 4312595 h 4744436"/>
                  <a:gd name="connsiteX17" fmla="*/ 537075 w 2163413"/>
                  <a:gd name="connsiteY17" fmla="*/ 3911459 h 4744436"/>
                  <a:gd name="connsiteX18" fmla="*/ 381604 w 2163413"/>
                  <a:gd name="connsiteY18" fmla="*/ 3282969 h 4744436"/>
                  <a:gd name="connsiteX19" fmla="*/ 296480 w 2163413"/>
                  <a:gd name="connsiteY19" fmla="*/ 2908499 h 4744436"/>
                  <a:gd name="connsiteX20" fmla="*/ 201750 w 2163413"/>
                  <a:gd name="connsiteY20" fmla="*/ 2612605 h 4744436"/>
                  <a:gd name="connsiteX21" fmla="*/ 91219 w 2163413"/>
                  <a:gd name="connsiteY21" fmla="*/ 2280904 h 4744436"/>
                  <a:gd name="connsiteX22" fmla="*/ 0 w 2163413"/>
                  <a:gd name="connsiteY22" fmla="*/ 2022820 h 4744436"/>
                  <a:gd name="connsiteX23" fmla="*/ 1859628 w 2163413"/>
                  <a:gd name="connsiteY23" fmla="*/ 0 h 4744436"/>
                  <a:gd name="connsiteX0" fmla="*/ 1859628 w 2163413"/>
                  <a:gd name="connsiteY0" fmla="*/ 0 h 4748528"/>
                  <a:gd name="connsiteX1" fmla="*/ 1970347 w 2163413"/>
                  <a:gd name="connsiteY1" fmla="*/ 303427 h 4748528"/>
                  <a:gd name="connsiteX2" fmla="*/ 2038088 w 2163413"/>
                  <a:gd name="connsiteY2" fmla="*/ 524500 h 4748528"/>
                  <a:gd name="connsiteX3" fmla="*/ 2102556 w 2163413"/>
                  <a:gd name="connsiteY3" fmla="*/ 802521 h 4748528"/>
                  <a:gd name="connsiteX4" fmla="*/ 2157910 w 2163413"/>
                  <a:gd name="connsiteY4" fmla="*/ 1175593 h 4748528"/>
                  <a:gd name="connsiteX5" fmla="*/ 2148482 w 2163413"/>
                  <a:gd name="connsiteY5" fmla="*/ 1696541 h 4748528"/>
                  <a:gd name="connsiteX6" fmla="*/ 2043564 w 2163413"/>
                  <a:gd name="connsiteY6" fmla="*/ 2219068 h 4748528"/>
                  <a:gd name="connsiteX7" fmla="*/ 1886811 w 2163413"/>
                  <a:gd name="connsiteY7" fmla="*/ 2637617 h 4748528"/>
                  <a:gd name="connsiteX8" fmla="*/ 1705596 w 2163413"/>
                  <a:gd name="connsiteY8" fmla="*/ 2941777 h 4748528"/>
                  <a:gd name="connsiteX9" fmla="*/ 1390871 w 2163413"/>
                  <a:gd name="connsiteY9" fmla="*/ 3315310 h 4748528"/>
                  <a:gd name="connsiteX10" fmla="*/ 1167951 w 2163413"/>
                  <a:gd name="connsiteY10" fmla="*/ 4104851 h 4748528"/>
                  <a:gd name="connsiteX11" fmla="*/ 1071619 w 2163413"/>
                  <a:gd name="connsiteY11" fmla="*/ 4261139 h 4748528"/>
                  <a:gd name="connsiteX12" fmla="*/ 778884 w 2163413"/>
                  <a:gd name="connsiteY12" fmla="*/ 4715135 h 4748528"/>
                  <a:gd name="connsiteX13" fmla="*/ 732345 w 2163413"/>
                  <a:gd name="connsiteY13" fmla="*/ 4698562 h 4748528"/>
                  <a:gd name="connsiteX14" fmla="*/ 708262 w 2163413"/>
                  <a:gd name="connsiteY14" fmla="*/ 4572466 h 4748528"/>
                  <a:gd name="connsiteX15" fmla="*/ 648535 w 2163413"/>
                  <a:gd name="connsiteY15" fmla="*/ 4312595 h 4748528"/>
                  <a:gd name="connsiteX16" fmla="*/ 537075 w 2163413"/>
                  <a:gd name="connsiteY16" fmla="*/ 3911459 h 4748528"/>
                  <a:gd name="connsiteX17" fmla="*/ 381604 w 2163413"/>
                  <a:gd name="connsiteY17" fmla="*/ 3282969 h 4748528"/>
                  <a:gd name="connsiteX18" fmla="*/ 296480 w 2163413"/>
                  <a:gd name="connsiteY18" fmla="*/ 2908499 h 4748528"/>
                  <a:gd name="connsiteX19" fmla="*/ 201750 w 2163413"/>
                  <a:gd name="connsiteY19" fmla="*/ 2612605 h 4748528"/>
                  <a:gd name="connsiteX20" fmla="*/ 91219 w 2163413"/>
                  <a:gd name="connsiteY20" fmla="*/ 2280904 h 4748528"/>
                  <a:gd name="connsiteX21" fmla="*/ 0 w 2163413"/>
                  <a:gd name="connsiteY21" fmla="*/ 2022820 h 4748528"/>
                  <a:gd name="connsiteX22" fmla="*/ 1859628 w 2163413"/>
                  <a:gd name="connsiteY22" fmla="*/ 0 h 4748528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42437"/>
                  <a:gd name="connsiteX1" fmla="*/ 1970347 w 2163413"/>
                  <a:gd name="connsiteY1" fmla="*/ 303427 h 4742437"/>
                  <a:gd name="connsiteX2" fmla="*/ 2038088 w 2163413"/>
                  <a:gd name="connsiteY2" fmla="*/ 524500 h 4742437"/>
                  <a:gd name="connsiteX3" fmla="*/ 2102556 w 2163413"/>
                  <a:gd name="connsiteY3" fmla="*/ 802521 h 4742437"/>
                  <a:gd name="connsiteX4" fmla="*/ 2157910 w 2163413"/>
                  <a:gd name="connsiteY4" fmla="*/ 1175593 h 4742437"/>
                  <a:gd name="connsiteX5" fmla="*/ 2148482 w 2163413"/>
                  <a:gd name="connsiteY5" fmla="*/ 1696541 h 4742437"/>
                  <a:gd name="connsiteX6" fmla="*/ 2043564 w 2163413"/>
                  <a:gd name="connsiteY6" fmla="*/ 2219068 h 4742437"/>
                  <a:gd name="connsiteX7" fmla="*/ 1886811 w 2163413"/>
                  <a:gd name="connsiteY7" fmla="*/ 2637617 h 4742437"/>
                  <a:gd name="connsiteX8" fmla="*/ 1705596 w 2163413"/>
                  <a:gd name="connsiteY8" fmla="*/ 2941777 h 4742437"/>
                  <a:gd name="connsiteX9" fmla="*/ 1390871 w 2163413"/>
                  <a:gd name="connsiteY9" fmla="*/ 3315310 h 4742437"/>
                  <a:gd name="connsiteX10" fmla="*/ 1167951 w 2163413"/>
                  <a:gd name="connsiteY10" fmla="*/ 4104851 h 4742437"/>
                  <a:gd name="connsiteX11" fmla="*/ 1071619 w 2163413"/>
                  <a:gd name="connsiteY11" fmla="*/ 4261139 h 4742437"/>
                  <a:gd name="connsiteX12" fmla="*/ 778884 w 2163413"/>
                  <a:gd name="connsiteY12" fmla="*/ 4715135 h 4742437"/>
                  <a:gd name="connsiteX13" fmla="*/ 728240 w 2163413"/>
                  <a:gd name="connsiteY13" fmla="*/ 4678450 h 4742437"/>
                  <a:gd name="connsiteX14" fmla="*/ 708262 w 2163413"/>
                  <a:gd name="connsiteY14" fmla="*/ 4572466 h 4742437"/>
                  <a:gd name="connsiteX15" fmla="*/ 648535 w 2163413"/>
                  <a:gd name="connsiteY15" fmla="*/ 4312595 h 4742437"/>
                  <a:gd name="connsiteX16" fmla="*/ 537075 w 2163413"/>
                  <a:gd name="connsiteY16" fmla="*/ 3911459 h 4742437"/>
                  <a:gd name="connsiteX17" fmla="*/ 381604 w 2163413"/>
                  <a:gd name="connsiteY17" fmla="*/ 3282969 h 4742437"/>
                  <a:gd name="connsiteX18" fmla="*/ 296480 w 2163413"/>
                  <a:gd name="connsiteY18" fmla="*/ 2908499 h 4742437"/>
                  <a:gd name="connsiteX19" fmla="*/ 201750 w 2163413"/>
                  <a:gd name="connsiteY19" fmla="*/ 2612605 h 4742437"/>
                  <a:gd name="connsiteX20" fmla="*/ 91219 w 2163413"/>
                  <a:gd name="connsiteY20" fmla="*/ 2280904 h 4742437"/>
                  <a:gd name="connsiteX21" fmla="*/ 0 w 2163413"/>
                  <a:gd name="connsiteY21" fmla="*/ 2022820 h 4742437"/>
                  <a:gd name="connsiteX22" fmla="*/ 1859628 w 2163413"/>
                  <a:gd name="connsiteY22" fmla="*/ 0 h 4742437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1619 w 2163413"/>
                  <a:gd name="connsiteY11" fmla="*/ 4261139 h 4715135"/>
                  <a:gd name="connsiteX12" fmla="*/ 778884 w 2163413"/>
                  <a:gd name="connsiteY12" fmla="*/ 4715135 h 4715135"/>
                  <a:gd name="connsiteX13" fmla="*/ 708262 w 2163413"/>
                  <a:gd name="connsiteY13" fmla="*/ 4572466 h 4715135"/>
                  <a:gd name="connsiteX14" fmla="*/ 648535 w 2163413"/>
                  <a:gd name="connsiteY14" fmla="*/ 4312595 h 4715135"/>
                  <a:gd name="connsiteX15" fmla="*/ 537075 w 2163413"/>
                  <a:gd name="connsiteY15" fmla="*/ 3911459 h 4715135"/>
                  <a:gd name="connsiteX16" fmla="*/ 381604 w 2163413"/>
                  <a:gd name="connsiteY16" fmla="*/ 3282969 h 4715135"/>
                  <a:gd name="connsiteX17" fmla="*/ 296480 w 2163413"/>
                  <a:gd name="connsiteY17" fmla="*/ 2908499 h 4715135"/>
                  <a:gd name="connsiteX18" fmla="*/ 201750 w 2163413"/>
                  <a:gd name="connsiteY18" fmla="*/ 2612605 h 4715135"/>
                  <a:gd name="connsiteX19" fmla="*/ 91219 w 2163413"/>
                  <a:gd name="connsiteY19" fmla="*/ 2280904 h 4715135"/>
                  <a:gd name="connsiteX20" fmla="*/ 0 w 2163413"/>
                  <a:gd name="connsiteY20" fmla="*/ 2022820 h 4715135"/>
                  <a:gd name="connsiteX21" fmla="*/ 1859628 w 2163413"/>
                  <a:gd name="connsiteY21" fmla="*/ 0 h 4715135"/>
                  <a:gd name="connsiteX0" fmla="*/ 1859628 w 2163413"/>
                  <a:gd name="connsiteY0" fmla="*/ 0 h 4726283"/>
                  <a:gd name="connsiteX1" fmla="*/ 1970347 w 2163413"/>
                  <a:gd name="connsiteY1" fmla="*/ 303427 h 4726283"/>
                  <a:gd name="connsiteX2" fmla="*/ 2038088 w 2163413"/>
                  <a:gd name="connsiteY2" fmla="*/ 524500 h 4726283"/>
                  <a:gd name="connsiteX3" fmla="*/ 2102556 w 2163413"/>
                  <a:gd name="connsiteY3" fmla="*/ 802521 h 4726283"/>
                  <a:gd name="connsiteX4" fmla="*/ 2157910 w 2163413"/>
                  <a:gd name="connsiteY4" fmla="*/ 1175593 h 4726283"/>
                  <a:gd name="connsiteX5" fmla="*/ 2148482 w 2163413"/>
                  <a:gd name="connsiteY5" fmla="*/ 1696541 h 4726283"/>
                  <a:gd name="connsiteX6" fmla="*/ 2043564 w 2163413"/>
                  <a:gd name="connsiteY6" fmla="*/ 2219068 h 4726283"/>
                  <a:gd name="connsiteX7" fmla="*/ 1886811 w 2163413"/>
                  <a:gd name="connsiteY7" fmla="*/ 2637617 h 4726283"/>
                  <a:gd name="connsiteX8" fmla="*/ 1705596 w 2163413"/>
                  <a:gd name="connsiteY8" fmla="*/ 2941777 h 4726283"/>
                  <a:gd name="connsiteX9" fmla="*/ 1390871 w 2163413"/>
                  <a:gd name="connsiteY9" fmla="*/ 3315310 h 4726283"/>
                  <a:gd name="connsiteX10" fmla="*/ 1167951 w 2163413"/>
                  <a:gd name="connsiteY10" fmla="*/ 4104851 h 4726283"/>
                  <a:gd name="connsiteX11" fmla="*/ 1071619 w 2163413"/>
                  <a:gd name="connsiteY11" fmla="*/ 4261139 h 4726283"/>
                  <a:gd name="connsiteX12" fmla="*/ 778884 w 2163413"/>
                  <a:gd name="connsiteY12" fmla="*/ 4715135 h 4726283"/>
                  <a:gd name="connsiteX13" fmla="*/ 720381 w 2163413"/>
                  <a:gd name="connsiteY13" fmla="*/ 4574718 h 4726283"/>
                  <a:gd name="connsiteX14" fmla="*/ 648535 w 2163413"/>
                  <a:gd name="connsiteY14" fmla="*/ 4312595 h 4726283"/>
                  <a:gd name="connsiteX15" fmla="*/ 537075 w 2163413"/>
                  <a:gd name="connsiteY15" fmla="*/ 3911459 h 4726283"/>
                  <a:gd name="connsiteX16" fmla="*/ 381604 w 2163413"/>
                  <a:gd name="connsiteY16" fmla="*/ 3282969 h 4726283"/>
                  <a:gd name="connsiteX17" fmla="*/ 296480 w 2163413"/>
                  <a:gd name="connsiteY17" fmla="*/ 2908499 h 4726283"/>
                  <a:gd name="connsiteX18" fmla="*/ 201750 w 2163413"/>
                  <a:gd name="connsiteY18" fmla="*/ 2612605 h 4726283"/>
                  <a:gd name="connsiteX19" fmla="*/ 91219 w 2163413"/>
                  <a:gd name="connsiteY19" fmla="*/ 2280904 h 4726283"/>
                  <a:gd name="connsiteX20" fmla="*/ 0 w 2163413"/>
                  <a:gd name="connsiteY20" fmla="*/ 2022820 h 4726283"/>
                  <a:gd name="connsiteX21" fmla="*/ 1859628 w 2163413"/>
                  <a:gd name="connsiteY21" fmla="*/ 0 h 4726283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1619 w 2163413"/>
                  <a:gd name="connsiteY11" fmla="*/ 4261139 h 4715135"/>
                  <a:gd name="connsiteX12" fmla="*/ 778884 w 2163413"/>
                  <a:gd name="connsiteY12" fmla="*/ 4715135 h 4715135"/>
                  <a:gd name="connsiteX13" fmla="*/ 720381 w 2163413"/>
                  <a:gd name="connsiteY13" fmla="*/ 4574718 h 4715135"/>
                  <a:gd name="connsiteX14" fmla="*/ 648535 w 2163413"/>
                  <a:gd name="connsiteY14" fmla="*/ 4312595 h 4715135"/>
                  <a:gd name="connsiteX15" fmla="*/ 537075 w 2163413"/>
                  <a:gd name="connsiteY15" fmla="*/ 3911459 h 4715135"/>
                  <a:gd name="connsiteX16" fmla="*/ 381604 w 2163413"/>
                  <a:gd name="connsiteY16" fmla="*/ 3282969 h 4715135"/>
                  <a:gd name="connsiteX17" fmla="*/ 296480 w 2163413"/>
                  <a:gd name="connsiteY17" fmla="*/ 2908499 h 4715135"/>
                  <a:gd name="connsiteX18" fmla="*/ 201750 w 2163413"/>
                  <a:gd name="connsiteY18" fmla="*/ 2612605 h 4715135"/>
                  <a:gd name="connsiteX19" fmla="*/ 91219 w 2163413"/>
                  <a:gd name="connsiteY19" fmla="*/ 2280904 h 4715135"/>
                  <a:gd name="connsiteX20" fmla="*/ 0 w 2163413"/>
                  <a:gd name="connsiteY20" fmla="*/ 2022820 h 4715135"/>
                  <a:gd name="connsiteX21" fmla="*/ 1859628 w 2163413"/>
                  <a:gd name="connsiteY21" fmla="*/ 0 h 4715135"/>
                  <a:gd name="connsiteX0" fmla="*/ 1859628 w 2163413"/>
                  <a:gd name="connsiteY0" fmla="*/ 0 h 4715156"/>
                  <a:gd name="connsiteX1" fmla="*/ 1970347 w 2163413"/>
                  <a:gd name="connsiteY1" fmla="*/ 303427 h 4715156"/>
                  <a:gd name="connsiteX2" fmla="*/ 2038088 w 2163413"/>
                  <a:gd name="connsiteY2" fmla="*/ 524500 h 4715156"/>
                  <a:gd name="connsiteX3" fmla="*/ 2102556 w 2163413"/>
                  <a:gd name="connsiteY3" fmla="*/ 802521 h 4715156"/>
                  <a:gd name="connsiteX4" fmla="*/ 2157910 w 2163413"/>
                  <a:gd name="connsiteY4" fmla="*/ 1175593 h 4715156"/>
                  <a:gd name="connsiteX5" fmla="*/ 2148482 w 2163413"/>
                  <a:gd name="connsiteY5" fmla="*/ 1696541 h 4715156"/>
                  <a:gd name="connsiteX6" fmla="*/ 2043564 w 2163413"/>
                  <a:gd name="connsiteY6" fmla="*/ 2219068 h 4715156"/>
                  <a:gd name="connsiteX7" fmla="*/ 1886811 w 2163413"/>
                  <a:gd name="connsiteY7" fmla="*/ 2637617 h 4715156"/>
                  <a:gd name="connsiteX8" fmla="*/ 1705596 w 2163413"/>
                  <a:gd name="connsiteY8" fmla="*/ 2941777 h 4715156"/>
                  <a:gd name="connsiteX9" fmla="*/ 1390871 w 2163413"/>
                  <a:gd name="connsiteY9" fmla="*/ 3315310 h 4715156"/>
                  <a:gd name="connsiteX10" fmla="*/ 1167951 w 2163413"/>
                  <a:gd name="connsiteY10" fmla="*/ 4104851 h 4715156"/>
                  <a:gd name="connsiteX11" fmla="*/ 1071619 w 2163413"/>
                  <a:gd name="connsiteY11" fmla="*/ 4261139 h 4715156"/>
                  <a:gd name="connsiteX12" fmla="*/ 985090 w 2163413"/>
                  <a:gd name="connsiteY12" fmla="*/ 4582338 h 4715156"/>
                  <a:gd name="connsiteX13" fmla="*/ 778884 w 2163413"/>
                  <a:gd name="connsiteY13" fmla="*/ 4715135 h 4715156"/>
                  <a:gd name="connsiteX14" fmla="*/ 720381 w 2163413"/>
                  <a:gd name="connsiteY14" fmla="*/ 4574718 h 4715156"/>
                  <a:gd name="connsiteX15" fmla="*/ 648535 w 2163413"/>
                  <a:gd name="connsiteY15" fmla="*/ 4312595 h 4715156"/>
                  <a:gd name="connsiteX16" fmla="*/ 537075 w 2163413"/>
                  <a:gd name="connsiteY16" fmla="*/ 3911459 h 4715156"/>
                  <a:gd name="connsiteX17" fmla="*/ 381604 w 2163413"/>
                  <a:gd name="connsiteY17" fmla="*/ 3282969 h 4715156"/>
                  <a:gd name="connsiteX18" fmla="*/ 296480 w 2163413"/>
                  <a:gd name="connsiteY18" fmla="*/ 2908499 h 4715156"/>
                  <a:gd name="connsiteX19" fmla="*/ 201750 w 2163413"/>
                  <a:gd name="connsiteY19" fmla="*/ 2612605 h 4715156"/>
                  <a:gd name="connsiteX20" fmla="*/ 91219 w 2163413"/>
                  <a:gd name="connsiteY20" fmla="*/ 2280904 h 4715156"/>
                  <a:gd name="connsiteX21" fmla="*/ 0 w 2163413"/>
                  <a:gd name="connsiteY21" fmla="*/ 2022820 h 4715156"/>
                  <a:gd name="connsiteX22" fmla="*/ 1859628 w 2163413"/>
                  <a:gd name="connsiteY22" fmla="*/ 0 h 4715156"/>
                  <a:gd name="connsiteX0" fmla="*/ 1859628 w 2163413"/>
                  <a:gd name="connsiteY0" fmla="*/ 0 h 4715215"/>
                  <a:gd name="connsiteX1" fmla="*/ 1970347 w 2163413"/>
                  <a:gd name="connsiteY1" fmla="*/ 303427 h 4715215"/>
                  <a:gd name="connsiteX2" fmla="*/ 2038088 w 2163413"/>
                  <a:gd name="connsiteY2" fmla="*/ 524500 h 4715215"/>
                  <a:gd name="connsiteX3" fmla="*/ 2102556 w 2163413"/>
                  <a:gd name="connsiteY3" fmla="*/ 802521 h 4715215"/>
                  <a:gd name="connsiteX4" fmla="*/ 2157910 w 2163413"/>
                  <a:gd name="connsiteY4" fmla="*/ 1175593 h 4715215"/>
                  <a:gd name="connsiteX5" fmla="*/ 2148482 w 2163413"/>
                  <a:gd name="connsiteY5" fmla="*/ 1696541 h 4715215"/>
                  <a:gd name="connsiteX6" fmla="*/ 2043564 w 2163413"/>
                  <a:gd name="connsiteY6" fmla="*/ 2219068 h 4715215"/>
                  <a:gd name="connsiteX7" fmla="*/ 1886811 w 2163413"/>
                  <a:gd name="connsiteY7" fmla="*/ 2637617 h 4715215"/>
                  <a:gd name="connsiteX8" fmla="*/ 1705596 w 2163413"/>
                  <a:gd name="connsiteY8" fmla="*/ 2941777 h 4715215"/>
                  <a:gd name="connsiteX9" fmla="*/ 1390871 w 2163413"/>
                  <a:gd name="connsiteY9" fmla="*/ 3315310 h 4715215"/>
                  <a:gd name="connsiteX10" fmla="*/ 1167951 w 2163413"/>
                  <a:gd name="connsiteY10" fmla="*/ 4104851 h 4715215"/>
                  <a:gd name="connsiteX11" fmla="*/ 1071619 w 2163413"/>
                  <a:gd name="connsiteY11" fmla="*/ 4261139 h 4715215"/>
                  <a:gd name="connsiteX12" fmla="*/ 973462 w 2163413"/>
                  <a:gd name="connsiteY12" fmla="*/ 4555304 h 4715215"/>
                  <a:gd name="connsiteX13" fmla="*/ 778884 w 2163413"/>
                  <a:gd name="connsiteY13" fmla="*/ 4715135 h 4715215"/>
                  <a:gd name="connsiteX14" fmla="*/ 720381 w 2163413"/>
                  <a:gd name="connsiteY14" fmla="*/ 4574718 h 4715215"/>
                  <a:gd name="connsiteX15" fmla="*/ 648535 w 2163413"/>
                  <a:gd name="connsiteY15" fmla="*/ 4312595 h 4715215"/>
                  <a:gd name="connsiteX16" fmla="*/ 537075 w 2163413"/>
                  <a:gd name="connsiteY16" fmla="*/ 3911459 h 4715215"/>
                  <a:gd name="connsiteX17" fmla="*/ 381604 w 2163413"/>
                  <a:gd name="connsiteY17" fmla="*/ 3282969 h 4715215"/>
                  <a:gd name="connsiteX18" fmla="*/ 296480 w 2163413"/>
                  <a:gd name="connsiteY18" fmla="*/ 2908499 h 4715215"/>
                  <a:gd name="connsiteX19" fmla="*/ 201750 w 2163413"/>
                  <a:gd name="connsiteY19" fmla="*/ 2612605 h 4715215"/>
                  <a:gd name="connsiteX20" fmla="*/ 91219 w 2163413"/>
                  <a:gd name="connsiteY20" fmla="*/ 2280904 h 4715215"/>
                  <a:gd name="connsiteX21" fmla="*/ 0 w 2163413"/>
                  <a:gd name="connsiteY21" fmla="*/ 2022820 h 4715215"/>
                  <a:gd name="connsiteX22" fmla="*/ 1859628 w 2163413"/>
                  <a:gd name="connsiteY22" fmla="*/ 0 h 4715215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390871 w 2163413"/>
                  <a:gd name="connsiteY9" fmla="*/ 3315310 h 4715136"/>
                  <a:gd name="connsiteX10" fmla="*/ 1167951 w 2163413"/>
                  <a:gd name="connsiteY10" fmla="*/ 4104851 h 4715136"/>
                  <a:gd name="connsiteX11" fmla="*/ 1071619 w 2163413"/>
                  <a:gd name="connsiteY11" fmla="*/ 4261139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390871 w 2163413"/>
                  <a:gd name="connsiteY9" fmla="*/ 3315310 h 4715134"/>
                  <a:gd name="connsiteX10" fmla="*/ 1167951 w 2163413"/>
                  <a:gd name="connsiteY10" fmla="*/ 4104851 h 4715134"/>
                  <a:gd name="connsiteX11" fmla="*/ 1105185 w 2163413"/>
                  <a:gd name="connsiteY11" fmla="*/ 4295007 h 4715134"/>
                  <a:gd name="connsiteX12" fmla="*/ 973462 w 2163413"/>
                  <a:gd name="connsiteY12" fmla="*/ 4555304 h 4715134"/>
                  <a:gd name="connsiteX13" fmla="*/ 778884 w 2163413"/>
                  <a:gd name="connsiteY13" fmla="*/ 4715135 h 4715134"/>
                  <a:gd name="connsiteX14" fmla="*/ 720381 w 2163413"/>
                  <a:gd name="connsiteY14" fmla="*/ 4574718 h 4715134"/>
                  <a:gd name="connsiteX15" fmla="*/ 648535 w 2163413"/>
                  <a:gd name="connsiteY15" fmla="*/ 4312595 h 4715134"/>
                  <a:gd name="connsiteX16" fmla="*/ 537075 w 2163413"/>
                  <a:gd name="connsiteY16" fmla="*/ 3911459 h 4715134"/>
                  <a:gd name="connsiteX17" fmla="*/ 381604 w 2163413"/>
                  <a:gd name="connsiteY17" fmla="*/ 3282969 h 4715134"/>
                  <a:gd name="connsiteX18" fmla="*/ 296480 w 2163413"/>
                  <a:gd name="connsiteY18" fmla="*/ 2908499 h 4715134"/>
                  <a:gd name="connsiteX19" fmla="*/ 201750 w 2163413"/>
                  <a:gd name="connsiteY19" fmla="*/ 2612605 h 4715134"/>
                  <a:gd name="connsiteX20" fmla="*/ 91219 w 2163413"/>
                  <a:gd name="connsiteY20" fmla="*/ 2280904 h 4715134"/>
                  <a:gd name="connsiteX21" fmla="*/ 0 w 2163413"/>
                  <a:gd name="connsiteY21" fmla="*/ 2022820 h 4715134"/>
                  <a:gd name="connsiteX22" fmla="*/ 1859628 w 2163413"/>
                  <a:gd name="connsiteY22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390871 w 2163413"/>
                  <a:gd name="connsiteY9" fmla="*/ 3315310 h 4715136"/>
                  <a:gd name="connsiteX10" fmla="*/ 1167951 w 2163413"/>
                  <a:gd name="connsiteY10" fmla="*/ 4104851 h 4715136"/>
                  <a:gd name="connsiteX11" fmla="*/ 1105185 w 2163413"/>
                  <a:gd name="connsiteY11" fmla="*/ 4295007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167951 w 2163413"/>
                  <a:gd name="connsiteY10" fmla="*/ 4104851 h 4715134"/>
                  <a:gd name="connsiteX11" fmla="*/ 1105185 w 2163413"/>
                  <a:gd name="connsiteY11" fmla="*/ 4295007 h 4715134"/>
                  <a:gd name="connsiteX12" fmla="*/ 973462 w 2163413"/>
                  <a:gd name="connsiteY12" fmla="*/ 4555304 h 4715134"/>
                  <a:gd name="connsiteX13" fmla="*/ 778884 w 2163413"/>
                  <a:gd name="connsiteY13" fmla="*/ 4715135 h 4715134"/>
                  <a:gd name="connsiteX14" fmla="*/ 720381 w 2163413"/>
                  <a:gd name="connsiteY14" fmla="*/ 4574718 h 4715134"/>
                  <a:gd name="connsiteX15" fmla="*/ 648535 w 2163413"/>
                  <a:gd name="connsiteY15" fmla="*/ 4312595 h 4715134"/>
                  <a:gd name="connsiteX16" fmla="*/ 537075 w 2163413"/>
                  <a:gd name="connsiteY16" fmla="*/ 3911459 h 4715134"/>
                  <a:gd name="connsiteX17" fmla="*/ 381604 w 2163413"/>
                  <a:gd name="connsiteY17" fmla="*/ 3282969 h 4715134"/>
                  <a:gd name="connsiteX18" fmla="*/ 296480 w 2163413"/>
                  <a:gd name="connsiteY18" fmla="*/ 2908499 h 4715134"/>
                  <a:gd name="connsiteX19" fmla="*/ 201750 w 2163413"/>
                  <a:gd name="connsiteY19" fmla="*/ 2612605 h 4715134"/>
                  <a:gd name="connsiteX20" fmla="*/ 91219 w 2163413"/>
                  <a:gd name="connsiteY20" fmla="*/ 2280904 h 4715134"/>
                  <a:gd name="connsiteX21" fmla="*/ 0 w 2163413"/>
                  <a:gd name="connsiteY21" fmla="*/ 2022820 h 4715134"/>
                  <a:gd name="connsiteX22" fmla="*/ 1859628 w 2163413"/>
                  <a:gd name="connsiteY22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198871 w 2163413"/>
                  <a:gd name="connsiteY10" fmla="*/ 4124406 h 4715136"/>
                  <a:gd name="connsiteX11" fmla="*/ 1105185 w 2163413"/>
                  <a:gd name="connsiteY11" fmla="*/ 4295007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198871 w 2163413"/>
                  <a:gd name="connsiteY10" fmla="*/ 4124406 h 4715134"/>
                  <a:gd name="connsiteX11" fmla="*/ 1132553 w 2163413"/>
                  <a:gd name="connsiteY11" fmla="*/ 4289025 h 4715134"/>
                  <a:gd name="connsiteX12" fmla="*/ 1105185 w 2163413"/>
                  <a:gd name="connsiteY12" fmla="*/ 4295007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198871 w 2163413"/>
                  <a:gd name="connsiteY10" fmla="*/ 4124406 h 4715136"/>
                  <a:gd name="connsiteX11" fmla="*/ 1132553 w 2163413"/>
                  <a:gd name="connsiteY11" fmla="*/ 4289025 h 4715136"/>
                  <a:gd name="connsiteX12" fmla="*/ 1109705 w 2163413"/>
                  <a:gd name="connsiteY12" fmla="*/ 4351133 h 4715136"/>
                  <a:gd name="connsiteX13" fmla="*/ 973462 w 2163413"/>
                  <a:gd name="connsiteY13" fmla="*/ 4555304 h 4715136"/>
                  <a:gd name="connsiteX14" fmla="*/ 778884 w 2163413"/>
                  <a:gd name="connsiteY14" fmla="*/ 4715135 h 4715136"/>
                  <a:gd name="connsiteX15" fmla="*/ 720381 w 2163413"/>
                  <a:gd name="connsiteY15" fmla="*/ 4574718 h 4715136"/>
                  <a:gd name="connsiteX16" fmla="*/ 648535 w 2163413"/>
                  <a:gd name="connsiteY16" fmla="*/ 4312595 h 4715136"/>
                  <a:gd name="connsiteX17" fmla="*/ 537075 w 2163413"/>
                  <a:gd name="connsiteY17" fmla="*/ 3911459 h 4715136"/>
                  <a:gd name="connsiteX18" fmla="*/ 381604 w 2163413"/>
                  <a:gd name="connsiteY18" fmla="*/ 3282969 h 4715136"/>
                  <a:gd name="connsiteX19" fmla="*/ 296480 w 2163413"/>
                  <a:gd name="connsiteY19" fmla="*/ 2908499 h 4715136"/>
                  <a:gd name="connsiteX20" fmla="*/ 201750 w 2163413"/>
                  <a:gd name="connsiteY20" fmla="*/ 2612605 h 4715136"/>
                  <a:gd name="connsiteX21" fmla="*/ 91219 w 2163413"/>
                  <a:gd name="connsiteY21" fmla="*/ 2280904 h 4715136"/>
                  <a:gd name="connsiteX22" fmla="*/ 0 w 2163413"/>
                  <a:gd name="connsiteY22" fmla="*/ 2022820 h 4715136"/>
                  <a:gd name="connsiteX23" fmla="*/ 1859628 w 2163413"/>
                  <a:gd name="connsiteY23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296732 w 2163413"/>
                  <a:gd name="connsiteY10" fmla="*/ 3993281 h 4715134"/>
                  <a:gd name="connsiteX11" fmla="*/ 1132553 w 2163413"/>
                  <a:gd name="connsiteY11" fmla="*/ 4289025 h 4715134"/>
                  <a:gd name="connsiteX12" fmla="*/ 1109705 w 2163413"/>
                  <a:gd name="connsiteY12" fmla="*/ 4351133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296732 w 2163413"/>
                  <a:gd name="connsiteY10" fmla="*/ 3993281 h 4715136"/>
                  <a:gd name="connsiteX11" fmla="*/ 1188273 w 2163413"/>
                  <a:gd name="connsiteY11" fmla="*/ 4227486 h 4715136"/>
                  <a:gd name="connsiteX12" fmla="*/ 1109705 w 2163413"/>
                  <a:gd name="connsiteY12" fmla="*/ 4351133 h 4715136"/>
                  <a:gd name="connsiteX13" fmla="*/ 973462 w 2163413"/>
                  <a:gd name="connsiteY13" fmla="*/ 4555304 h 4715136"/>
                  <a:gd name="connsiteX14" fmla="*/ 778884 w 2163413"/>
                  <a:gd name="connsiteY14" fmla="*/ 4715135 h 4715136"/>
                  <a:gd name="connsiteX15" fmla="*/ 720381 w 2163413"/>
                  <a:gd name="connsiteY15" fmla="*/ 4574718 h 4715136"/>
                  <a:gd name="connsiteX16" fmla="*/ 648535 w 2163413"/>
                  <a:gd name="connsiteY16" fmla="*/ 4312595 h 4715136"/>
                  <a:gd name="connsiteX17" fmla="*/ 537075 w 2163413"/>
                  <a:gd name="connsiteY17" fmla="*/ 3911459 h 4715136"/>
                  <a:gd name="connsiteX18" fmla="*/ 381604 w 2163413"/>
                  <a:gd name="connsiteY18" fmla="*/ 3282969 h 4715136"/>
                  <a:gd name="connsiteX19" fmla="*/ 296480 w 2163413"/>
                  <a:gd name="connsiteY19" fmla="*/ 2908499 h 4715136"/>
                  <a:gd name="connsiteX20" fmla="*/ 201750 w 2163413"/>
                  <a:gd name="connsiteY20" fmla="*/ 2612605 h 4715136"/>
                  <a:gd name="connsiteX21" fmla="*/ 91219 w 2163413"/>
                  <a:gd name="connsiteY21" fmla="*/ 2280904 h 4715136"/>
                  <a:gd name="connsiteX22" fmla="*/ 0 w 2163413"/>
                  <a:gd name="connsiteY22" fmla="*/ 2022820 h 4715136"/>
                  <a:gd name="connsiteX23" fmla="*/ 1859628 w 2163413"/>
                  <a:gd name="connsiteY23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804547 w 2163413"/>
                  <a:gd name="connsiteY8" fmla="*/ 3040294 h 4715134"/>
                  <a:gd name="connsiteX9" fmla="*/ 1519136 w 2163413"/>
                  <a:gd name="connsiteY9" fmla="*/ 3469020 h 4715134"/>
                  <a:gd name="connsiteX10" fmla="*/ 1296732 w 2163413"/>
                  <a:gd name="connsiteY10" fmla="*/ 3993281 h 4715134"/>
                  <a:gd name="connsiteX11" fmla="*/ 1188273 w 2163413"/>
                  <a:gd name="connsiteY11" fmla="*/ 4227486 h 4715134"/>
                  <a:gd name="connsiteX12" fmla="*/ 1109705 w 2163413"/>
                  <a:gd name="connsiteY12" fmla="*/ 4351133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70053"/>
                  <a:gd name="connsiteY0" fmla="*/ 0 h 4715136"/>
                  <a:gd name="connsiteX1" fmla="*/ 1970347 w 2170053"/>
                  <a:gd name="connsiteY1" fmla="*/ 303427 h 4715136"/>
                  <a:gd name="connsiteX2" fmla="*/ 2038088 w 2170053"/>
                  <a:gd name="connsiteY2" fmla="*/ 524500 h 4715136"/>
                  <a:gd name="connsiteX3" fmla="*/ 2102556 w 2170053"/>
                  <a:gd name="connsiteY3" fmla="*/ 802521 h 4715136"/>
                  <a:gd name="connsiteX4" fmla="*/ 2166733 w 2170053"/>
                  <a:gd name="connsiteY4" fmla="*/ 1169858 h 4715136"/>
                  <a:gd name="connsiteX5" fmla="*/ 2148482 w 2170053"/>
                  <a:gd name="connsiteY5" fmla="*/ 1696541 h 4715136"/>
                  <a:gd name="connsiteX6" fmla="*/ 2043564 w 2170053"/>
                  <a:gd name="connsiteY6" fmla="*/ 2219068 h 4715136"/>
                  <a:gd name="connsiteX7" fmla="*/ 1886811 w 2170053"/>
                  <a:gd name="connsiteY7" fmla="*/ 2637617 h 4715136"/>
                  <a:gd name="connsiteX8" fmla="*/ 1804547 w 2170053"/>
                  <a:gd name="connsiteY8" fmla="*/ 3040294 h 4715136"/>
                  <a:gd name="connsiteX9" fmla="*/ 1519136 w 2170053"/>
                  <a:gd name="connsiteY9" fmla="*/ 3469020 h 4715136"/>
                  <a:gd name="connsiteX10" fmla="*/ 1296732 w 2170053"/>
                  <a:gd name="connsiteY10" fmla="*/ 3993281 h 4715136"/>
                  <a:gd name="connsiteX11" fmla="*/ 1188273 w 2170053"/>
                  <a:gd name="connsiteY11" fmla="*/ 4227486 h 4715136"/>
                  <a:gd name="connsiteX12" fmla="*/ 1109705 w 2170053"/>
                  <a:gd name="connsiteY12" fmla="*/ 4351133 h 4715136"/>
                  <a:gd name="connsiteX13" fmla="*/ 973462 w 2170053"/>
                  <a:gd name="connsiteY13" fmla="*/ 4555304 h 4715136"/>
                  <a:gd name="connsiteX14" fmla="*/ 778884 w 2170053"/>
                  <a:gd name="connsiteY14" fmla="*/ 4715135 h 4715136"/>
                  <a:gd name="connsiteX15" fmla="*/ 720381 w 2170053"/>
                  <a:gd name="connsiteY15" fmla="*/ 4574718 h 4715136"/>
                  <a:gd name="connsiteX16" fmla="*/ 648535 w 2170053"/>
                  <a:gd name="connsiteY16" fmla="*/ 4312595 h 4715136"/>
                  <a:gd name="connsiteX17" fmla="*/ 537075 w 2170053"/>
                  <a:gd name="connsiteY17" fmla="*/ 3911459 h 4715136"/>
                  <a:gd name="connsiteX18" fmla="*/ 381604 w 2170053"/>
                  <a:gd name="connsiteY18" fmla="*/ 3282969 h 4715136"/>
                  <a:gd name="connsiteX19" fmla="*/ 296480 w 2170053"/>
                  <a:gd name="connsiteY19" fmla="*/ 2908499 h 4715136"/>
                  <a:gd name="connsiteX20" fmla="*/ 201750 w 2170053"/>
                  <a:gd name="connsiteY20" fmla="*/ 2612605 h 4715136"/>
                  <a:gd name="connsiteX21" fmla="*/ 91219 w 2170053"/>
                  <a:gd name="connsiteY21" fmla="*/ 2280904 h 4715136"/>
                  <a:gd name="connsiteX22" fmla="*/ 0 w 2170053"/>
                  <a:gd name="connsiteY22" fmla="*/ 2022820 h 4715136"/>
                  <a:gd name="connsiteX23" fmla="*/ 1859628 w 2170053"/>
                  <a:gd name="connsiteY23" fmla="*/ 0 h 4715136"/>
                  <a:gd name="connsiteX0" fmla="*/ 1859628 w 2169464"/>
                  <a:gd name="connsiteY0" fmla="*/ 0 h 4715134"/>
                  <a:gd name="connsiteX1" fmla="*/ 1970347 w 2169464"/>
                  <a:gd name="connsiteY1" fmla="*/ 303427 h 4715134"/>
                  <a:gd name="connsiteX2" fmla="*/ 2038088 w 2169464"/>
                  <a:gd name="connsiteY2" fmla="*/ 524500 h 4715134"/>
                  <a:gd name="connsiteX3" fmla="*/ 2110634 w 2169464"/>
                  <a:gd name="connsiteY3" fmla="*/ 804020 h 4715134"/>
                  <a:gd name="connsiteX4" fmla="*/ 2166733 w 2169464"/>
                  <a:gd name="connsiteY4" fmla="*/ 1169858 h 4715134"/>
                  <a:gd name="connsiteX5" fmla="*/ 2148482 w 2169464"/>
                  <a:gd name="connsiteY5" fmla="*/ 1696541 h 4715134"/>
                  <a:gd name="connsiteX6" fmla="*/ 2043564 w 2169464"/>
                  <a:gd name="connsiteY6" fmla="*/ 2219068 h 4715134"/>
                  <a:gd name="connsiteX7" fmla="*/ 1886811 w 2169464"/>
                  <a:gd name="connsiteY7" fmla="*/ 2637617 h 4715134"/>
                  <a:gd name="connsiteX8" fmla="*/ 1804547 w 2169464"/>
                  <a:gd name="connsiteY8" fmla="*/ 3040294 h 4715134"/>
                  <a:gd name="connsiteX9" fmla="*/ 1519136 w 2169464"/>
                  <a:gd name="connsiteY9" fmla="*/ 3469020 h 4715134"/>
                  <a:gd name="connsiteX10" fmla="*/ 1296732 w 2169464"/>
                  <a:gd name="connsiteY10" fmla="*/ 3993281 h 4715134"/>
                  <a:gd name="connsiteX11" fmla="*/ 1188273 w 2169464"/>
                  <a:gd name="connsiteY11" fmla="*/ 4227486 h 4715134"/>
                  <a:gd name="connsiteX12" fmla="*/ 1109705 w 2169464"/>
                  <a:gd name="connsiteY12" fmla="*/ 4351133 h 4715134"/>
                  <a:gd name="connsiteX13" fmla="*/ 973462 w 2169464"/>
                  <a:gd name="connsiteY13" fmla="*/ 4555304 h 4715134"/>
                  <a:gd name="connsiteX14" fmla="*/ 778884 w 2169464"/>
                  <a:gd name="connsiteY14" fmla="*/ 4715135 h 4715134"/>
                  <a:gd name="connsiteX15" fmla="*/ 720381 w 2169464"/>
                  <a:gd name="connsiteY15" fmla="*/ 4574718 h 4715134"/>
                  <a:gd name="connsiteX16" fmla="*/ 648535 w 2169464"/>
                  <a:gd name="connsiteY16" fmla="*/ 4312595 h 4715134"/>
                  <a:gd name="connsiteX17" fmla="*/ 537075 w 2169464"/>
                  <a:gd name="connsiteY17" fmla="*/ 3911459 h 4715134"/>
                  <a:gd name="connsiteX18" fmla="*/ 381604 w 2169464"/>
                  <a:gd name="connsiteY18" fmla="*/ 3282969 h 4715134"/>
                  <a:gd name="connsiteX19" fmla="*/ 296480 w 2169464"/>
                  <a:gd name="connsiteY19" fmla="*/ 2908499 h 4715134"/>
                  <a:gd name="connsiteX20" fmla="*/ 201750 w 2169464"/>
                  <a:gd name="connsiteY20" fmla="*/ 2612605 h 4715134"/>
                  <a:gd name="connsiteX21" fmla="*/ 91219 w 2169464"/>
                  <a:gd name="connsiteY21" fmla="*/ 2280904 h 4715134"/>
                  <a:gd name="connsiteX22" fmla="*/ 0 w 2169464"/>
                  <a:gd name="connsiteY22" fmla="*/ 2022820 h 4715134"/>
                  <a:gd name="connsiteX23" fmla="*/ 1859628 w 2169464"/>
                  <a:gd name="connsiteY23" fmla="*/ 0 h 4715134"/>
                  <a:gd name="connsiteX0" fmla="*/ 1859628 w 2183746"/>
                  <a:gd name="connsiteY0" fmla="*/ 0 h 4715136"/>
                  <a:gd name="connsiteX1" fmla="*/ 1970347 w 2183746"/>
                  <a:gd name="connsiteY1" fmla="*/ 303427 h 4715136"/>
                  <a:gd name="connsiteX2" fmla="*/ 2038088 w 2183746"/>
                  <a:gd name="connsiteY2" fmla="*/ 524500 h 4715136"/>
                  <a:gd name="connsiteX3" fmla="*/ 2110634 w 2183746"/>
                  <a:gd name="connsiteY3" fmla="*/ 804020 h 4715136"/>
                  <a:gd name="connsiteX4" fmla="*/ 2166733 w 2183746"/>
                  <a:gd name="connsiteY4" fmla="*/ 1169858 h 4715136"/>
                  <a:gd name="connsiteX5" fmla="*/ 2174204 w 2183746"/>
                  <a:gd name="connsiteY5" fmla="*/ 1686570 h 4715136"/>
                  <a:gd name="connsiteX6" fmla="*/ 2043564 w 2183746"/>
                  <a:gd name="connsiteY6" fmla="*/ 2219068 h 4715136"/>
                  <a:gd name="connsiteX7" fmla="*/ 1886811 w 2183746"/>
                  <a:gd name="connsiteY7" fmla="*/ 2637617 h 4715136"/>
                  <a:gd name="connsiteX8" fmla="*/ 1804547 w 2183746"/>
                  <a:gd name="connsiteY8" fmla="*/ 3040294 h 4715136"/>
                  <a:gd name="connsiteX9" fmla="*/ 1519136 w 2183746"/>
                  <a:gd name="connsiteY9" fmla="*/ 3469020 h 4715136"/>
                  <a:gd name="connsiteX10" fmla="*/ 1296732 w 2183746"/>
                  <a:gd name="connsiteY10" fmla="*/ 3993281 h 4715136"/>
                  <a:gd name="connsiteX11" fmla="*/ 1188273 w 2183746"/>
                  <a:gd name="connsiteY11" fmla="*/ 4227486 h 4715136"/>
                  <a:gd name="connsiteX12" fmla="*/ 1109705 w 2183746"/>
                  <a:gd name="connsiteY12" fmla="*/ 4351133 h 4715136"/>
                  <a:gd name="connsiteX13" fmla="*/ 973462 w 2183746"/>
                  <a:gd name="connsiteY13" fmla="*/ 4555304 h 4715136"/>
                  <a:gd name="connsiteX14" fmla="*/ 778884 w 2183746"/>
                  <a:gd name="connsiteY14" fmla="*/ 4715135 h 4715136"/>
                  <a:gd name="connsiteX15" fmla="*/ 720381 w 2183746"/>
                  <a:gd name="connsiteY15" fmla="*/ 4574718 h 4715136"/>
                  <a:gd name="connsiteX16" fmla="*/ 648535 w 2183746"/>
                  <a:gd name="connsiteY16" fmla="*/ 4312595 h 4715136"/>
                  <a:gd name="connsiteX17" fmla="*/ 537075 w 2183746"/>
                  <a:gd name="connsiteY17" fmla="*/ 3911459 h 4715136"/>
                  <a:gd name="connsiteX18" fmla="*/ 381604 w 2183746"/>
                  <a:gd name="connsiteY18" fmla="*/ 3282969 h 4715136"/>
                  <a:gd name="connsiteX19" fmla="*/ 296480 w 2183746"/>
                  <a:gd name="connsiteY19" fmla="*/ 2908499 h 4715136"/>
                  <a:gd name="connsiteX20" fmla="*/ 201750 w 2183746"/>
                  <a:gd name="connsiteY20" fmla="*/ 2612605 h 4715136"/>
                  <a:gd name="connsiteX21" fmla="*/ 91219 w 2183746"/>
                  <a:gd name="connsiteY21" fmla="*/ 2280904 h 4715136"/>
                  <a:gd name="connsiteX22" fmla="*/ 0 w 2183746"/>
                  <a:gd name="connsiteY22" fmla="*/ 2022820 h 4715136"/>
                  <a:gd name="connsiteX23" fmla="*/ 1859628 w 2183746"/>
                  <a:gd name="connsiteY23" fmla="*/ 0 h 4715136"/>
                  <a:gd name="connsiteX0" fmla="*/ 1859628 w 2179070"/>
                  <a:gd name="connsiteY0" fmla="*/ 0 h 4715134"/>
                  <a:gd name="connsiteX1" fmla="*/ 1970347 w 2179070"/>
                  <a:gd name="connsiteY1" fmla="*/ 303427 h 4715134"/>
                  <a:gd name="connsiteX2" fmla="*/ 2038088 w 2179070"/>
                  <a:gd name="connsiteY2" fmla="*/ 524500 h 4715134"/>
                  <a:gd name="connsiteX3" fmla="*/ 2110634 w 2179070"/>
                  <a:gd name="connsiteY3" fmla="*/ 804020 h 4715134"/>
                  <a:gd name="connsiteX4" fmla="*/ 2166733 w 2179070"/>
                  <a:gd name="connsiteY4" fmla="*/ 1169858 h 4715134"/>
                  <a:gd name="connsiteX5" fmla="*/ 2174204 w 2179070"/>
                  <a:gd name="connsiteY5" fmla="*/ 1686570 h 4715134"/>
                  <a:gd name="connsiteX6" fmla="*/ 2106704 w 2179070"/>
                  <a:gd name="connsiteY6" fmla="*/ 2245520 h 4715134"/>
                  <a:gd name="connsiteX7" fmla="*/ 1886811 w 2179070"/>
                  <a:gd name="connsiteY7" fmla="*/ 2637617 h 4715134"/>
                  <a:gd name="connsiteX8" fmla="*/ 1804547 w 2179070"/>
                  <a:gd name="connsiteY8" fmla="*/ 3040294 h 4715134"/>
                  <a:gd name="connsiteX9" fmla="*/ 1519136 w 2179070"/>
                  <a:gd name="connsiteY9" fmla="*/ 3469020 h 4715134"/>
                  <a:gd name="connsiteX10" fmla="*/ 1296732 w 2179070"/>
                  <a:gd name="connsiteY10" fmla="*/ 3993281 h 4715134"/>
                  <a:gd name="connsiteX11" fmla="*/ 1188273 w 2179070"/>
                  <a:gd name="connsiteY11" fmla="*/ 4227486 h 4715134"/>
                  <a:gd name="connsiteX12" fmla="*/ 1109705 w 2179070"/>
                  <a:gd name="connsiteY12" fmla="*/ 4351133 h 4715134"/>
                  <a:gd name="connsiteX13" fmla="*/ 973462 w 2179070"/>
                  <a:gd name="connsiteY13" fmla="*/ 4555304 h 4715134"/>
                  <a:gd name="connsiteX14" fmla="*/ 778884 w 2179070"/>
                  <a:gd name="connsiteY14" fmla="*/ 4715135 h 4715134"/>
                  <a:gd name="connsiteX15" fmla="*/ 720381 w 2179070"/>
                  <a:gd name="connsiteY15" fmla="*/ 4574718 h 4715134"/>
                  <a:gd name="connsiteX16" fmla="*/ 648535 w 2179070"/>
                  <a:gd name="connsiteY16" fmla="*/ 4312595 h 4715134"/>
                  <a:gd name="connsiteX17" fmla="*/ 537075 w 2179070"/>
                  <a:gd name="connsiteY17" fmla="*/ 3911459 h 4715134"/>
                  <a:gd name="connsiteX18" fmla="*/ 381604 w 2179070"/>
                  <a:gd name="connsiteY18" fmla="*/ 3282969 h 4715134"/>
                  <a:gd name="connsiteX19" fmla="*/ 296480 w 2179070"/>
                  <a:gd name="connsiteY19" fmla="*/ 2908499 h 4715134"/>
                  <a:gd name="connsiteX20" fmla="*/ 201750 w 2179070"/>
                  <a:gd name="connsiteY20" fmla="*/ 2612605 h 4715134"/>
                  <a:gd name="connsiteX21" fmla="*/ 91219 w 2179070"/>
                  <a:gd name="connsiteY21" fmla="*/ 2280904 h 4715134"/>
                  <a:gd name="connsiteX22" fmla="*/ 0 w 2179070"/>
                  <a:gd name="connsiteY22" fmla="*/ 2022820 h 4715134"/>
                  <a:gd name="connsiteX23" fmla="*/ 1859628 w 2179070"/>
                  <a:gd name="connsiteY23" fmla="*/ 0 h 4715134"/>
                  <a:gd name="connsiteX0" fmla="*/ 1859628 w 2179070"/>
                  <a:gd name="connsiteY0" fmla="*/ 0 h 4715136"/>
                  <a:gd name="connsiteX1" fmla="*/ 1970347 w 2179070"/>
                  <a:gd name="connsiteY1" fmla="*/ 303427 h 4715136"/>
                  <a:gd name="connsiteX2" fmla="*/ 2038088 w 2179070"/>
                  <a:gd name="connsiteY2" fmla="*/ 524500 h 4715136"/>
                  <a:gd name="connsiteX3" fmla="*/ 2110634 w 2179070"/>
                  <a:gd name="connsiteY3" fmla="*/ 804020 h 4715136"/>
                  <a:gd name="connsiteX4" fmla="*/ 2166733 w 2179070"/>
                  <a:gd name="connsiteY4" fmla="*/ 1169858 h 4715136"/>
                  <a:gd name="connsiteX5" fmla="*/ 2174204 w 2179070"/>
                  <a:gd name="connsiteY5" fmla="*/ 1686570 h 4715136"/>
                  <a:gd name="connsiteX6" fmla="*/ 2106704 w 2179070"/>
                  <a:gd name="connsiteY6" fmla="*/ 2245520 h 4715136"/>
                  <a:gd name="connsiteX7" fmla="*/ 2000178 w 2179070"/>
                  <a:gd name="connsiteY7" fmla="*/ 2736042 h 4715136"/>
                  <a:gd name="connsiteX8" fmla="*/ 1804547 w 2179070"/>
                  <a:gd name="connsiteY8" fmla="*/ 3040294 h 4715136"/>
                  <a:gd name="connsiteX9" fmla="*/ 1519136 w 2179070"/>
                  <a:gd name="connsiteY9" fmla="*/ 3469020 h 4715136"/>
                  <a:gd name="connsiteX10" fmla="*/ 1296732 w 2179070"/>
                  <a:gd name="connsiteY10" fmla="*/ 3993281 h 4715136"/>
                  <a:gd name="connsiteX11" fmla="*/ 1188273 w 2179070"/>
                  <a:gd name="connsiteY11" fmla="*/ 4227486 h 4715136"/>
                  <a:gd name="connsiteX12" fmla="*/ 1109705 w 2179070"/>
                  <a:gd name="connsiteY12" fmla="*/ 4351133 h 4715136"/>
                  <a:gd name="connsiteX13" fmla="*/ 973462 w 2179070"/>
                  <a:gd name="connsiteY13" fmla="*/ 4555304 h 4715136"/>
                  <a:gd name="connsiteX14" fmla="*/ 778884 w 2179070"/>
                  <a:gd name="connsiteY14" fmla="*/ 4715135 h 4715136"/>
                  <a:gd name="connsiteX15" fmla="*/ 720381 w 2179070"/>
                  <a:gd name="connsiteY15" fmla="*/ 4574718 h 4715136"/>
                  <a:gd name="connsiteX16" fmla="*/ 648535 w 2179070"/>
                  <a:gd name="connsiteY16" fmla="*/ 4312595 h 4715136"/>
                  <a:gd name="connsiteX17" fmla="*/ 537075 w 2179070"/>
                  <a:gd name="connsiteY17" fmla="*/ 3911459 h 4715136"/>
                  <a:gd name="connsiteX18" fmla="*/ 381604 w 2179070"/>
                  <a:gd name="connsiteY18" fmla="*/ 3282969 h 4715136"/>
                  <a:gd name="connsiteX19" fmla="*/ 296480 w 2179070"/>
                  <a:gd name="connsiteY19" fmla="*/ 2908499 h 4715136"/>
                  <a:gd name="connsiteX20" fmla="*/ 201750 w 2179070"/>
                  <a:gd name="connsiteY20" fmla="*/ 2612605 h 4715136"/>
                  <a:gd name="connsiteX21" fmla="*/ 91219 w 2179070"/>
                  <a:gd name="connsiteY21" fmla="*/ 2280904 h 4715136"/>
                  <a:gd name="connsiteX22" fmla="*/ 0 w 2179070"/>
                  <a:gd name="connsiteY22" fmla="*/ 2022820 h 4715136"/>
                  <a:gd name="connsiteX23" fmla="*/ 1859628 w 2179070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00178 w 2178301"/>
                  <a:gd name="connsiteY7" fmla="*/ 2736042 h 4715134"/>
                  <a:gd name="connsiteX8" fmla="*/ 1804547 w 2178301"/>
                  <a:gd name="connsiteY8" fmla="*/ 3040294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00178 w 2178301"/>
                  <a:gd name="connsiteY7" fmla="*/ 2736042 h 4715136"/>
                  <a:gd name="connsiteX8" fmla="*/ 1883653 w 2178301"/>
                  <a:gd name="connsiteY8" fmla="*/ 3124995 h 4715136"/>
                  <a:gd name="connsiteX9" fmla="*/ 1519136 w 2178301"/>
                  <a:gd name="connsiteY9" fmla="*/ 3469020 h 4715136"/>
                  <a:gd name="connsiteX10" fmla="*/ 1296732 w 2178301"/>
                  <a:gd name="connsiteY10" fmla="*/ 3993281 h 4715136"/>
                  <a:gd name="connsiteX11" fmla="*/ 1188273 w 2178301"/>
                  <a:gd name="connsiteY11" fmla="*/ 4227486 h 4715136"/>
                  <a:gd name="connsiteX12" fmla="*/ 1109705 w 2178301"/>
                  <a:gd name="connsiteY12" fmla="*/ 4351133 h 4715136"/>
                  <a:gd name="connsiteX13" fmla="*/ 973462 w 2178301"/>
                  <a:gd name="connsiteY13" fmla="*/ 4555304 h 4715136"/>
                  <a:gd name="connsiteX14" fmla="*/ 778884 w 2178301"/>
                  <a:gd name="connsiteY14" fmla="*/ 4715135 h 4715136"/>
                  <a:gd name="connsiteX15" fmla="*/ 720381 w 2178301"/>
                  <a:gd name="connsiteY15" fmla="*/ 4574718 h 4715136"/>
                  <a:gd name="connsiteX16" fmla="*/ 648535 w 2178301"/>
                  <a:gd name="connsiteY16" fmla="*/ 4312595 h 4715136"/>
                  <a:gd name="connsiteX17" fmla="*/ 537075 w 2178301"/>
                  <a:gd name="connsiteY17" fmla="*/ 3911459 h 4715136"/>
                  <a:gd name="connsiteX18" fmla="*/ 381604 w 2178301"/>
                  <a:gd name="connsiteY18" fmla="*/ 3282969 h 4715136"/>
                  <a:gd name="connsiteX19" fmla="*/ 296480 w 2178301"/>
                  <a:gd name="connsiteY19" fmla="*/ 2908499 h 4715136"/>
                  <a:gd name="connsiteX20" fmla="*/ 201750 w 2178301"/>
                  <a:gd name="connsiteY20" fmla="*/ 2612605 h 4715136"/>
                  <a:gd name="connsiteX21" fmla="*/ 91219 w 2178301"/>
                  <a:gd name="connsiteY21" fmla="*/ 2280904 h 4715136"/>
                  <a:gd name="connsiteX22" fmla="*/ 0 w 2178301"/>
                  <a:gd name="connsiteY22" fmla="*/ 2022820 h 4715136"/>
                  <a:gd name="connsiteX23" fmla="*/ 1859628 w 2178301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00178 w 2178301"/>
                  <a:gd name="connsiteY7" fmla="*/ 2736042 h 4715134"/>
                  <a:gd name="connsiteX8" fmla="*/ 1883653 w 2178301"/>
                  <a:gd name="connsiteY8" fmla="*/ 3124995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13271 w 2178301"/>
                  <a:gd name="connsiteY7" fmla="*/ 2742155 h 4715136"/>
                  <a:gd name="connsiteX8" fmla="*/ 1883653 w 2178301"/>
                  <a:gd name="connsiteY8" fmla="*/ 3124995 h 4715136"/>
                  <a:gd name="connsiteX9" fmla="*/ 1519136 w 2178301"/>
                  <a:gd name="connsiteY9" fmla="*/ 3469020 h 4715136"/>
                  <a:gd name="connsiteX10" fmla="*/ 1296732 w 2178301"/>
                  <a:gd name="connsiteY10" fmla="*/ 3993281 h 4715136"/>
                  <a:gd name="connsiteX11" fmla="*/ 1188273 w 2178301"/>
                  <a:gd name="connsiteY11" fmla="*/ 4227486 h 4715136"/>
                  <a:gd name="connsiteX12" fmla="*/ 1109705 w 2178301"/>
                  <a:gd name="connsiteY12" fmla="*/ 4351133 h 4715136"/>
                  <a:gd name="connsiteX13" fmla="*/ 973462 w 2178301"/>
                  <a:gd name="connsiteY13" fmla="*/ 4555304 h 4715136"/>
                  <a:gd name="connsiteX14" fmla="*/ 778884 w 2178301"/>
                  <a:gd name="connsiteY14" fmla="*/ 4715135 h 4715136"/>
                  <a:gd name="connsiteX15" fmla="*/ 720381 w 2178301"/>
                  <a:gd name="connsiteY15" fmla="*/ 4574718 h 4715136"/>
                  <a:gd name="connsiteX16" fmla="*/ 648535 w 2178301"/>
                  <a:gd name="connsiteY16" fmla="*/ 4312595 h 4715136"/>
                  <a:gd name="connsiteX17" fmla="*/ 537075 w 2178301"/>
                  <a:gd name="connsiteY17" fmla="*/ 3911459 h 4715136"/>
                  <a:gd name="connsiteX18" fmla="*/ 381604 w 2178301"/>
                  <a:gd name="connsiteY18" fmla="*/ 3282969 h 4715136"/>
                  <a:gd name="connsiteX19" fmla="*/ 296480 w 2178301"/>
                  <a:gd name="connsiteY19" fmla="*/ 2908499 h 4715136"/>
                  <a:gd name="connsiteX20" fmla="*/ 201750 w 2178301"/>
                  <a:gd name="connsiteY20" fmla="*/ 2612605 h 4715136"/>
                  <a:gd name="connsiteX21" fmla="*/ 91219 w 2178301"/>
                  <a:gd name="connsiteY21" fmla="*/ 2280904 h 4715136"/>
                  <a:gd name="connsiteX22" fmla="*/ 0 w 2178301"/>
                  <a:gd name="connsiteY22" fmla="*/ 2022820 h 4715136"/>
                  <a:gd name="connsiteX23" fmla="*/ 1859628 w 2178301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13271 w 2178301"/>
                  <a:gd name="connsiteY7" fmla="*/ 2742155 h 4715134"/>
                  <a:gd name="connsiteX8" fmla="*/ 1883653 w 2178301"/>
                  <a:gd name="connsiteY8" fmla="*/ 3124995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13271 w 2178301"/>
                  <a:gd name="connsiteY7" fmla="*/ 2742155 h 4715136"/>
                  <a:gd name="connsiteX8" fmla="*/ 2027012 w 2178301"/>
                  <a:gd name="connsiteY8" fmla="*/ 2768663 h 4715136"/>
                  <a:gd name="connsiteX9" fmla="*/ 1883653 w 2178301"/>
                  <a:gd name="connsiteY9" fmla="*/ 3124995 h 4715136"/>
                  <a:gd name="connsiteX10" fmla="*/ 1519136 w 2178301"/>
                  <a:gd name="connsiteY10" fmla="*/ 3469020 h 4715136"/>
                  <a:gd name="connsiteX11" fmla="*/ 1296732 w 2178301"/>
                  <a:gd name="connsiteY11" fmla="*/ 3993281 h 4715136"/>
                  <a:gd name="connsiteX12" fmla="*/ 1188273 w 2178301"/>
                  <a:gd name="connsiteY12" fmla="*/ 4227486 h 4715136"/>
                  <a:gd name="connsiteX13" fmla="*/ 1109705 w 2178301"/>
                  <a:gd name="connsiteY13" fmla="*/ 4351133 h 4715136"/>
                  <a:gd name="connsiteX14" fmla="*/ 973462 w 2178301"/>
                  <a:gd name="connsiteY14" fmla="*/ 4555304 h 4715136"/>
                  <a:gd name="connsiteX15" fmla="*/ 778884 w 2178301"/>
                  <a:gd name="connsiteY15" fmla="*/ 4715135 h 4715136"/>
                  <a:gd name="connsiteX16" fmla="*/ 720381 w 2178301"/>
                  <a:gd name="connsiteY16" fmla="*/ 4574718 h 4715136"/>
                  <a:gd name="connsiteX17" fmla="*/ 648535 w 2178301"/>
                  <a:gd name="connsiteY17" fmla="*/ 4312595 h 4715136"/>
                  <a:gd name="connsiteX18" fmla="*/ 537075 w 2178301"/>
                  <a:gd name="connsiteY18" fmla="*/ 3911459 h 4715136"/>
                  <a:gd name="connsiteX19" fmla="*/ 381604 w 2178301"/>
                  <a:gd name="connsiteY19" fmla="*/ 3282969 h 4715136"/>
                  <a:gd name="connsiteX20" fmla="*/ 296480 w 2178301"/>
                  <a:gd name="connsiteY20" fmla="*/ 2908499 h 4715136"/>
                  <a:gd name="connsiteX21" fmla="*/ 201750 w 2178301"/>
                  <a:gd name="connsiteY21" fmla="*/ 2612605 h 4715136"/>
                  <a:gd name="connsiteX22" fmla="*/ 91219 w 2178301"/>
                  <a:gd name="connsiteY22" fmla="*/ 2280904 h 4715136"/>
                  <a:gd name="connsiteX23" fmla="*/ 0 w 2178301"/>
                  <a:gd name="connsiteY23" fmla="*/ 2022820 h 4715136"/>
                  <a:gd name="connsiteX24" fmla="*/ 1859628 w 2178301"/>
                  <a:gd name="connsiteY24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69459 w 2178301"/>
                  <a:gd name="connsiteY7" fmla="*/ 2649373 h 4715134"/>
                  <a:gd name="connsiteX8" fmla="*/ 2027012 w 2178301"/>
                  <a:gd name="connsiteY8" fmla="*/ 2768663 h 4715134"/>
                  <a:gd name="connsiteX9" fmla="*/ 1883653 w 2178301"/>
                  <a:gd name="connsiteY9" fmla="*/ 3124995 h 4715134"/>
                  <a:gd name="connsiteX10" fmla="*/ 1519136 w 2178301"/>
                  <a:gd name="connsiteY10" fmla="*/ 3469020 h 4715134"/>
                  <a:gd name="connsiteX11" fmla="*/ 1296732 w 2178301"/>
                  <a:gd name="connsiteY11" fmla="*/ 3993281 h 4715134"/>
                  <a:gd name="connsiteX12" fmla="*/ 1188273 w 2178301"/>
                  <a:gd name="connsiteY12" fmla="*/ 4227486 h 4715134"/>
                  <a:gd name="connsiteX13" fmla="*/ 1109705 w 2178301"/>
                  <a:gd name="connsiteY13" fmla="*/ 4351133 h 4715134"/>
                  <a:gd name="connsiteX14" fmla="*/ 973462 w 2178301"/>
                  <a:gd name="connsiteY14" fmla="*/ 4555304 h 4715134"/>
                  <a:gd name="connsiteX15" fmla="*/ 778884 w 2178301"/>
                  <a:gd name="connsiteY15" fmla="*/ 4715135 h 4715134"/>
                  <a:gd name="connsiteX16" fmla="*/ 720381 w 2178301"/>
                  <a:gd name="connsiteY16" fmla="*/ 4574718 h 4715134"/>
                  <a:gd name="connsiteX17" fmla="*/ 648535 w 2178301"/>
                  <a:gd name="connsiteY17" fmla="*/ 4312595 h 4715134"/>
                  <a:gd name="connsiteX18" fmla="*/ 537075 w 2178301"/>
                  <a:gd name="connsiteY18" fmla="*/ 3911459 h 4715134"/>
                  <a:gd name="connsiteX19" fmla="*/ 381604 w 2178301"/>
                  <a:gd name="connsiteY19" fmla="*/ 3282969 h 4715134"/>
                  <a:gd name="connsiteX20" fmla="*/ 296480 w 2178301"/>
                  <a:gd name="connsiteY20" fmla="*/ 2908499 h 4715134"/>
                  <a:gd name="connsiteX21" fmla="*/ 201750 w 2178301"/>
                  <a:gd name="connsiteY21" fmla="*/ 2612605 h 4715134"/>
                  <a:gd name="connsiteX22" fmla="*/ 91219 w 2178301"/>
                  <a:gd name="connsiteY22" fmla="*/ 2280904 h 4715134"/>
                  <a:gd name="connsiteX23" fmla="*/ 0 w 2178301"/>
                  <a:gd name="connsiteY23" fmla="*/ 2022820 h 4715134"/>
                  <a:gd name="connsiteX24" fmla="*/ 1859628 w 217830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117101 w 2177281"/>
                  <a:gd name="connsiteY7" fmla="*/ 2251137 h 4715136"/>
                  <a:gd name="connsiteX8" fmla="*/ 2069459 w 2177281"/>
                  <a:gd name="connsiteY8" fmla="*/ 2649373 h 4715136"/>
                  <a:gd name="connsiteX9" fmla="*/ 2027012 w 2177281"/>
                  <a:gd name="connsiteY9" fmla="*/ 2768663 h 4715136"/>
                  <a:gd name="connsiteX10" fmla="*/ 1883653 w 2177281"/>
                  <a:gd name="connsiteY10" fmla="*/ 3124995 h 4715136"/>
                  <a:gd name="connsiteX11" fmla="*/ 1519136 w 2177281"/>
                  <a:gd name="connsiteY11" fmla="*/ 3469020 h 4715136"/>
                  <a:gd name="connsiteX12" fmla="*/ 1296732 w 2177281"/>
                  <a:gd name="connsiteY12" fmla="*/ 3993281 h 4715136"/>
                  <a:gd name="connsiteX13" fmla="*/ 1188273 w 2177281"/>
                  <a:gd name="connsiteY13" fmla="*/ 4227486 h 4715136"/>
                  <a:gd name="connsiteX14" fmla="*/ 1109705 w 2177281"/>
                  <a:gd name="connsiteY14" fmla="*/ 4351133 h 4715136"/>
                  <a:gd name="connsiteX15" fmla="*/ 973462 w 2177281"/>
                  <a:gd name="connsiteY15" fmla="*/ 4555304 h 4715136"/>
                  <a:gd name="connsiteX16" fmla="*/ 778884 w 2177281"/>
                  <a:gd name="connsiteY16" fmla="*/ 4715135 h 4715136"/>
                  <a:gd name="connsiteX17" fmla="*/ 720381 w 2177281"/>
                  <a:gd name="connsiteY17" fmla="*/ 4574718 h 4715136"/>
                  <a:gd name="connsiteX18" fmla="*/ 648535 w 2177281"/>
                  <a:gd name="connsiteY18" fmla="*/ 4312595 h 4715136"/>
                  <a:gd name="connsiteX19" fmla="*/ 537075 w 2177281"/>
                  <a:gd name="connsiteY19" fmla="*/ 3911459 h 4715136"/>
                  <a:gd name="connsiteX20" fmla="*/ 381604 w 2177281"/>
                  <a:gd name="connsiteY20" fmla="*/ 3282969 h 4715136"/>
                  <a:gd name="connsiteX21" fmla="*/ 296480 w 2177281"/>
                  <a:gd name="connsiteY21" fmla="*/ 2908499 h 4715136"/>
                  <a:gd name="connsiteX22" fmla="*/ 201750 w 2177281"/>
                  <a:gd name="connsiteY22" fmla="*/ 2612605 h 4715136"/>
                  <a:gd name="connsiteX23" fmla="*/ 91219 w 2177281"/>
                  <a:gd name="connsiteY23" fmla="*/ 2280904 h 4715136"/>
                  <a:gd name="connsiteX24" fmla="*/ 0 w 2177281"/>
                  <a:gd name="connsiteY24" fmla="*/ 2022820 h 4715136"/>
                  <a:gd name="connsiteX25" fmla="*/ 1859628 w 2177281"/>
                  <a:gd name="connsiteY25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69459 w 2177281"/>
                  <a:gd name="connsiteY7" fmla="*/ 2649373 h 4715134"/>
                  <a:gd name="connsiteX8" fmla="*/ 2027012 w 2177281"/>
                  <a:gd name="connsiteY8" fmla="*/ 2768663 h 4715134"/>
                  <a:gd name="connsiteX9" fmla="*/ 1883653 w 2177281"/>
                  <a:gd name="connsiteY9" fmla="*/ 3124995 h 4715134"/>
                  <a:gd name="connsiteX10" fmla="*/ 1519136 w 2177281"/>
                  <a:gd name="connsiteY10" fmla="*/ 346902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69459 w 2177281"/>
                  <a:gd name="connsiteY7" fmla="*/ 2649373 h 4715136"/>
                  <a:gd name="connsiteX8" fmla="*/ 2035642 w 2177281"/>
                  <a:gd name="connsiteY8" fmla="*/ 2818178 h 4715136"/>
                  <a:gd name="connsiteX9" fmla="*/ 1883653 w 2177281"/>
                  <a:gd name="connsiteY9" fmla="*/ 3124995 h 4715136"/>
                  <a:gd name="connsiteX10" fmla="*/ 1519136 w 2177281"/>
                  <a:gd name="connsiteY10" fmla="*/ 346902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80231 w 2177281"/>
                  <a:gd name="connsiteY7" fmla="*/ 2651371 h 4715134"/>
                  <a:gd name="connsiteX8" fmla="*/ 2035642 w 2177281"/>
                  <a:gd name="connsiteY8" fmla="*/ 2818178 h 4715134"/>
                  <a:gd name="connsiteX9" fmla="*/ 1883653 w 2177281"/>
                  <a:gd name="connsiteY9" fmla="*/ 3124995 h 4715134"/>
                  <a:gd name="connsiteX10" fmla="*/ 1519136 w 2177281"/>
                  <a:gd name="connsiteY10" fmla="*/ 346902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80231 w 2177281"/>
                  <a:gd name="connsiteY7" fmla="*/ 2651371 h 4715136"/>
                  <a:gd name="connsiteX8" fmla="*/ 2035642 w 2177281"/>
                  <a:gd name="connsiteY8" fmla="*/ 2818178 h 4715136"/>
                  <a:gd name="connsiteX9" fmla="*/ 1890988 w 2177281"/>
                  <a:gd name="connsiteY9" fmla="*/ 3133727 h 4715136"/>
                  <a:gd name="connsiteX10" fmla="*/ 1519136 w 2177281"/>
                  <a:gd name="connsiteY10" fmla="*/ 346902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80231 w 2177281"/>
                  <a:gd name="connsiteY7" fmla="*/ 2651371 h 4715134"/>
                  <a:gd name="connsiteX8" fmla="*/ 2035642 w 2177281"/>
                  <a:gd name="connsiteY8" fmla="*/ 2818178 h 4715134"/>
                  <a:gd name="connsiteX9" fmla="*/ 1890988 w 2177281"/>
                  <a:gd name="connsiteY9" fmla="*/ 3133727 h 4715134"/>
                  <a:gd name="connsiteX10" fmla="*/ 1650982 w 2177281"/>
                  <a:gd name="connsiteY10" fmla="*/ 357456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80231 w 2177281"/>
                  <a:gd name="connsiteY7" fmla="*/ 2651371 h 4715136"/>
                  <a:gd name="connsiteX8" fmla="*/ 2035642 w 2177281"/>
                  <a:gd name="connsiteY8" fmla="*/ 2818178 h 4715136"/>
                  <a:gd name="connsiteX9" fmla="*/ 1908439 w 2177281"/>
                  <a:gd name="connsiteY9" fmla="*/ 3177508 h 4715136"/>
                  <a:gd name="connsiteX10" fmla="*/ 1650982 w 2177281"/>
                  <a:gd name="connsiteY10" fmla="*/ 357456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5642 w 2176656"/>
                  <a:gd name="connsiteY8" fmla="*/ 2818178 h 4715134"/>
                  <a:gd name="connsiteX9" fmla="*/ 1908439 w 2176656"/>
                  <a:gd name="connsiteY9" fmla="*/ 3177508 h 4715134"/>
                  <a:gd name="connsiteX10" fmla="*/ 1650982 w 2176656"/>
                  <a:gd name="connsiteY10" fmla="*/ 3574560 h 4715134"/>
                  <a:gd name="connsiteX11" fmla="*/ 1296732 w 2176656"/>
                  <a:gd name="connsiteY11" fmla="*/ 3993281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5642 w 2176656"/>
                  <a:gd name="connsiteY8" fmla="*/ 2818178 h 4715136"/>
                  <a:gd name="connsiteX9" fmla="*/ 1920788 w 2176656"/>
                  <a:gd name="connsiteY9" fmla="*/ 3190856 h 4715136"/>
                  <a:gd name="connsiteX10" fmla="*/ 1650982 w 2176656"/>
                  <a:gd name="connsiteY10" fmla="*/ 3574560 h 4715136"/>
                  <a:gd name="connsiteX11" fmla="*/ 1296732 w 2176656"/>
                  <a:gd name="connsiteY11" fmla="*/ 3993281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50982 w 2176656"/>
                  <a:gd name="connsiteY10" fmla="*/ 3574560 h 4715134"/>
                  <a:gd name="connsiteX11" fmla="*/ 1296732 w 2176656"/>
                  <a:gd name="connsiteY11" fmla="*/ 3993281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296732 w 2176656"/>
                  <a:gd name="connsiteY11" fmla="*/ 3993281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14549 w 2176656"/>
                  <a:gd name="connsiteY12" fmla="*/ 4265530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14549 w 2176656"/>
                  <a:gd name="connsiteY12" fmla="*/ 4265530 h 4715136"/>
                  <a:gd name="connsiteX13" fmla="*/ 1113692 w 2176656"/>
                  <a:gd name="connsiteY13" fmla="*/ 4392417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13692 w 2176656"/>
                  <a:gd name="connsiteY13" fmla="*/ 4392417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1113692 w 2176656"/>
                  <a:gd name="connsiteY14" fmla="*/ 4392417 h 4715136"/>
                  <a:gd name="connsiteX15" fmla="*/ 973462 w 2176656"/>
                  <a:gd name="connsiteY15" fmla="*/ 4555304 h 4715136"/>
                  <a:gd name="connsiteX16" fmla="*/ 778884 w 2176656"/>
                  <a:gd name="connsiteY16" fmla="*/ 4715135 h 4715136"/>
                  <a:gd name="connsiteX17" fmla="*/ 720381 w 2176656"/>
                  <a:gd name="connsiteY17" fmla="*/ 4574718 h 4715136"/>
                  <a:gd name="connsiteX18" fmla="*/ 648535 w 2176656"/>
                  <a:gd name="connsiteY18" fmla="*/ 4312595 h 4715136"/>
                  <a:gd name="connsiteX19" fmla="*/ 537075 w 2176656"/>
                  <a:gd name="connsiteY19" fmla="*/ 3911459 h 4715136"/>
                  <a:gd name="connsiteX20" fmla="*/ 381604 w 2176656"/>
                  <a:gd name="connsiteY20" fmla="*/ 3282969 h 4715136"/>
                  <a:gd name="connsiteX21" fmla="*/ 296480 w 2176656"/>
                  <a:gd name="connsiteY21" fmla="*/ 2908499 h 4715136"/>
                  <a:gd name="connsiteX22" fmla="*/ 201750 w 2176656"/>
                  <a:gd name="connsiteY22" fmla="*/ 2612605 h 4715136"/>
                  <a:gd name="connsiteX23" fmla="*/ 91219 w 2176656"/>
                  <a:gd name="connsiteY23" fmla="*/ 2280904 h 4715136"/>
                  <a:gd name="connsiteX24" fmla="*/ 0 w 2176656"/>
                  <a:gd name="connsiteY24" fmla="*/ 2022820 h 4715136"/>
                  <a:gd name="connsiteX25" fmla="*/ 1859628 w 2176656"/>
                  <a:gd name="connsiteY25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25853 w 2176656"/>
                  <a:gd name="connsiteY13" fmla="*/ 4407570 h 4715134"/>
                  <a:gd name="connsiteX14" fmla="*/ 1113692 w 2176656"/>
                  <a:gd name="connsiteY14" fmla="*/ 4392417 h 4715134"/>
                  <a:gd name="connsiteX15" fmla="*/ 973462 w 2176656"/>
                  <a:gd name="connsiteY15" fmla="*/ 4555304 h 4715134"/>
                  <a:gd name="connsiteX16" fmla="*/ 778884 w 2176656"/>
                  <a:gd name="connsiteY16" fmla="*/ 4715135 h 4715134"/>
                  <a:gd name="connsiteX17" fmla="*/ 720381 w 2176656"/>
                  <a:gd name="connsiteY17" fmla="*/ 4574718 h 4715134"/>
                  <a:gd name="connsiteX18" fmla="*/ 648535 w 2176656"/>
                  <a:gd name="connsiteY18" fmla="*/ 4312595 h 4715134"/>
                  <a:gd name="connsiteX19" fmla="*/ 537075 w 2176656"/>
                  <a:gd name="connsiteY19" fmla="*/ 3911459 h 4715134"/>
                  <a:gd name="connsiteX20" fmla="*/ 381604 w 2176656"/>
                  <a:gd name="connsiteY20" fmla="*/ 3282969 h 4715134"/>
                  <a:gd name="connsiteX21" fmla="*/ 296480 w 2176656"/>
                  <a:gd name="connsiteY21" fmla="*/ 2908499 h 4715134"/>
                  <a:gd name="connsiteX22" fmla="*/ 201750 w 2176656"/>
                  <a:gd name="connsiteY22" fmla="*/ 2612605 h 4715134"/>
                  <a:gd name="connsiteX23" fmla="*/ 91219 w 2176656"/>
                  <a:gd name="connsiteY23" fmla="*/ 2280904 h 4715134"/>
                  <a:gd name="connsiteX24" fmla="*/ 0 w 2176656"/>
                  <a:gd name="connsiteY24" fmla="*/ 2022820 h 4715134"/>
                  <a:gd name="connsiteX25" fmla="*/ 1859628 w 2176656"/>
                  <a:gd name="connsiteY25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1113692 w 2176656"/>
                  <a:gd name="connsiteY14" fmla="*/ 4392417 h 4715136"/>
                  <a:gd name="connsiteX15" fmla="*/ 973462 w 2176656"/>
                  <a:gd name="connsiteY15" fmla="*/ 4555304 h 4715136"/>
                  <a:gd name="connsiteX16" fmla="*/ 778884 w 2176656"/>
                  <a:gd name="connsiteY16" fmla="*/ 4715135 h 4715136"/>
                  <a:gd name="connsiteX17" fmla="*/ 720381 w 2176656"/>
                  <a:gd name="connsiteY17" fmla="*/ 4574718 h 4715136"/>
                  <a:gd name="connsiteX18" fmla="*/ 648535 w 2176656"/>
                  <a:gd name="connsiteY18" fmla="*/ 4312595 h 4715136"/>
                  <a:gd name="connsiteX19" fmla="*/ 537075 w 2176656"/>
                  <a:gd name="connsiteY19" fmla="*/ 3911459 h 4715136"/>
                  <a:gd name="connsiteX20" fmla="*/ 381604 w 2176656"/>
                  <a:gd name="connsiteY20" fmla="*/ 3282969 h 4715136"/>
                  <a:gd name="connsiteX21" fmla="*/ 296480 w 2176656"/>
                  <a:gd name="connsiteY21" fmla="*/ 2908499 h 4715136"/>
                  <a:gd name="connsiteX22" fmla="*/ 201750 w 2176656"/>
                  <a:gd name="connsiteY22" fmla="*/ 2612605 h 4715136"/>
                  <a:gd name="connsiteX23" fmla="*/ 91219 w 2176656"/>
                  <a:gd name="connsiteY23" fmla="*/ 2280904 h 4715136"/>
                  <a:gd name="connsiteX24" fmla="*/ 0 w 2176656"/>
                  <a:gd name="connsiteY24" fmla="*/ 2022820 h 4715136"/>
                  <a:gd name="connsiteX25" fmla="*/ 1859628 w 2176656"/>
                  <a:gd name="connsiteY25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25853 w 2176656"/>
                  <a:gd name="connsiteY13" fmla="*/ 4407570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9756"/>
                  <a:gd name="connsiteY0" fmla="*/ 0 h 4715134"/>
                  <a:gd name="connsiteX1" fmla="*/ 1970347 w 2179756"/>
                  <a:gd name="connsiteY1" fmla="*/ 303427 h 4715134"/>
                  <a:gd name="connsiteX2" fmla="*/ 2038088 w 2179756"/>
                  <a:gd name="connsiteY2" fmla="*/ 524500 h 4715134"/>
                  <a:gd name="connsiteX3" fmla="*/ 2110634 w 2179756"/>
                  <a:gd name="connsiteY3" fmla="*/ 804020 h 4715134"/>
                  <a:gd name="connsiteX4" fmla="*/ 2166733 w 2179756"/>
                  <a:gd name="connsiteY4" fmla="*/ 1169858 h 4715134"/>
                  <a:gd name="connsiteX5" fmla="*/ 2178968 w 2179756"/>
                  <a:gd name="connsiteY5" fmla="*/ 1477334 h 4715134"/>
                  <a:gd name="connsiteX6" fmla="*/ 2174204 w 2179756"/>
                  <a:gd name="connsiteY6" fmla="*/ 1686570 h 4715134"/>
                  <a:gd name="connsiteX7" fmla="*/ 2139332 w 2179756"/>
                  <a:gd name="connsiteY7" fmla="*/ 2236630 h 4715134"/>
                  <a:gd name="connsiteX8" fmla="*/ 2080231 w 2179756"/>
                  <a:gd name="connsiteY8" fmla="*/ 2651371 h 4715134"/>
                  <a:gd name="connsiteX9" fmla="*/ 2039541 w 2179756"/>
                  <a:gd name="connsiteY9" fmla="*/ 2833646 h 4715134"/>
                  <a:gd name="connsiteX10" fmla="*/ 1920788 w 2179756"/>
                  <a:gd name="connsiteY10" fmla="*/ 3190856 h 4715134"/>
                  <a:gd name="connsiteX11" fmla="*/ 1673167 w 2179756"/>
                  <a:gd name="connsiteY11" fmla="*/ 3652390 h 4715134"/>
                  <a:gd name="connsiteX12" fmla="*/ 1423014 w 2179756"/>
                  <a:gd name="connsiteY12" fmla="*/ 4046188 h 4715134"/>
                  <a:gd name="connsiteX13" fmla="*/ 1225783 w 2179756"/>
                  <a:gd name="connsiteY13" fmla="*/ 4289728 h 4715134"/>
                  <a:gd name="connsiteX14" fmla="*/ 1125853 w 2179756"/>
                  <a:gd name="connsiteY14" fmla="*/ 4407570 h 4715134"/>
                  <a:gd name="connsiteX15" fmla="*/ 973462 w 2179756"/>
                  <a:gd name="connsiteY15" fmla="*/ 4555304 h 4715134"/>
                  <a:gd name="connsiteX16" fmla="*/ 778884 w 2179756"/>
                  <a:gd name="connsiteY16" fmla="*/ 4715135 h 4715134"/>
                  <a:gd name="connsiteX17" fmla="*/ 720381 w 2179756"/>
                  <a:gd name="connsiteY17" fmla="*/ 4574718 h 4715134"/>
                  <a:gd name="connsiteX18" fmla="*/ 648535 w 2179756"/>
                  <a:gd name="connsiteY18" fmla="*/ 4312595 h 4715134"/>
                  <a:gd name="connsiteX19" fmla="*/ 537075 w 2179756"/>
                  <a:gd name="connsiteY19" fmla="*/ 3911459 h 4715134"/>
                  <a:gd name="connsiteX20" fmla="*/ 381604 w 2179756"/>
                  <a:gd name="connsiteY20" fmla="*/ 3282969 h 4715134"/>
                  <a:gd name="connsiteX21" fmla="*/ 296480 w 2179756"/>
                  <a:gd name="connsiteY21" fmla="*/ 2908499 h 4715134"/>
                  <a:gd name="connsiteX22" fmla="*/ 201750 w 2179756"/>
                  <a:gd name="connsiteY22" fmla="*/ 2612605 h 4715134"/>
                  <a:gd name="connsiteX23" fmla="*/ 91219 w 2179756"/>
                  <a:gd name="connsiteY23" fmla="*/ 2280904 h 4715134"/>
                  <a:gd name="connsiteX24" fmla="*/ 0 w 2179756"/>
                  <a:gd name="connsiteY24" fmla="*/ 2022820 h 4715134"/>
                  <a:gd name="connsiteX25" fmla="*/ 1859628 w 2179756"/>
                  <a:gd name="connsiteY25" fmla="*/ 0 h 4715134"/>
                  <a:gd name="connsiteX0" fmla="*/ 1859628 w 2194467"/>
                  <a:gd name="connsiteY0" fmla="*/ 0 h 4715136"/>
                  <a:gd name="connsiteX1" fmla="*/ 1970347 w 2194467"/>
                  <a:gd name="connsiteY1" fmla="*/ 303427 h 4715136"/>
                  <a:gd name="connsiteX2" fmla="*/ 2038088 w 2194467"/>
                  <a:gd name="connsiteY2" fmla="*/ 524500 h 4715136"/>
                  <a:gd name="connsiteX3" fmla="*/ 2110634 w 2194467"/>
                  <a:gd name="connsiteY3" fmla="*/ 804020 h 4715136"/>
                  <a:gd name="connsiteX4" fmla="*/ 2166733 w 2194467"/>
                  <a:gd name="connsiteY4" fmla="*/ 1169858 h 4715136"/>
                  <a:gd name="connsiteX5" fmla="*/ 2194380 w 2194467"/>
                  <a:gd name="connsiteY5" fmla="*/ 1487564 h 4715136"/>
                  <a:gd name="connsiteX6" fmla="*/ 2174204 w 2194467"/>
                  <a:gd name="connsiteY6" fmla="*/ 1686570 h 4715136"/>
                  <a:gd name="connsiteX7" fmla="*/ 2139332 w 2194467"/>
                  <a:gd name="connsiteY7" fmla="*/ 2236630 h 4715136"/>
                  <a:gd name="connsiteX8" fmla="*/ 2080231 w 2194467"/>
                  <a:gd name="connsiteY8" fmla="*/ 2651371 h 4715136"/>
                  <a:gd name="connsiteX9" fmla="*/ 2039541 w 2194467"/>
                  <a:gd name="connsiteY9" fmla="*/ 2833646 h 4715136"/>
                  <a:gd name="connsiteX10" fmla="*/ 1920788 w 2194467"/>
                  <a:gd name="connsiteY10" fmla="*/ 3190856 h 4715136"/>
                  <a:gd name="connsiteX11" fmla="*/ 1673167 w 2194467"/>
                  <a:gd name="connsiteY11" fmla="*/ 3652390 h 4715136"/>
                  <a:gd name="connsiteX12" fmla="*/ 1423014 w 2194467"/>
                  <a:gd name="connsiteY12" fmla="*/ 4046188 h 4715136"/>
                  <a:gd name="connsiteX13" fmla="*/ 1225783 w 2194467"/>
                  <a:gd name="connsiteY13" fmla="*/ 4289728 h 4715136"/>
                  <a:gd name="connsiteX14" fmla="*/ 1125853 w 2194467"/>
                  <a:gd name="connsiteY14" fmla="*/ 4407570 h 4715136"/>
                  <a:gd name="connsiteX15" fmla="*/ 973462 w 2194467"/>
                  <a:gd name="connsiteY15" fmla="*/ 4555304 h 4715136"/>
                  <a:gd name="connsiteX16" fmla="*/ 778884 w 2194467"/>
                  <a:gd name="connsiteY16" fmla="*/ 4715135 h 4715136"/>
                  <a:gd name="connsiteX17" fmla="*/ 720381 w 2194467"/>
                  <a:gd name="connsiteY17" fmla="*/ 4574718 h 4715136"/>
                  <a:gd name="connsiteX18" fmla="*/ 648535 w 2194467"/>
                  <a:gd name="connsiteY18" fmla="*/ 4312595 h 4715136"/>
                  <a:gd name="connsiteX19" fmla="*/ 537075 w 2194467"/>
                  <a:gd name="connsiteY19" fmla="*/ 3911459 h 4715136"/>
                  <a:gd name="connsiteX20" fmla="*/ 381604 w 2194467"/>
                  <a:gd name="connsiteY20" fmla="*/ 3282969 h 4715136"/>
                  <a:gd name="connsiteX21" fmla="*/ 296480 w 2194467"/>
                  <a:gd name="connsiteY21" fmla="*/ 2908499 h 4715136"/>
                  <a:gd name="connsiteX22" fmla="*/ 201750 w 2194467"/>
                  <a:gd name="connsiteY22" fmla="*/ 2612605 h 4715136"/>
                  <a:gd name="connsiteX23" fmla="*/ 91219 w 2194467"/>
                  <a:gd name="connsiteY23" fmla="*/ 2280904 h 4715136"/>
                  <a:gd name="connsiteX24" fmla="*/ 0 w 2194467"/>
                  <a:gd name="connsiteY24" fmla="*/ 2022820 h 4715136"/>
                  <a:gd name="connsiteX25" fmla="*/ 1859628 w 2194467"/>
                  <a:gd name="connsiteY25" fmla="*/ 0 h 4715136"/>
                  <a:gd name="connsiteX0" fmla="*/ 1859628 w 2208563"/>
                  <a:gd name="connsiteY0" fmla="*/ 0 h 4715134"/>
                  <a:gd name="connsiteX1" fmla="*/ 1970347 w 2208563"/>
                  <a:gd name="connsiteY1" fmla="*/ 303427 h 4715134"/>
                  <a:gd name="connsiteX2" fmla="*/ 2038088 w 2208563"/>
                  <a:gd name="connsiteY2" fmla="*/ 524500 h 4715134"/>
                  <a:gd name="connsiteX3" fmla="*/ 2110634 w 2208563"/>
                  <a:gd name="connsiteY3" fmla="*/ 804020 h 4715134"/>
                  <a:gd name="connsiteX4" fmla="*/ 2166733 w 2208563"/>
                  <a:gd name="connsiteY4" fmla="*/ 1169858 h 4715134"/>
                  <a:gd name="connsiteX5" fmla="*/ 2194380 w 2208563"/>
                  <a:gd name="connsiteY5" fmla="*/ 1487564 h 4715134"/>
                  <a:gd name="connsiteX6" fmla="*/ 2206134 w 2208563"/>
                  <a:gd name="connsiteY6" fmla="*/ 1803066 h 4715134"/>
                  <a:gd name="connsiteX7" fmla="*/ 2139332 w 2208563"/>
                  <a:gd name="connsiteY7" fmla="*/ 2236630 h 4715134"/>
                  <a:gd name="connsiteX8" fmla="*/ 2080231 w 2208563"/>
                  <a:gd name="connsiteY8" fmla="*/ 2651371 h 4715134"/>
                  <a:gd name="connsiteX9" fmla="*/ 2039541 w 2208563"/>
                  <a:gd name="connsiteY9" fmla="*/ 2833646 h 4715134"/>
                  <a:gd name="connsiteX10" fmla="*/ 1920788 w 2208563"/>
                  <a:gd name="connsiteY10" fmla="*/ 3190856 h 4715134"/>
                  <a:gd name="connsiteX11" fmla="*/ 1673167 w 2208563"/>
                  <a:gd name="connsiteY11" fmla="*/ 3652390 h 4715134"/>
                  <a:gd name="connsiteX12" fmla="*/ 1423014 w 2208563"/>
                  <a:gd name="connsiteY12" fmla="*/ 4046188 h 4715134"/>
                  <a:gd name="connsiteX13" fmla="*/ 1225783 w 2208563"/>
                  <a:gd name="connsiteY13" fmla="*/ 4289728 h 4715134"/>
                  <a:gd name="connsiteX14" fmla="*/ 1125853 w 2208563"/>
                  <a:gd name="connsiteY14" fmla="*/ 4407570 h 4715134"/>
                  <a:gd name="connsiteX15" fmla="*/ 973462 w 2208563"/>
                  <a:gd name="connsiteY15" fmla="*/ 4555304 h 4715134"/>
                  <a:gd name="connsiteX16" fmla="*/ 778884 w 2208563"/>
                  <a:gd name="connsiteY16" fmla="*/ 4715135 h 4715134"/>
                  <a:gd name="connsiteX17" fmla="*/ 720381 w 2208563"/>
                  <a:gd name="connsiteY17" fmla="*/ 4574718 h 4715134"/>
                  <a:gd name="connsiteX18" fmla="*/ 648535 w 2208563"/>
                  <a:gd name="connsiteY18" fmla="*/ 4312595 h 4715134"/>
                  <a:gd name="connsiteX19" fmla="*/ 537075 w 2208563"/>
                  <a:gd name="connsiteY19" fmla="*/ 3911459 h 4715134"/>
                  <a:gd name="connsiteX20" fmla="*/ 381604 w 2208563"/>
                  <a:gd name="connsiteY20" fmla="*/ 3282969 h 4715134"/>
                  <a:gd name="connsiteX21" fmla="*/ 296480 w 2208563"/>
                  <a:gd name="connsiteY21" fmla="*/ 2908499 h 4715134"/>
                  <a:gd name="connsiteX22" fmla="*/ 201750 w 2208563"/>
                  <a:gd name="connsiteY22" fmla="*/ 2612605 h 4715134"/>
                  <a:gd name="connsiteX23" fmla="*/ 91219 w 2208563"/>
                  <a:gd name="connsiteY23" fmla="*/ 2280904 h 4715134"/>
                  <a:gd name="connsiteX24" fmla="*/ 0 w 2208563"/>
                  <a:gd name="connsiteY24" fmla="*/ 2022820 h 4715134"/>
                  <a:gd name="connsiteX25" fmla="*/ 1859628 w 2208563"/>
                  <a:gd name="connsiteY25" fmla="*/ 0 h 4715134"/>
                  <a:gd name="connsiteX0" fmla="*/ 1859628 w 2194671"/>
                  <a:gd name="connsiteY0" fmla="*/ 0 h 4715136"/>
                  <a:gd name="connsiteX1" fmla="*/ 1970347 w 2194671"/>
                  <a:gd name="connsiteY1" fmla="*/ 303427 h 4715136"/>
                  <a:gd name="connsiteX2" fmla="*/ 2038088 w 2194671"/>
                  <a:gd name="connsiteY2" fmla="*/ 524500 h 4715136"/>
                  <a:gd name="connsiteX3" fmla="*/ 2110634 w 2194671"/>
                  <a:gd name="connsiteY3" fmla="*/ 804020 h 4715136"/>
                  <a:gd name="connsiteX4" fmla="*/ 2166733 w 2194671"/>
                  <a:gd name="connsiteY4" fmla="*/ 1169858 h 4715136"/>
                  <a:gd name="connsiteX5" fmla="*/ 2194380 w 2194671"/>
                  <a:gd name="connsiteY5" fmla="*/ 1487564 h 4715136"/>
                  <a:gd name="connsiteX6" fmla="*/ 2183848 w 2194671"/>
                  <a:gd name="connsiteY6" fmla="*/ 1806305 h 4715136"/>
                  <a:gd name="connsiteX7" fmla="*/ 2139332 w 2194671"/>
                  <a:gd name="connsiteY7" fmla="*/ 2236630 h 4715136"/>
                  <a:gd name="connsiteX8" fmla="*/ 2080231 w 2194671"/>
                  <a:gd name="connsiteY8" fmla="*/ 2651371 h 4715136"/>
                  <a:gd name="connsiteX9" fmla="*/ 2039541 w 2194671"/>
                  <a:gd name="connsiteY9" fmla="*/ 2833646 h 4715136"/>
                  <a:gd name="connsiteX10" fmla="*/ 1920788 w 2194671"/>
                  <a:gd name="connsiteY10" fmla="*/ 3190856 h 4715136"/>
                  <a:gd name="connsiteX11" fmla="*/ 1673167 w 2194671"/>
                  <a:gd name="connsiteY11" fmla="*/ 3652390 h 4715136"/>
                  <a:gd name="connsiteX12" fmla="*/ 1423014 w 2194671"/>
                  <a:gd name="connsiteY12" fmla="*/ 4046188 h 4715136"/>
                  <a:gd name="connsiteX13" fmla="*/ 1225783 w 2194671"/>
                  <a:gd name="connsiteY13" fmla="*/ 4289728 h 4715136"/>
                  <a:gd name="connsiteX14" fmla="*/ 1125853 w 2194671"/>
                  <a:gd name="connsiteY14" fmla="*/ 4407570 h 4715136"/>
                  <a:gd name="connsiteX15" fmla="*/ 973462 w 2194671"/>
                  <a:gd name="connsiteY15" fmla="*/ 4555304 h 4715136"/>
                  <a:gd name="connsiteX16" fmla="*/ 778884 w 2194671"/>
                  <a:gd name="connsiteY16" fmla="*/ 4715135 h 4715136"/>
                  <a:gd name="connsiteX17" fmla="*/ 720381 w 2194671"/>
                  <a:gd name="connsiteY17" fmla="*/ 4574718 h 4715136"/>
                  <a:gd name="connsiteX18" fmla="*/ 648535 w 2194671"/>
                  <a:gd name="connsiteY18" fmla="*/ 4312595 h 4715136"/>
                  <a:gd name="connsiteX19" fmla="*/ 537075 w 2194671"/>
                  <a:gd name="connsiteY19" fmla="*/ 3911459 h 4715136"/>
                  <a:gd name="connsiteX20" fmla="*/ 381604 w 2194671"/>
                  <a:gd name="connsiteY20" fmla="*/ 3282969 h 4715136"/>
                  <a:gd name="connsiteX21" fmla="*/ 296480 w 2194671"/>
                  <a:gd name="connsiteY21" fmla="*/ 2908499 h 4715136"/>
                  <a:gd name="connsiteX22" fmla="*/ 201750 w 2194671"/>
                  <a:gd name="connsiteY22" fmla="*/ 2612605 h 4715136"/>
                  <a:gd name="connsiteX23" fmla="*/ 91219 w 2194671"/>
                  <a:gd name="connsiteY23" fmla="*/ 2280904 h 4715136"/>
                  <a:gd name="connsiteX24" fmla="*/ 0 w 2194671"/>
                  <a:gd name="connsiteY24" fmla="*/ 2022820 h 4715136"/>
                  <a:gd name="connsiteX25" fmla="*/ 1859628 w 2194671"/>
                  <a:gd name="connsiteY25" fmla="*/ 0 h 4715136"/>
                  <a:gd name="connsiteX0" fmla="*/ 1859628 w 2194527"/>
                  <a:gd name="connsiteY0" fmla="*/ 0 h 4715134"/>
                  <a:gd name="connsiteX1" fmla="*/ 1970347 w 2194527"/>
                  <a:gd name="connsiteY1" fmla="*/ 303427 h 4715134"/>
                  <a:gd name="connsiteX2" fmla="*/ 2038088 w 2194527"/>
                  <a:gd name="connsiteY2" fmla="*/ 524500 h 4715134"/>
                  <a:gd name="connsiteX3" fmla="*/ 2110634 w 2194527"/>
                  <a:gd name="connsiteY3" fmla="*/ 804020 h 4715134"/>
                  <a:gd name="connsiteX4" fmla="*/ 2166733 w 2194527"/>
                  <a:gd name="connsiteY4" fmla="*/ 1169858 h 4715134"/>
                  <a:gd name="connsiteX5" fmla="*/ 2194380 w 2194527"/>
                  <a:gd name="connsiteY5" fmla="*/ 1487564 h 4715134"/>
                  <a:gd name="connsiteX6" fmla="*/ 2183848 w 2194527"/>
                  <a:gd name="connsiteY6" fmla="*/ 1806305 h 4715134"/>
                  <a:gd name="connsiteX7" fmla="*/ 2165155 w 2194527"/>
                  <a:gd name="connsiteY7" fmla="*/ 2145589 h 4715134"/>
                  <a:gd name="connsiteX8" fmla="*/ 2080231 w 2194527"/>
                  <a:gd name="connsiteY8" fmla="*/ 2651371 h 4715134"/>
                  <a:gd name="connsiteX9" fmla="*/ 2039541 w 2194527"/>
                  <a:gd name="connsiteY9" fmla="*/ 2833646 h 4715134"/>
                  <a:gd name="connsiteX10" fmla="*/ 1920788 w 2194527"/>
                  <a:gd name="connsiteY10" fmla="*/ 3190856 h 4715134"/>
                  <a:gd name="connsiteX11" fmla="*/ 1673167 w 2194527"/>
                  <a:gd name="connsiteY11" fmla="*/ 3652390 h 4715134"/>
                  <a:gd name="connsiteX12" fmla="*/ 1423014 w 2194527"/>
                  <a:gd name="connsiteY12" fmla="*/ 4046188 h 4715134"/>
                  <a:gd name="connsiteX13" fmla="*/ 1225783 w 2194527"/>
                  <a:gd name="connsiteY13" fmla="*/ 4289728 h 4715134"/>
                  <a:gd name="connsiteX14" fmla="*/ 1125853 w 2194527"/>
                  <a:gd name="connsiteY14" fmla="*/ 4407570 h 4715134"/>
                  <a:gd name="connsiteX15" fmla="*/ 973462 w 2194527"/>
                  <a:gd name="connsiteY15" fmla="*/ 4555304 h 4715134"/>
                  <a:gd name="connsiteX16" fmla="*/ 778884 w 2194527"/>
                  <a:gd name="connsiteY16" fmla="*/ 4715135 h 4715134"/>
                  <a:gd name="connsiteX17" fmla="*/ 720381 w 2194527"/>
                  <a:gd name="connsiteY17" fmla="*/ 4574718 h 4715134"/>
                  <a:gd name="connsiteX18" fmla="*/ 648535 w 2194527"/>
                  <a:gd name="connsiteY18" fmla="*/ 4312595 h 4715134"/>
                  <a:gd name="connsiteX19" fmla="*/ 537075 w 2194527"/>
                  <a:gd name="connsiteY19" fmla="*/ 3911459 h 4715134"/>
                  <a:gd name="connsiteX20" fmla="*/ 381604 w 2194527"/>
                  <a:gd name="connsiteY20" fmla="*/ 3282969 h 4715134"/>
                  <a:gd name="connsiteX21" fmla="*/ 296480 w 2194527"/>
                  <a:gd name="connsiteY21" fmla="*/ 2908499 h 4715134"/>
                  <a:gd name="connsiteX22" fmla="*/ 201750 w 2194527"/>
                  <a:gd name="connsiteY22" fmla="*/ 2612605 h 4715134"/>
                  <a:gd name="connsiteX23" fmla="*/ 91219 w 2194527"/>
                  <a:gd name="connsiteY23" fmla="*/ 2280904 h 4715134"/>
                  <a:gd name="connsiteX24" fmla="*/ 0 w 2194527"/>
                  <a:gd name="connsiteY24" fmla="*/ 2022820 h 4715134"/>
                  <a:gd name="connsiteX25" fmla="*/ 1859628 w 2194527"/>
                  <a:gd name="connsiteY25" fmla="*/ 0 h 4715134"/>
                  <a:gd name="connsiteX0" fmla="*/ 1859628 w 2200107"/>
                  <a:gd name="connsiteY0" fmla="*/ 0 h 4715136"/>
                  <a:gd name="connsiteX1" fmla="*/ 1970347 w 2200107"/>
                  <a:gd name="connsiteY1" fmla="*/ 303427 h 4715136"/>
                  <a:gd name="connsiteX2" fmla="*/ 2038088 w 2200107"/>
                  <a:gd name="connsiteY2" fmla="*/ 524500 h 4715136"/>
                  <a:gd name="connsiteX3" fmla="*/ 2110634 w 2200107"/>
                  <a:gd name="connsiteY3" fmla="*/ 804020 h 4715136"/>
                  <a:gd name="connsiteX4" fmla="*/ 2166733 w 2200107"/>
                  <a:gd name="connsiteY4" fmla="*/ 1169858 h 4715136"/>
                  <a:gd name="connsiteX5" fmla="*/ 2194380 w 2200107"/>
                  <a:gd name="connsiteY5" fmla="*/ 1487564 h 4715136"/>
                  <a:gd name="connsiteX6" fmla="*/ 2198518 w 2200107"/>
                  <a:gd name="connsiteY6" fmla="*/ 1823768 h 4715136"/>
                  <a:gd name="connsiteX7" fmla="*/ 2165155 w 2200107"/>
                  <a:gd name="connsiteY7" fmla="*/ 2145589 h 4715136"/>
                  <a:gd name="connsiteX8" fmla="*/ 2080231 w 2200107"/>
                  <a:gd name="connsiteY8" fmla="*/ 2651371 h 4715136"/>
                  <a:gd name="connsiteX9" fmla="*/ 2039541 w 2200107"/>
                  <a:gd name="connsiteY9" fmla="*/ 2833646 h 4715136"/>
                  <a:gd name="connsiteX10" fmla="*/ 1920788 w 2200107"/>
                  <a:gd name="connsiteY10" fmla="*/ 3190856 h 4715136"/>
                  <a:gd name="connsiteX11" fmla="*/ 1673167 w 2200107"/>
                  <a:gd name="connsiteY11" fmla="*/ 3652390 h 4715136"/>
                  <a:gd name="connsiteX12" fmla="*/ 1423014 w 2200107"/>
                  <a:gd name="connsiteY12" fmla="*/ 4046188 h 4715136"/>
                  <a:gd name="connsiteX13" fmla="*/ 1225783 w 2200107"/>
                  <a:gd name="connsiteY13" fmla="*/ 4289728 h 4715136"/>
                  <a:gd name="connsiteX14" fmla="*/ 1125853 w 2200107"/>
                  <a:gd name="connsiteY14" fmla="*/ 4407570 h 4715136"/>
                  <a:gd name="connsiteX15" fmla="*/ 973462 w 2200107"/>
                  <a:gd name="connsiteY15" fmla="*/ 4555304 h 4715136"/>
                  <a:gd name="connsiteX16" fmla="*/ 778884 w 2200107"/>
                  <a:gd name="connsiteY16" fmla="*/ 4715135 h 4715136"/>
                  <a:gd name="connsiteX17" fmla="*/ 720381 w 2200107"/>
                  <a:gd name="connsiteY17" fmla="*/ 4574718 h 4715136"/>
                  <a:gd name="connsiteX18" fmla="*/ 648535 w 2200107"/>
                  <a:gd name="connsiteY18" fmla="*/ 4312595 h 4715136"/>
                  <a:gd name="connsiteX19" fmla="*/ 537075 w 2200107"/>
                  <a:gd name="connsiteY19" fmla="*/ 3911459 h 4715136"/>
                  <a:gd name="connsiteX20" fmla="*/ 381604 w 2200107"/>
                  <a:gd name="connsiteY20" fmla="*/ 3282969 h 4715136"/>
                  <a:gd name="connsiteX21" fmla="*/ 296480 w 2200107"/>
                  <a:gd name="connsiteY21" fmla="*/ 2908499 h 4715136"/>
                  <a:gd name="connsiteX22" fmla="*/ 201750 w 2200107"/>
                  <a:gd name="connsiteY22" fmla="*/ 2612605 h 4715136"/>
                  <a:gd name="connsiteX23" fmla="*/ 91219 w 2200107"/>
                  <a:gd name="connsiteY23" fmla="*/ 2280904 h 4715136"/>
                  <a:gd name="connsiteX24" fmla="*/ 0 w 2200107"/>
                  <a:gd name="connsiteY24" fmla="*/ 2022820 h 4715136"/>
                  <a:gd name="connsiteX25" fmla="*/ 1859628 w 2200107"/>
                  <a:gd name="connsiteY25" fmla="*/ 0 h 4715136"/>
                  <a:gd name="connsiteX0" fmla="*/ 1859628 w 2200107"/>
                  <a:gd name="connsiteY0" fmla="*/ 0 h 4715134"/>
                  <a:gd name="connsiteX1" fmla="*/ 1970347 w 2200107"/>
                  <a:gd name="connsiteY1" fmla="*/ 303427 h 4715134"/>
                  <a:gd name="connsiteX2" fmla="*/ 2038088 w 2200107"/>
                  <a:gd name="connsiteY2" fmla="*/ 524500 h 4715134"/>
                  <a:gd name="connsiteX3" fmla="*/ 2110634 w 2200107"/>
                  <a:gd name="connsiteY3" fmla="*/ 804020 h 4715134"/>
                  <a:gd name="connsiteX4" fmla="*/ 2166733 w 2200107"/>
                  <a:gd name="connsiteY4" fmla="*/ 1169858 h 4715134"/>
                  <a:gd name="connsiteX5" fmla="*/ 2194380 w 2200107"/>
                  <a:gd name="connsiteY5" fmla="*/ 1487564 h 4715134"/>
                  <a:gd name="connsiteX6" fmla="*/ 2198518 w 2200107"/>
                  <a:gd name="connsiteY6" fmla="*/ 1823768 h 4715134"/>
                  <a:gd name="connsiteX7" fmla="*/ 2165155 w 2200107"/>
                  <a:gd name="connsiteY7" fmla="*/ 2145589 h 4715134"/>
                  <a:gd name="connsiteX8" fmla="*/ 2119621 w 2200107"/>
                  <a:gd name="connsiteY8" fmla="*/ 2481760 h 4715134"/>
                  <a:gd name="connsiteX9" fmla="*/ 2039541 w 2200107"/>
                  <a:gd name="connsiteY9" fmla="*/ 2833646 h 4715134"/>
                  <a:gd name="connsiteX10" fmla="*/ 1920788 w 2200107"/>
                  <a:gd name="connsiteY10" fmla="*/ 3190856 h 4715134"/>
                  <a:gd name="connsiteX11" fmla="*/ 1673167 w 2200107"/>
                  <a:gd name="connsiteY11" fmla="*/ 3652390 h 4715134"/>
                  <a:gd name="connsiteX12" fmla="*/ 1423014 w 2200107"/>
                  <a:gd name="connsiteY12" fmla="*/ 4046188 h 4715134"/>
                  <a:gd name="connsiteX13" fmla="*/ 1225783 w 2200107"/>
                  <a:gd name="connsiteY13" fmla="*/ 4289728 h 4715134"/>
                  <a:gd name="connsiteX14" fmla="*/ 1125853 w 2200107"/>
                  <a:gd name="connsiteY14" fmla="*/ 4407570 h 4715134"/>
                  <a:gd name="connsiteX15" fmla="*/ 973462 w 2200107"/>
                  <a:gd name="connsiteY15" fmla="*/ 4555304 h 4715134"/>
                  <a:gd name="connsiteX16" fmla="*/ 778884 w 2200107"/>
                  <a:gd name="connsiteY16" fmla="*/ 4715135 h 4715134"/>
                  <a:gd name="connsiteX17" fmla="*/ 720381 w 2200107"/>
                  <a:gd name="connsiteY17" fmla="*/ 4574718 h 4715134"/>
                  <a:gd name="connsiteX18" fmla="*/ 648535 w 2200107"/>
                  <a:gd name="connsiteY18" fmla="*/ 4312595 h 4715134"/>
                  <a:gd name="connsiteX19" fmla="*/ 537075 w 2200107"/>
                  <a:gd name="connsiteY19" fmla="*/ 3911459 h 4715134"/>
                  <a:gd name="connsiteX20" fmla="*/ 381604 w 2200107"/>
                  <a:gd name="connsiteY20" fmla="*/ 3282969 h 4715134"/>
                  <a:gd name="connsiteX21" fmla="*/ 296480 w 2200107"/>
                  <a:gd name="connsiteY21" fmla="*/ 2908499 h 4715134"/>
                  <a:gd name="connsiteX22" fmla="*/ 201750 w 2200107"/>
                  <a:gd name="connsiteY22" fmla="*/ 2612605 h 4715134"/>
                  <a:gd name="connsiteX23" fmla="*/ 91219 w 2200107"/>
                  <a:gd name="connsiteY23" fmla="*/ 2280904 h 4715134"/>
                  <a:gd name="connsiteX24" fmla="*/ 0 w 2200107"/>
                  <a:gd name="connsiteY24" fmla="*/ 2022820 h 4715134"/>
                  <a:gd name="connsiteX25" fmla="*/ 1859628 w 2200107"/>
                  <a:gd name="connsiteY25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19621 w 2199099"/>
                  <a:gd name="connsiteY8" fmla="*/ 2481760 h 4715136"/>
                  <a:gd name="connsiteX9" fmla="*/ 2039541 w 2199099"/>
                  <a:gd name="connsiteY9" fmla="*/ 2833646 h 4715136"/>
                  <a:gd name="connsiteX10" fmla="*/ 1920788 w 2199099"/>
                  <a:gd name="connsiteY10" fmla="*/ 3190856 h 4715136"/>
                  <a:gd name="connsiteX11" fmla="*/ 1673167 w 2199099"/>
                  <a:gd name="connsiteY11" fmla="*/ 3652390 h 4715136"/>
                  <a:gd name="connsiteX12" fmla="*/ 1423014 w 2199099"/>
                  <a:gd name="connsiteY12" fmla="*/ 4046188 h 4715136"/>
                  <a:gd name="connsiteX13" fmla="*/ 1225783 w 2199099"/>
                  <a:gd name="connsiteY13" fmla="*/ 4289728 h 4715136"/>
                  <a:gd name="connsiteX14" fmla="*/ 1125853 w 2199099"/>
                  <a:gd name="connsiteY14" fmla="*/ 4407570 h 4715136"/>
                  <a:gd name="connsiteX15" fmla="*/ 973462 w 2199099"/>
                  <a:gd name="connsiteY15" fmla="*/ 4555304 h 4715136"/>
                  <a:gd name="connsiteX16" fmla="*/ 778884 w 2199099"/>
                  <a:gd name="connsiteY16" fmla="*/ 4715135 h 4715136"/>
                  <a:gd name="connsiteX17" fmla="*/ 720381 w 2199099"/>
                  <a:gd name="connsiteY17" fmla="*/ 4574718 h 4715136"/>
                  <a:gd name="connsiteX18" fmla="*/ 648535 w 2199099"/>
                  <a:gd name="connsiteY18" fmla="*/ 4312595 h 4715136"/>
                  <a:gd name="connsiteX19" fmla="*/ 537075 w 2199099"/>
                  <a:gd name="connsiteY19" fmla="*/ 3911459 h 4715136"/>
                  <a:gd name="connsiteX20" fmla="*/ 381604 w 2199099"/>
                  <a:gd name="connsiteY20" fmla="*/ 3282969 h 4715136"/>
                  <a:gd name="connsiteX21" fmla="*/ 296480 w 2199099"/>
                  <a:gd name="connsiteY21" fmla="*/ 2908499 h 4715136"/>
                  <a:gd name="connsiteX22" fmla="*/ 201750 w 2199099"/>
                  <a:gd name="connsiteY22" fmla="*/ 2612605 h 4715136"/>
                  <a:gd name="connsiteX23" fmla="*/ 91219 w 2199099"/>
                  <a:gd name="connsiteY23" fmla="*/ 2280904 h 4715136"/>
                  <a:gd name="connsiteX24" fmla="*/ 0 w 2199099"/>
                  <a:gd name="connsiteY24" fmla="*/ 2022820 h 4715136"/>
                  <a:gd name="connsiteX25" fmla="*/ 1859628 w 2199099"/>
                  <a:gd name="connsiteY25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19621 w 2199099"/>
                  <a:gd name="connsiteY8" fmla="*/ 2481760 h 4715134"/>
                  <a:gd name="connsiteX9" fmla="*/ 2138746 w 2199099"/>
                  <a:gd name="connsiteY9" fmla="*/ 2509266 h 4715134"/>
                  <a:gd name="connsiteX10" fmla="*/ 2039541 w 2199099"/>
                  <a:gd name="connsiteY10" fmla="*/ 28336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19621 w 2199099"/>
                  <a:gd name="connsiteY8" fmla="*/ 2481760 h 4715136"/>
                  <a:gd name="connsiteX9" fmla="*/ 2088586 w 2199099"/>
                  <a:gd name="connsiteY9" fmla="*/ 2676881 h 4715136"/>
                  <a:gd name="connsiteX10" fmla="*/ 2039541 w 2199099"/>
                  <a:gd name="connsiteY10" fmla="*/ 2833646 h 4715136"/>
                  <a:gd name="connsiteX11" fmla="*/ 1920788 w 2199099"/>
                  <a:gd name="connsiteY11" fmla="*/ 3190856 h 4715136"/>
                  <a:gd name="connsiteX12" fmla="*/ 1673167 w 2199099"/>
                  <a:gd name="connsiteY12" fmla="*/ 3652390 h 4715136"/>
                  <a:gd name="connsiteX13" fmla="*/ 1423014 w 2199099"/>
                  <a:gd name="connsiteY13" fmla="*/ 4046188 h 4715136"/>
                  <a:gd name="connsiteX14" fmla="*/ 1225783 w 2199099"/>
                  <a:gd name="connsiteY14" fmla="*/ 4289728 h 4715136"/>
                  <a:gd name="connsiteX15" fmla="*/ 1125853 w 2199099"/>
                  <a:gd name="connsiteY15" fmla="*/ 4407570 h 4715136"/>
                  <a:gd name="connsiteX16" fmla="*/ 973462 w 2199099"/>
                  <a:gd name="connsiteY16" fmla="*/ 4555304 h 4715136"/>
                  <a:gd name="connsiteX17" fmla="*/ 778884 w 2199099"/>
                  <a:gd name="connsiteY17" fmla="*/ 4715135 h 4715136"/>
                  <a:gd name="connsiteX18" fmla="*/ 720381 w 2199099"/>
                  <a:gd name="connsiteY18" fmla="*/ 4574718 h 4715136"/>
                  <a:gd name="connsiteX19" fmla="*/ 648535 w 2199099"/>
                  <a:gd name="connsiteY19" fmla="*/ 4312595 h 4715136"/>
                  <a:gd name="connsiteX20" fmla="*/ 537075 w 2199099"/>
                  <a:gd name="connsiteY20" fmla="*/ 3911459 h 4715136"/>
                  <a:gd name="connsiteX21" fmla="*/ 381604 w 2199099"/>
                  <a:gd name="connsiteY21" fmla="*/ 3282969 h 4715136"/>
                  <a:gd name="connsiteX22" fmla="*/ 296480 w 2199099"/>
                  <a:gd name="connsiteY22" fmla="*/ 2908499 h 4715136"/>
                  <a:gd name="connsiteX23" fmla="*/ 201750 w 2199099"/>
                  <a:gd name="connsiteY23" fmla="*/ 2612605 h 4715136"/>
                  <a:gd name="connsiteX24" fmla="*/ 91219 w 2199099"/>
                  <a:gd name="connsiteY24" fmla="*/ 2280904 h 4715136"/>
                  <a:gd name="connsiteX25" fmla="*/ 0 w 2199099"/>
                  <a:gd name="connsiteY25" fmla="*/ 2022820 h 4715136"/>
                  <a:gd name="connsiteX26" fmla="*/ 1859628 w 2199099"/>
                  <a:gd name="connsiteY26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088586 w 2199099"/>
                  <a:gd name="connsiteY9" fmla="*/ 2676881 h 4715134"/>
                  <a:gd name="connsiteX10" fmla="*/ 2039541 w 2199099"/>
                  <a:gd name="connsiteY10" fmla="*/ 28336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088586 w 2199099"/>
                  <a:gd name="connsiteY9" fmla="*/ 2676881 h 4715136"/>
                  <a:gd name="connsiteX10" fmla="*/ 2043621 w 2199099"/>
                  <a:gd name="connsiteY10" fmla="*/ 2900746 h 4715136"/>
                  <a:gd name="connsiteX11" fmla="*/ 1920788 w 2199099"/>
                  <a:gd name="connsiteY11" fmla="*/ 3190856 h 4715136"/>
                  <a:gd name="connsiteX12" fmla="*/ 1673167 w 2199099"/>
                  <a:gd name="connsiteY12" fmla="*/ 3652390 h 4715136"/>
                  <a:gd name="connsiteX13" fmla="*/ 1423014 w 2199099"/>
                  <a:gd name="connsiteY13" fmla="*/ 4046188 h 4715136"/>
                  <a:gd name="connsiteX14" fmla="*/ 1225783 w 2199099"/>
                  <a:gd name="connsiteY14" fmla="*/ 4289728 h 4715136"/>
                  <a:gd name="connsiteX15" fmla="*/ 1125853 w 2199099"/>
                  <a:gd name="connsiteY15" fmla="*/ 4407570 h 4715136"/>
                  <a:gd name="connsiteX16" fmla="*/ 973462 w 2199099"/>
                  <a:gd name="connsiteY16" fmla="*/ 4555304 h 4715136"/>
                  <a:gd name="connsiteX17" fmla="*/ 778884 w 2199099"/>
                  <a:gd name="connsiteY17" fmla="*/ 4715135 h 4715136"/>
                  <a:gd name="connsiteX18" fmla="*/ 720381 w 2199099"/>
                  <a:gd name="connsiteY18" fmla="*/ 4574718 h 4715136"/>
                  <a:gd name="connsiteX19" fmla="*/ 648535 w 2199099"/>
                  <a:gd name="connsiteY19" fmla="*/ 4312595 h 4715136"/>
                  <a:gd name="connsiteX20" fmla="*/ 537075 w 2199099"/>
                  <a:gd name="connsiteY20" fmla="*/ 3911459 h 4715136"/>
                  <a:gd name="connsiteX21" fmla="*/ 381604 w 2199099"/>
                  <a:gd name="connsiteY21" fmla="*/ 3282969 h 4715136"/>
                  <a:gd name="connsiteX22" fmla="*/ 296480 w 2199099"/>
                  <a:gd name="connsiteY22" fmla="*/ 2908499 h 4715136"/>
                  <a:gd name="connsiteX23" fmla="*/ 201750 w 2199099"/>
                  <a:gd name="connsiteY23" fmla="*/ 2612605 h 4715136"/>
                  <a:gd name="connsiteX24" fmla="*/ 91219 w 2199099"/>
                  <a:gd name="connsiteY24" fmla="*/ 2280904 h 4715136"/>
                  <a:gd name="connsiteX25" fmla="*/ 0 w 2199099"/>
                  <a:gd name="connsiteY25" fmla="*/ 2022820 h 4715136"/>
                  <a:gd name="connsiteX26" fmla="*/ 1859628 w 2199099"/>
                  <a:gd name="connsiteY26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43621 w 2199099"/>
                  <a:gd name="connsiteY10" fmla="*/ 29007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43621 w 2199099"/>
                  <a:gd name="connsiteY10" fmla="*/ 2900746 h 4715136"/>
                  <a:gd name="connsiteX11" fmla="*/ 1920788 w 2199099"/>
                  <a:gd name="connsiteY11" fmla="*/ 3190856 h 4715136"/>
                  <a:gd name="connsiteX12" fmla="*/ 1917667 w 2199099"/>
                  <a:gd name="connsiteY12" fmla="*/ 3271767 h 4715136"/>
                  <a:gd name="connsiteX13" fmla="*/ 1673167 w 2199099"/>
                  <a:gd name="connsiteY13" fmla="*/ 365239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43621 w 2199099"/>
                  <a:gd name="connsiteY10" fmla="*/ 2900746 h 4715134"/>
                  <a:gd name="connsiteX11" fmla="*/ 1973155 w 2199099"/>
                  <a:gd name="connsiteY11" fmla="*/ 3215309 h 4715134"/>
                  <a:gd name="connsiteX12" fmla="*/ 1917667 w 2199099"/>
                  <a:gd name="connsiteY12" fmla="*/ 3271767 h 4715134"/>
                  <a:gd name="connsiteX13" fmla="*/ 1673167 w 2199099"/>
                  <a:gd name="connsiteY13" fmla="*/ 3652390 h 4715134"/>
                  <a:gd name="connsiteX14" fmla="*/ 1423014 w 2199099"/>
                  <a:gd name="connsiteY14" fmla="*/ 4046188 h 4715134"/>
                  <a:gd name="connsiteX15" fmla="*/ 1225783 w 2199099"/>
                  <a:gd name="connsiteY15" fmla="*/ 4289728 h 4715134"/>
                  <a:gd name="connsiteX16" fmla="*/ 1125853 w 2199099"/>
                  <a:gd name="connsiteY16" fmla="*/ 4407570 h 4715134"/>
                  <a:gd name="connsiteX17" fmla="*/ 973462 w 2199099"/>
                  <a:gd name="connsiteY17" fmla="*/ 4555304 h 4715134"/>
                  <a:gd name="connsiteX18" fmla="*/ 778884 w 2199099"/>
                  <a:gd name="connsiteY18" fmla="*/ 4715135 h 4715134"/>
                  <a:gd name="connsiteX19" fmla="*/ 720381 w 2199099"/>
                  <a:gd name="connsiteY19" fmla="*/ 4574718 h 4715134"/>
                  <a:gd name="connsiteX20" fmla="*/ 648535 w 2199099"/>
                  <a:gd name="connsiteY20" fmla="*/ 4312595 h 4715134"/>
                  <a:gd name="connsiteX21" fmla="*/ 537075 w 2199099"/>
                  <a:gd name="connsiteY21" fmla="*/ 3911459 h 4715134"/>
                  <a:gd name="connsiteX22" fmla="*/ 381604 w 2199099"/>
                  <a:gd name="connsiteY22" fmla="*/ 3282969 h 4715134"/>
                  <a:gd name="connsiteX23" fmla="*/ 296480 w 2199099"/>
                  <a:gd name="connsiteY23" fmla="*/ 2908499 h 4715134"/>
                  <a:gd name="connsiteX24" fmla="*/ 201750 w 2199099"/>
                  <a:gd name="connsiteY24" fmla="*/ 2612605 h 4715134"/>
                  <a:gd name="connsiteX25" fmla="*/ 91219 w 2199099"/>
                  <a:gd name="connsiteY25" fmla="*/ 2280904 h 4715134"/>
                  <a:gd name="connsiteX26" fmla="*/ 0 w 2199099"/>
                  <a:gd name="connsiteY26" fmla="*/ 2022820 h 4715134"/>
                  <a:gd name="connsiteX27" fmla="*/ 1859628 w 2199099"/>
                  <a:gd name="connsiteY27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43621 w 2199099"/>
                  <a:gd name="connsiteY10" fmla="*/ 2900746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673167 w 2199099"/>
                  <a:gd name="connsiteY13" fmla="*/ 365239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673167 w 2199099"/>
                  <a:gd name="connsiteY13" fmla="*/ 3652390 h 4715134"/>
                  <a:gd name="connsiteX14" fmla="*/ 1423014 w 2199099"/>
                  <a:gd name="connsiteY14" fmla="*/ 4046188 h 4715134"/>
                  <a:gd name="connsiteX15" fmla="*/ 1225783 w 2199099"/>
                  <a:gd name="connsiteY15" fmla="*/ 4289728 h 4715134"/>
                  <a:gd name="connsiteX16" fmla="*/ 1125853 w 2199099"/>
                  <a:gd name="connsiteY16" fmla="*/ 4407570 h 4715134"/>
                  <a:gd name="connsiteX17" fmla="*/ 973462 w 2199099"/>
                  <a:gd name="connsiteY17" fmla="*/ 4555304 h 4715134"/>
                  <a:gd name="connsiteX18" fmla="*/ 778884 w 2199099"/>
                  <a:gd name="connsiteY18" fmla="*/ 4715135 h 4715134"/>
                  <a:gd name="connsiteX19" fmla="*/ 720381 w 2199099"/>
                  <a:gd name="connsiteY19" fmla="*/ 4574718 h 4715134"/>
                  <a:gd name="connsiteX20" fmla="*/ 648535 w 2199099"/>
                  <a:gd name="connsiteY20" fmla="*/ 4312595 h 4715134"/>
                  <a:gd name="connsiteX21" fmla="*/ 537075 w 2199099"/>
                  <a:gd name="connsiteY21" fmla="*/ 3911459 h 4715134"/>
                  <a:gd name="connsiteX22" fmla="*/ 381604 w 2199099"/>
                  <a:gd name="connsiteY22" fmla="*/ 3282969 h 4715134"/>
                  <a:gd name="connsiteX23" fmla="*/ 296480 w 2199099"/>
                  <a:gd name="connsiteY23" fmla="*/ 2908499 h 4715134"/>
                  <a:gd name="connsiteX24" fmla="*/ 201750 w 2199099"/>
                  <a:gd name="connsiteY24" fmla="*/ 2612605 h 4715134"/>
                  <a:gd name="connsiteX25" fmla="*/ 91219 w 2199099"/>
                  <a:gd name="connsiteY25" fmla="*/ 2280904 h 4715134"/>
                  <a:gd name="connsiteX26" fmla="*/ 0 w 2199099"/>
                  <a:gd name="connsiteY26" fmla="*/ 2022820 h 4715134"/>
                  <a:gd name="connsiteX27" fmla="*/ 1859628 w 2199099"/>
                  <a:gd name="connsiteY27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22404 w 2199099"/>
                  <a:gd name="connsiteY14" fmla="*/ 3913503 h 4715134"/>
                  <a:gd name="connsiteX15" fmla="*/ 1423014 w 2199099"/>
                  <a:gd name="connsiteY15" fmla="*/ 4046188 h 4715134"/>
                  <a:gd name="connsiteX16" fmla="*/ 1225783 w 2199099"/>
                  <a:gd name="connsiteY16" fmla="*/ 4289728 h 4715134"/>
                  <a:gd name="connsiteX17" fmla="*/ 1125853 w 2199099"/>
                  <a:gd name="connsiteY17" fmla="*/ 4407570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551742 w 2199099"/>
                  <a:gd name="connsiteY14" fmla="*/ 3948430 h 4715136"/>
                  <a:gd name="connsiteX15" fmla="*/ 1423014 w 2199099"/>
                  <a:gd name="connsiteY15" fmla="*/ 4046188 h 4715136"/>
                  <a:gd name="connsiteX16" fmla="*/ 1225783 w 2199099"/>
                  <a:gd name="connsiteY16" fmla="*/ 4289728 h 4715136"/>
                  <a:gd name="connsiteX17" fmla="*/ 1125853 w 2199099"/>
                  <a:gd name="connsiteY17" fmla="*/ 4407570 h 4715136"/>
                  <a:gd name="connsiteX18" fmla="*/ 973462 w 2199099"/>
                  <a:gd name="connsiteY18" fmla="*/ 4555304 h 4715136"/>
                  <a:gd name="connsiteX19" fmla="*/ 778884 w 2199099"/>
                  <a:gd name="connsiteY19" fmla="*/ 4715135 h 4715136"/>
                  <a:gd name="connsiteX20" fmla="*/ 720381 w 2199099"/>
                  <a:gd name="connsiteY20" fmla="*/ 4574718 h 4715136"/>
                  <a:gd name="connsiteX21" fmla="*/ 648535 w 2199099"/>
                  <a:gd name="connsiteY21" fmla="*/ 4312595 h 4715136"/>
                  <a:gd name="connsiteX22" fmla="*/ 537075 w 2199099"/>
                  <a:gd name="connsiteY22" fmla="*/ 3911459 h 4715136"/>
                  <a:gd name="connsiteX23" fmla="*/ 381604 w 2199099"/>
                  <a:gd name="connsiteY23" fmla="*/ 3282969 h 4715136"/>
                  <a:gd name="connsiteX24" fmla="*/ 296480 w 2199099"/>
                  <a:gd name="connsiteY24" fmla="*/ 2908499 h 4715136"/>
                  <a:gd name="connsiteX25" fmla="*/ 201750 w 2199099"/>
                  <a:gd name="connsiteY25" fmla="*/ 2612605 h 4715136"/>
                  <a:gd name="connsiteX26" fmla="*/ 91219 w 2199099"/>
                  <a:gd name="connsiteY26" fmla="*/ 2280904 h 4715136"/>
                  <a:gd name="connsiteX27" fmla="*/ 0 w 2199099"/>
                  <a:gd name="connsiteY27" fmla="*/ 2022820 h 4715136"/>
                  <a:gd name="connsiteX28" fmla="*/ 1859628 w 2199099"/>
                  <a:gd name="connsiteY28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51742 w 2199099"/>
                  <a:gd name="connsiteY14" fmla="*/ 3948430 h 4715134"/>
                  <a:gd name="connsiteX15" fmla="*/ 1414835 w 2199099"/>
                  <a:gd name="connsiteY15" fmla="*/ 4125757 h 4715134"/>
                  <a:gd name="connsiteX16" fmla="*/ 1225783 w 2199099"/>
                  <a:gd name="connsiteY16" fmla="*/ 4289728 h 4715134"/>
                  <a:gd name="connsiteX17" fmla="*/ 1125853 w 2199099"/>
                  <a:gd name="connsiteY17" fmla="*/ 4407570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551742 w 2199099"/>
                  <a:gd name="connsiteY14" fmla="*/ 3948430 h 4715136"/>
                  <a:gd name="connsiteX15" fmla="*/ 1414835 w 2199099"/>
                  <a:gd name="connsiteY15" fmla="*/ 4125757 h 4715136"/>
                  <a:gd name="connsiteX16" fmla="*/ 1255865 w 2199099"/>
                  <a:gd name="connsiteY16" fmla="*/ 4317421 h 4715136"/>
                  <a:gd name="connsiteX17" fmla="*/ 1125853 w 2199099"/>
                  <a:gd name="connsiteY17" fmla="*/ 4407570 h 4715136"/>
                  <a:gd name="connsiteX18" fmla="*/ 973462 w 2199099"/>
                  <a:gd name="connsiteY18" fmla="*/ 4555304 h 4715136"/>
                  <a:gd name="connsiteX19" fmla="*/ 778884 w 2199099"/>
                  <a:gd name="connsiteY19" fmla="*/ 4715135 h 4715136"/>
                  <a:gd name="connsiteX20" fmla="*/ 720381 w 2199099"/>
                  <a:gd name="connsiteY20" fmla="*/ 4574718 h 4715136"/>
                  <a:gd name="connsiteX21" fmla="*/ 648535 w 2199099"/>
                  <a:gd name="connsiteY21" fmla="*/ 4312595 h 4715136"/>
                  <a:gd name="connsiteX22" fmla="*/ 537075 w 2199099"/>
                  <a:gd name="connsiteY22" fmla="*/ 3911459 h 4715136"/>
                  <a:gd name="connsiteX23" fmla="*/ 381604 w 2199099"/>
                  <a:gd name="connsiteY23" fmla="*/ 3282969 h 4715136"/>
                  <a:gd name="connsiteX24" fmla="*/ 296480 w 2199099"/>
                  <a:gd name="connsiteY24" fmla="*/ 2908499 h 4715136"/>
                  <a:gd name="connsiteX25" fmla="*/ 201750 w 2199099"/>
                  <a:gd name="connsiteY25" fmla="*/ 2612605 h 4715136"/>
                  <a:gd name="connsiteX26" fmla="*/ 91219 w 2199099"/>
                  <a:gd name="connsiteY26" fmla="*/ 2280904 h 4715136"/>
                  <a:gd name="connsiteX27" fmla="*/ 0 w 2199099"/>
                  <a:gd name="connsiteY27" fmla="*/ 2022820 h 4715136"/>
                  <a:gd name="connsiteX28" fmla="*/ 1859628 w 2199099"/>
                  <a:gd name="connsiteY28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51742 w 2199099"/>
                  <a:gd name="connsiteY14" fmla="*/ 3948430 h 4715134"/>
                  <a:gd name="connsiteX15" fmla="*/ 1414835 w 2199099"/>
                  <a:gd name="connsiteY15" fmla="*/ 4125757 h 4715134"/>
                  <a:gd name="connsiteX16" fmla="*/ 1255865 w 2199099"/>
                  <a:gd name="connsiteY16" fmla="*/ 4317421 h 4715134"/>
                  <a:gd name="connsiteX17" fmla="*/ 1124547 w 2199099"/>
                  <a:gd name="connsiteY17" fmla="*/ 4473674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24793 w 2199099"/>
                  <a:gd name="connsiteY13" fmla="*/ 3684080 h 4715275"/>
                  <a:gd name="connsiteX14" fmla="*/ 1551742 w 2199099"/>
                  <a:gd name="connsiteY14" fmla="*/ 3948430 h 4715275"/>
                  <a:gd name="connsiteX15" fmla="*/ 1414835 w 2199099"/>
                  <a:gd name="connsiteY15" fmla="*/ 4125757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51742 w 2199099"/>
                  <a:gd name="connsiteY14" fmla="*/ 3948430 h 4715277"/>
                  <a:gd name="connsiteX15" fmla="*/ 1414835 w 2199099"/>
                  <a:gd name="connsiteY15" fmla="*/ 4125757 h 4715277"/>
                  <a:gd name="connsiteX16" fmla="*/ 1255865 w 2199099"/>
                  <a:gd name="connsiteY16" fmla="*/ 431742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14835 w 2199099"/>
                  <a:gd name="connsiteY15" fmla="*/ 4125757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65669 w 2199099"/>
                  <a:gd name="connsiteY14" fmla="*/ 3973127 h 4715277"/>
                  <a:gd name="connsiteX15" fmla="*/ 1418732 w 2199099"/>
                  <a:gd name="connsiteY15" fmla="*/ 4141224 h 4715277"/>
                  <a:gd name="connsiteX16" fmla="*/ 1255865 w 2199099"/>
                  <a:gd name="connsiteY16" fmla="*/ 431742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20400 w 2199099"/>
                  <a:gd name="connsiteY15" fmla="*/ 4178392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65669 w 2199099"/>
                  <a:gd name="connsiteY14" fmla="*/ 3973127 h 4715277"/>
                  <a:gd name="connsiteX15" fmla="*/ 1420400 w 2199099"/>
                  <a:gd name="connsiteY15" fmla="*/ 4178392 h 4715277"/>
                  <a:gd name="connsiteX16" fmla="*/ 1277586 w 2199099"/>
                  <a:gd name="connsiteY16" fmla="*/ 437305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20400 w 2199099"/>
                  <a:gd name="connsiteY15" fmla="*/ 4178392 h 4715275"/>
                  <a:gd name="connsiteX16" fmla="*/ 1277586 w 2199099"/>
                  <a:gd name="connsiteY16" fmla="*/ 4373051 h 4715275"/>
                  <a:gd name="connsiteX17" fmla="*/ 1131600 w 2199099"/>
                  <a:gd name="connsiteY17" fmla="*/ 4511841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6520"/>
                  <a:gd name="connsiteX1" fmla="*/ 1970347 w 2199099"/>
                  <a:gd name="connsiteY1" fmla="*/ 303427 h 4716520"/>
                  <a:gd name="connsiteX2" fmla="*/ 2038088 w 2199099"/>
                  <a:gd name="connsiteY2" fmla="*/ 524500 h 4716520"/>
                  <a:gd name="connsiteX3" fmla="*/ 2110634 w 2199099"/>
                  <a:gd name="connsiteY3" fmla="*/ 804020 h 4716520"/>
                  <a:gd name="connsiteX4" fmla="*/ 2166733 w 2199099"/>
                  <a:gd name="connsiteY4" fmla="*/ 1169858 h 4716520"/>
                  <a:gd name="connsiteX5" fmla="*/ 2194380 w 2199099"/>
                  <a:gd name="connsiteY5" fmla="*/ 1487564 h 4716520"/>
                  <a:gd name="connsiteX6" fmla="*/ 2198518 w 2199099"/>
                  <a:gd name="connsiteY6" fmla="*/ 1823768 h 4716520"/>
                  <a:gd name="connsiteX7" fmla="*/ 2180569 w 2199099"/>
                  <a:gd name="connsiteY7" fmla="*/ 2155817 h 4716520"/>
                  <a:gd name="connsiteX8" fmla="*/ 2151011 w 2199099"/>
                  <a:gd name="connsiteY8" fmla="*/ 2443353 h 4716520"/>
                  <a:gd name="connsiteX9" fmla="*/ 2107898 w 2199099"/>
                  <a:gd name="connsiteY9" fmla="*/ 2702577 h 4716520"/>
                  <a:gd name="connsiteX10" fmla="*/ 2062189 w 2199099"/>
                  <a:gd name="connsiteY10" fmla="*/ 2933675 h 4716520"/>
                  <a:gd name="connsiteX11" fmla="*/ 1973155 w 2199099"/>
                  <a:gd name="connsiteY11" fmla="*/ 3215309 h 4716520"/>
                  <a:gd name="connsiteX12" fmla="*/ 1881253 w 2199099"/>
                  <a:gd name="connsiteY12" fmla="*/ 3412445 h 4716520"/>
                  <a:gd name="connsiteX13" fmla="*/ 1737974 w 2199099"/>
                  <a:gd name="connsiteY13" fmla="*/ 3716008 h 4716520"/>
                  <a:gd name="connsiteX14" fmla="*/ 1565669 w 2199099"/>
                  <a:gd name="connsiteY14" fmla="*/ 3973127 h 4716520"/>
                  <a:gd name="connsiteX15" fmla="*/ 1420400 w 2199099"/>
                  <a:gd name="connsiteY15" fmla="*/ 4178392 h 4716520"/>
                  <a:gd name="connsiteX16" fmla="*/ 1277586 w 2199099"/>
                  <a:gd name="connsiteY16" fmla="*/ 4373051 h 4716520"/>
                  <a:gd name="connsiteX17" fmla="*/ 1131600 w 2199099"/>
                  <a:gd name="connsiteY17" fmla="*/ 4511841 h 4716520"/>
                  <a:gd name="connsiteX18" fmla="*/ 976053 w 2199099"/>
                  <a:gd name="connsiteY18" fmla="*/ 4636871 h 4716520"/>
                  <a:gd name="connsiteX19" fmla="*/ 778884 w 2199099"/>
                  <a:gd name="connsiteY19" fmla="*/ 4715135 h 4716520"/>
                  <a:gd name="connsiteX20" fmla="*/ 720381 w 2199099"/>
                  <a:gd name="connsiteY20" fmla="*/ 4574718 h 4716520"/>
                  <a:gd name="connsiteX21" fmla="*/ 648535 w 2199099"/>
                  <a:gd name="connsiteY21" fmla="*/ 4312595 h 4716520"/>
                  <a:gd name="connsiteX22" fmla="*/ 537075 w 2199099"/>
                  <a:gd name="connsiteY22" fmla="*/ 3911459 h 4716520"/>
                  <a:gd name="connsiteX23" fmla="*/ 381604 w 2199099"/>
                  <a:gd name="connsiteY23" fmla="*/ 3282969 h 4716520"/>
                  <a:gd name="connsiteX24" fmla="*/ 296480 w 2199099"/>
                  <a:gd name="connsiteY24" fmla="*/ 2908499 h 4716520"/>
                  <a:gd name="connsiteX25" fmla="*/ 201750 w 2199099"/>
                  <a:gd name="connsiteY25" fmla="*/ 2612605 h 4716520"/>
                  <a:gd name="connsiteX26" fmla="*/ 91219 w 2199099"/>
                  <a:gd name="connsiteY26" fmla="*/ 2280904 h 4716520"/>
                  <a:gd name="connsiteX27" fmla="*/ 0 w 2199099"/>
                  <a:gd name="connsiteY27" fmla="*/ 2022820 h 4716520"/>
                  <a:gd name="connsiteX28" fmla="*/ 1859628 w 2199099"/>
                  <a:gd name="connsiteY28" fmla="*/ 0 h 4716520"/>
                  <a:gd name="connsiteX0" fmla="*/ 1859628 w 2199099"/>
                  <a:gd name="connsiteY0" fmla="*/ 0 h 4716522"/>
                  <a:gd name="connsiteX1" fmla="*/ 1970347 w 2199099"/>
                  <a:gd name="connsiteY1" fmla="*/ 303427 h 4716522"/>
                  <a:gd name="connsiteX2" fmla="*/ 2038088 w 2199099"/>
                  <a:gd name="connsiteY2" fmla="*/ 524500 h 4716522"/>
                  <a:gd name="connsiteX3" fmla="*/ 2110634 w 2199099"/>
                  <a:gd name="connsiteY3" fmla="*/ 804020 h 4716522"/>
                  <a:gd name="connsiteX4" fmla="*/ 2166733 w 2199099"/>
                  <a:gd name="connsiteY4" fmla="*/ 1169858 h 4716522"/>
                  <a:gd name="connsiteX5" fmla="*/ 2194380 w 2199099"/>
                  <a:gd name="connsiteY5" fmla="*/ 1487564 h 4716522"/>
                  <a:gd name="connsiteX6" fmla="*/ 2198518 w 2199099"/>
                  <a:gd name="connsiteY6" fmla="*/ 1823768 h 4716522"/>
                  <a:gd name="connsiteX7" fmla="*/ 2180569 w 2199099"/>
                  <a:gd name="connsiteY7" fmla="*/ 2155817 h 4716522"/>
                  <a:gd name="connsiteX8" fmla="*/ 2151011 w 2199099"/>
                  <a:gd name="connsiteY8" fmla="*/ 2443353 h 4716522"/>
                  <a:gd name="connsiteX9" fmla="*/ 2107898 w 2199099"/>
                  <a:gd name="connsiteY9" fmla="*/ 2702577 h 4716522"/>
                  <a:gd name="connsiteX10" fmla="*/ 2062189 w 2199099"/>
                  <a:gd name="connsiteY10" fmla="*/ 2933675 h 4716522"/>
                  <a:gd name="connsiteX11" fmla="*/ 1973155 w 2199099"/>
                  <a:gd name="connsiteY11" fmla="*/ 3215309 h 4716522"/>
                  <a:gd name="connsiteX12" fmla="*/ 1881253 w 2199099"/>
                  <a:gd name="connsiteY12" fmla="*/ 3412445 h 4716522"/>
                  <a:gd name="connsiteX13" fmla="*/ 1737974 w 2199099"/>
                  <a:gd name="connsiteY13" fmla="*/ 3716008 h 4716522"/>
                  <a:gd name="connsiteX14" fmla="*/ 1581826 w 2199099"/>
                  <a:gd name="connsiteY14" fmla="*/ 3976125 h 4716522"/>
                  <a:gd name="connsiteX15" fmla="*/ 1420400 w 2199099"/>
                  <a:gd name="connsiteY15" fmla="*/ 4178392 h 4716522"/>
                  <a:gd name="connsiteX16" fmla="*/ 1277586 w 2199099"/>
                  <a:gd name="connsiteY16" fmla="*/ 4373051 h 4716522"/>
                  <a:gd name="connsiteX17" fmla="*/ 1131600 w 2199099"/>
                  <a:gd name="connsiteY17" fmla="*/ 4511841 h 4716522"/>
                  <a:gd name="connsiteX18" fmla="*/ 976053 w 2199099"/>
                  <a:gd name="connsiteY18" fmla="*/ 4636871 h 4716522"/>
                  <a:gd name="connsiteX19" fmla="*/ 778884 w 2199099"/>
                  <a:gd name="connsiteY19" fmla="*/ 4715135 h 4716522"/>
                  <a:gd name="connsiteX20" fmla="*/ 720381 w 2199099"/>
                  <a:gd name="connsiteY20" fmla="*/ 4574718 h 4716522"/>
                  <a:gd name="connsiteX21" fmla="*/ 648535 w 2199099"/>
                  <a:gd name="connsiteY21" fmla="*/ 4312595 h 4716522"/>
                  <a:gd name="connsiteX22" fmla="*/ 537075 w 2199099"/>
                  <a:gd name="connsiteY22" fmla="*/ 3911459 h 4716522"/>
                  <a:gd name="connsiteX23" fmla="*/ 381604 w 2199099"/>
                  <a:gd name="connsiteY23" fmla="*/ 3282969 h 4716522"/>
                  <a:gd name="connsiteX24" fmla="*/ 296480 w 2199099"/>
                  <a:gd name="connsiteY24" fmla="*/ 2908499 h 4716522"/>
                  <a:gd name="connsiteX25" fmla="*/ 201750 w 2199099"/>
                  <a:gd name="connsiteY25" fmla="*/ 2612605 h 4716522"/>
                  <a:gd name="connsiteX26" fmla="*/ 91219 w 2199099"/>
                  <a:gd name="connsiteY26" fmla="*/ 2280904 h 4716522"/>
                  <a:gd name="connsiteX27" fmla="*/ 0 w 2199099"/>
                  <a:gd name="connsiteY27" fmla="*/ 2022820 h 4716522"/>
                  <a:gd name="connsiteX28" fmla="*/ 1859628 w 2199099"/>
                  <a:gd name="connsiteY28" fmla="*/ 0 h 4716522"/>
                  <a:gd name="connsiteX0" fmla="*/ 1859628 w 2199099"/>
                  <a:gd name="connsiteY0" fmla="*/ 0 h 4716520"/>
                  <a:gd name="connsiteX1" fmla="*/ 1970347 w 2199099"/>
                  <a:gd name="connsiteY1" fmla="*/ 303427 h 4716520"/>
                  <a:gd name="connsiteX2" fmla="*/ 2038088 w 2199099"/>
                  <a:gd name="connsiteY2" fmla="*/ 524500 h 4716520"/>
                  <a:gd name="connsiteX3" fmla="*/ 2110634 w 2199099"/>
                  <a:gd name="connsiteY3" fmla="*/ 804020 h 4716520"/>
                  <a:gd name="connsiteX4" fmla="*/ 2166733 w 2199099"/>
                  <a:gd name="connsiteY4" fmla="*/ 1169858 h 4716520"/>
                  <a:gd name="connsiteX5" fmla="*/ 2194380 w 2199099"/>
                  <a:gd name="connsiteY5" fmla="*/ 1487564 h 4716520"/>
                  <a:gd name="connsiteX6" fmla="*/ 2198518 w 2199099"/>
                  <a:gd name="connsiteY6" fmla="*/ 1823768 h 4716520"/>
                  <a:gd name="connsiteX7" fmla="*/ 2180569 w 2199099"/>
                  <a:gd name="connsiteY7" fmla="*/ 2155817 h 4716520"/>
                  <a:gd name="connsiteX8" fmla="*/ 2151011 w 2199099"/>
                  <a:gd name="connsiteY8" fmla="*/ 2443353 h 4716520"/>
                  <a:gd name="connsiteX9" fmla="*/ 2107898 w 2199099"/>
                  <a:gd name="connsiteY9" fmla="*/ 2702577 h 4716520"/>
                  <a:gd name="connsiteX10" fmla="*/ 2062189 w 2199099"/>
                  <a:gd name="connsiteY10" fmla="*/ 2933675 h 4716520"/>
                  <a:gd name="connsiteX11" fmla="*/ 1973155 w 2199099"/>
                  <a:gd name="connsiteY11" fmla="*/ 3215309 h 4716520"/>
                  <a:gd name="connsiteX12" fmla="*/ 1881253 w 2199099"/>
                  <a:gd name="connsiteY12" fmla="*/ 3412445 h 4716520"/>
                  <a:gd name="connsiteX13" fmla="*/ 1737974 w 2199099"/>
                  <a:gd name="connsiteY13" fmla="*/ 3716008 h 4716520"/>
                  <a:gd name="connsiteX14" fmla="*/ 1581826 w 2199099"/>
                  <a:gd name="connsiteY14" fmla="*/ 3976125 h 4716520"/>
                  <a:gd name="connsiteX15" fmla="*/ 1435814 w 2199099"/>
                  <a:gd name="connsiteY15" fmla="*/ 4188622 h 4716520"/>
                  <a:gd name="connsiteX16" fmla="*/ 1277586 w 2199099"/>
                  <a:gd name="connsiteY16" fmla="*/ 4373051 h 4716520"/>
                  <a:gd name="connsiteX17" fmla="*/ 1131600 w 2199099"/>
                  <a:gd name="connsiteY17" fmla="*/ 4511841 h 4716520"/>
                  <a:gd name="connsiteX18" fmla="*/ 976053 w 2199099"/>
                  <a:gd name="connsiteY18" fmla="*/ 4636871 h 4716520"/>
                  <a:gd name="connsiteX19" fmla="*/ 778884 w 2199099"/>
                  <a:gd name="connsiteY19" fmla="*/ 4715135 h 4716520"/>
                  <a:gd name="connsiteX20" fmla="*/ 720381 w 2199099"/>
                  <a:gd name="connsiteY20" fmla="*/ 4574718 h 4716520"/>
                  <a:gd name="connsiteX21" fmla="*/ 648535 w 2199099"/>
                  <a:gd name="connsiteY21" fmla="*/ 4312595 h 4716520"/>
                  <a:gd name="connsiteX22" fmla="*/ 537075 w 2199099"/>
                  <a:gd name="connsiteY22" fmla="*/ 3911459 h 4716520"/>
                  <a:gd name="connsiteX23" fmla="*/ 381604 w 2199099"/>
                  <a:gd name="connsiteY23" fmla="*/ 3282969 h 4716520"/>
                  <a:gd name="connsiteX24" fmla="*/ 296480 w 2199099"/>
                  <a:gd name="connsiteY24" fmla="*/ 2908499 h 4716520"/>
                  <a:gd name="connsiteX25" fmla="*/ 201750 w 2199099"/>
                  <a:gd name="connsiteY25" fmla="*/ 2612605 h 4716520"/>
                  <a:gd name="connsiteX26" fmla="*/ 91219 w 2199099"/>
                  <a:gd name="connsiteY26" fmla="*/ 2280904 h 4716520"/>
                  <a:gd name="connsiteX27" fmla="*/ 0 w 2199099"/>
                  <a:gd name="connsiteY27" fmla="*/ 2022820 h 4716520"/>
                  <a:gd name="connsiteX28" fmla="*/ 1859628 w 2199099"/>
                  <a:gd name="connsiteY28" fmla="*/ 0 h 471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99099" h="4716520">
                    <a:moveTo>
                      <a:pt x="1859628" y="0"/>
                    </a:moveTo>
                    <a:lnTo>
                      <a:pt x="1970347" y="303427"/>
                    </a:lnTo>
                    <a:cubicBezTo>
                      <a:pt x="1992927" y="377118"/>
                      <a:pt x="2014707" y="441068"/>
                      <a:pt x="2038088" y="524500"/>
                    </a:cubicBezTo>
                    <a:cubicBezTo>
                      <a:pt x="2061469" y="607932"/>
                      <a:pt x="2089193" y="696460"/>
                      <a:pt x="2110634" y="804020"/>
                    </a:cubicBezTo>
                    <a:cubicBezTo>
                      <a:pt x="2132075" y="911580"/>
                      <a:pt x="2152775" y="1055934"/>
                      <a:pt x="2166733" y="1169858"/>
                    </a:cubicBezTo>
                    <a:cubicBezTo>
                      <a:pt x="2180691" y="1283782"/>
                      <a:pt x="2193135" y="1401445"/>
                      <a:pt x="2194380" y="1487564"/>
                    </a:cubicBezTo>
                    <a:cubicBezTo>
                      <a:pt x="2195625" y="1573683"/>
                      <a:pt x="2200820" y="1712393"/>
                      <a:pt x="2198518" y="1823768"/>
                    </a:cubicBezTo>
                    <a:cubicBezTo>
                      <a:pt x="2196216" y="1935143"/>
                      <a:pt x="2198026" y="1995350"/>
                      <a:pt x="2180569" y="2155817"/>
                    </a:cubicBezTo>
                    <a:cubicBezTo>
                      <a:pt x="2163112" y="2316284"/>
                      <a:pt x="2161572" y="2385111"/>
                      <a:pt x="2151011" y="2443353"/>
                    </a:cubicBezTo>
                    <a:cubicBezTo>
                      <a:pt x="2140450" y="2501596"/>
                      <a:pt x="2121245" y="2643929"/>
                      <a:pt x="2107898" y="2702577"/>
                    </a:cubicBezTo>
                    <a:cubicBezTo>
                      <a:pt x="2094551" y="2761225"/>
                      <a:pt x="2094925" y="2819411"/>
                      <a:pt x="2062189" y="2933675"/>
                    </a:cubicBezTo>
                    <a:cubicBezTo>
                      <a:pt x="2029453" y="3047939"/>
                      <a:pt x="2003311" y="3135514"/>
                      <a:pt x="1973155" y="3215309"/>
                    </a:cubicBezTo>
                    <a:cubicBezTo>
                      <a:pt x="1942999" y="3295104"/>
                      <a:pt x="1922523" y="3335523"/>
                      <a:pt x="1881253" y="3412445"/>
                    </a:cubicBezTo>
                    <a:cubicBezTo>
                      <a:pt x="1839983" y="3489367"/>
                      <a:pt x="1787879" y="3622061"/>
                      <a:pt x="1737974" y="3716008"/>
                    </a:cubicBezTo>
                    <a:cubicBezTo>
                      <a:pt x="1688069" y="3809955"/>
                      <a:pt x="1632122" y="3915774"/>
                      <a:pt x="1581826" y="3976125"/>
                    </a:cubicBezTo>
                    <a:cubicBezTo>
                      <a:pt x="1531530" y="4036476"/>
                      <a:pt x="1485251" y="4125918"/>
                      <a:pt x="1435814" y="4188622"/>
                    </a:cubicBezTo>
                    <a:lnTo>
                      <a:pt x="1277586" y="4373051"/>
                    </a:lnTo>
                    <a:lnTo>
                      <a:pt x="1131600" y="4511841"/>
                    </a:lnTo>
                    <a:lnTo>
                      <a:pt x="976053" y="4636871"/>
                    </a:lnTo>
                    <a:cubicBezTo>
                      <a:pt x="912681" y="4675681"/>
                      <a:pt x="821496" y="4725494"/>
                      <a:pt x="778884" y="4715135"/>
                    </a:cubicBezTo>
                    <a:cubicBezTo>
                      <a:pt x="736272" y="4704776"/>
                      <a:pt x="739882" y="4621524"/>
                      <a:pt x="720381" y="4574718"/>
                    </a:cubicBezTo>
                    <a:cubicBezTo>
                      <a:pt x="707329" y="4511482"/>
                      <a:pt x="677066" y="4422763"/>
                      <a:pt x="648535" y="4312595"/>
                    </a:cubicBezTo>
                    <a:cubicBezTo>
                      <a:pt x="611382" y="4178883"/>
                      <a:pt x="581563" y="4083063"/>
                      <a:pt x="537075" y="3911459"/>
                    </a:cubicBezTo>
                    <a:cubicBezTo>
                      <a:pt x="492587" y="3739855"/>
                      <a:pt x="421703" y="3450129"/>
                      <a:pt x="381604" y="3282969"/>
                    </a:cubicBezTo>
                    <a:cubicBezTo>
                      <a:pt x="341505" y="3115809"/>
                      <a:pt x="326456" y="3020226"/>
                      <a:pt x="296480" y="2908499"/>
                    </a:cubicBezTo>
                    <a:lnTo>
                      <a:pt x="201750" y="2612605"/>
                    </a:lnTo>
                    <a:lnTo>
                      <a:pt x="91219" y="2280904"/>
                    </a:lnTo>
                    <a:lnTo>
                      <a:pt x="0" y="2022820"/>
                    </a:lnTo>
                    <a:cubicBezTo>
                      <a:pt x="294735" y="1642669"/>
                      <a:pt x="1531237" y="286565"/>
                      <a:pt x="1859628" y="0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117830" y="692250"/>
                <a:ext cx="4744726" cy="3895639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82277"/>
                  <a:gd name="connsiteY0" fmla="*/ 261424 h 4851535"/>
                  <a:gd name="connsiteX1" fmla="*/ 3419751 w 4682277"/>
                  <a:gd name="connsiteY1" fmla="*/ 16980 h 4851535"/>
                  <a:gd name="connsiteX2" fmla="*/ 4433739 w 4682277"/>
                  <a:gd name="connsiteY2" fmla="*/ 732204 h 4851535"/>
                  <a:gd name="connsiteX3" fmla="*/ 4632915 w 4682277"/>
                  <a:gd name="connsiteY3" fmla="*/ 1999689 h 4851535"/>
                  <a:gd name="connsiteX4" fmla="*/ 3700408 w 4682277"/>
                  <a:gd name="connsiteY4" fmla="*/ 4543713 h 4851535"/>
                  <a:gd name="connsiteX5" fmla="*/ 1844448 w 4682277"/>
                  <a:gd name="connsiteY5" fmla="*/ 4643301 h 4851535"/>
                  <a:gd name="connsiteX6" fmla="*/ 866673 w 4682277"/>
                  <a:gd name="connsiteY6" fmla="*/ 3058945 h 4851535"/>
                  <a:gd name="connsiteX7" fmla="*/ 6594 w 4682277"/>
                  <a:gd name="connsiteY7" fmla="*/ 2325614 h 4851535"/>
                  <a:gd name="connsiteX8" fmla="*/ 513588 w 4682277"/>
                  <a:gd name="connsiteY8" fmla="*/ 1012861 h 4851535"/>
                  <a:gd name="connsiteX9" fmla="*/ 1310293 w 4682277"/>
                  <a:gd name="connsiteY9" fmla="*/ 677883 h 4851535"/>
                  <a:gd name="connsiteX10" fmla="*/ 2116052 w 4682277"/>
                  <a:gd name="connsiteY10" fmla="*/ 261424 h 4851535"/>
                  <a:gd name="connsiteX0" fmla="*/ 2116052 w 4818670"/>
                  <a:gd name="connsiteY0" fmla="*/ 261424 h 4658874"/>
                  <a:gd name="connsiteX1" fmla="*/ 3419751 w 4818670"/>
                  <a:gd name="connsiteY1" fmla="*/ 16980 h 4658874"/>
                  <a:gd name="connsiteX2" fmla="*/ 4433739 w 4818670"/>
                  <a:gd name="connsiteY2" fmla="*/ 732204 h 4658874"/>
                  <a:gd name="connsiteX3" fmla="*/ 4632915 w 4818670"/>
                  <a:gd name="connsiteY3" fmla="*/ 1999689 h 4658874"/>
                  <a:gd name="connsiteX4" fmla="*/ 1844448 w 4818670"/>
                  <a:gd name="connsiteY4" fmla="*/ 4643301 h 4658874"/>
                  <a:gd name="connsiteX5" fmla="*/ 866673 w 4818670"/>
                  <a:gd name="connsiteY5" fmla="*/ 3058945 h 4658874"/>
                  <a:gd name="connsiteX6" fmla="*/ 6594 w 4818670"/>
                  <a:gd name="connsiteY6" fmla="*/ 2325614 h 4658874"/>
                  <a:gd name="connsiteX7" fmla="*/ 513588 w 4818670"/>
                  <a:gd name="connsiteY7" fmla="*/ 1012861 h 4658874"/>
                  <a:gd name="connsiteX8" fmla="*/ 1310293 w 4818670"/>
                  <a:gd name="connsiteY8" fmla="*/ 677883 h 4658874"/>
                  <a:gd name="connsiteX9" fmla="*/ 2116052 w 4818670"/>
                  <a:gd name="connsiteY9" fmla="*/ 261424 h 4658874"/>
                  <a:gd name="connsiteX0" fmla="*/ 2116052 w 4890936"/>
                  <a:gd name="connsiteY0" fmla="*/ 261424 h 3063464"/>
                  <a:gd name="connsiteX1" fmla="*/ 3419751 w 4890936"/>
                  <a:gd name="connsiteY1" fmla="*/ 16980 h 3063464"/>
                  <a:gd name="connsiteX2" fmla="*/ 4433739 w 4890936"/>
                  <a:gd name="connsiteY2" fmla="*/ 732204 h 3063464"/>
                  <a:gd name="connsiteX3" fmla="*/ 4632915 w 4890936"/>
                  <a:gd name="connsiteY3" fmla="*/ 1999689 h 3063464"/>
                  <a:gd name="connsiteX4" fmla="*/ 866673 w 4890936"/>
                  <a:gd name="connsiteY4" fmla="*/ 3058945 h 3063464"/>
                  <a:gd name="connsiteX5" fmla="*/ 6594 w 4890936"/>
                  <a:gd name="connsiteY5" fmla="*/ 2325614 h 3063464"/>
                  <a:gd name="connsiteX6" fmla="*/ 513588 w 4890936"/>
                  <a:gd name="connsiteY6" fmla="*/ 1012861 h 3063464"/>
                  <a:gd name="connsiteX7" fmla="*/ 1310293 w 4890936"/>
                  <a:gd name="connsiteY7" fmla="*/ 677883 h 3063464"/>
                  <a:gd name="connsiteX8" fmla="*/ 2116052 w 4890936"/>
                  <a:gd name="connsiteY8" fmla="*/ 261424 h 3063464"/>
                  <a:gd name="connsiteX0" fmla="*/ 2116052 w 4533241"/>
                  <a:gd name="connsiteY0" fmla="*/ 261424 h 3120580"/>
                  <a:gd name="connsiteX1" fmla="*/ 3419751 w 4533241"/>
                  <a:gd name="connsiteY1" fmla="*/ 16980 h 3120580"/>
                  <a:gd name="connsiteX2" fmla="*/ 4433739 w 4533241"/>
                  <a:gd name="connsiteY2" fmla="*/ 732204 h 3120580"/>
                  <a:gd name="connsiteX3" fmla="*/ 866673 w 4533241"/>
                  <a:gd name="connsiteY3" fmla="*/ 3058945 h 3120580"/>
                  <a:gd name="connsiteX4" fmla="*/ 6594 w 4533241"/>
                  <a:gd name="connsiteY4" fmla="*/ 2325614 h 3120580"/>
                  <a:gd name="connsiteX5" fmla="*/ 513588 w 4533241"/>
                  <a:gd name="connsiteY5" fmla="*/ 1012861 h 3120580"/>
                  <a:gd name="connsiteX6" fmla="*/ 1310293 w 4533241"/>
                  <a:gd name="connsiteY6" fmla="*/ 677883 h 3120580"/>
                  <a:gd name="connsiteX7" fmla="*/ 2116052 w 4533241"/>
                  <a:gd name="connsiteY7" fmla="*/ 261424 h 3120580"/>
                  <a:gd name="connsiteX0" fmla="*/ 2116052 w 3444570"/>
                  <a:gd name="connsiteY0" fmla="*/ 419466 h 3321437"/>
                  <a:gd name="connsiteX1" fmla="*/ 3419751 w 3444570"/>
                  <a:gd name="connsiteY1" fmla="*/ 175022 h 3321437"/>
                  <a:gd name="connsiteX2" fmla="*/ 866673 w 3444570"/>
                  <a:gd name="connsiteY2" fmla="*/ 3216987 h 3321437"/>
                  <a:gd name="connsiteX3" fmla="*/ 6594 w 3444570"/>
                  <a:gd name="connsiteY3" fmla="*/ 2483656 h 3321437"/>
                  <a:gd name="connsiteX4" fmla="*/ 513588 w 3444570"/>
                  <a:gd name="connsiteY4" fmla="*/ 1170903 h 3321437"/>
                  <a:gd name="connsiteX5" fmla="*/ 1310293 w 3444570"/>
                  <a:gd name="connsiteY5" fmla="*/ 835925 h 3321437"/>
                  <a:gd name="connsiteX6" fmla="*/ 2116052 w 3444570"/>
                  <a:gd name="connsiteY6" fmla="*/ 419466 h 3321437"/>
                  <a:gd name="connsiteX0" fmla="*/ 1875070 w 3203588"/>
                  <a:gd name="connsiteY0" fmla="*/ 419466 h 3307992"/>
                  <a:gd name="connsiteX1" fmla="*/ 3178769 w 3203588"/>
                  <a:gd name="connsiteY1" fmla="*/ 175022 h 3307992"/>
                  <a:gd name="connsiteX2" fmla="*/ 625691 w 3203588"/>
                  <a:gd name="connsiteY2" fmla="*/ 3216987 h 3307992"/>
                  <a:gd name="connsiteX3" fmla="*/ 16886 w 3203588"/>
                  <a:gd name="connsiteY3" fmla="*/ 2392404 h 3307992"/>
                  <a:gd name="connsiteX4" fmla="*/ 272606 w 3203588"/>
                  <a:gd name="connsiteY4" fmla="*/ 1170903 h 3307992"/>
                  <a:gd name="connsiteX5" fmla="*/ 1069311 w 3203588"/>
                  <a:gd name="connsiteY5" fmla="*/ 835925 h 3307992"/>
                  <a:gd name="connsiteX6" fmla="*/ 1875070 w 3203588"/>
                  <a:gd name="connsiteY6" fmla="*/ 419466 h 3307992"/>
                  <a:gd name="connsiteX0" fmla="*/ 2116052 w 3444570"/>
                  <a:gd name="connsiteY0" fmla="*/ 419466 h 3317905"/>
                  <a:gd name="connsiteX1" fmla="*/ 3419751 w 3444570"/>
                  <a:gd name="connsiteY1" fmla="*/ 175022 h 3317905"/>
                  <a:gd name="connsiteX2" fmla="*/ 866673 w 3444570"/>
                  <a:gd name="connsiteY2" fmla="*/ 3216987 h 3317905"/>
                  <a:gd name="connsiteX3" fmla="*/ 6594 w 3444570"/>
                  <a:gd name="connsiteY3" fmla="*/ 2460843 h 3317905"/>
                  <a:gd name="connsiteX4" fmla="*/ 513588 w 3444570"/>
                  <a:gd name="connsiteY4" fmla="*/ 1170903 h 3317905"/>
                  <a:gd name="connsiteX5" fmla="*/ 1310293 w 3444570"/>
                  <a:gd name="connsiteY5" fmla="*/ 835925 h 3317905"/>
                  <a:gd name="connsiteX6" fmla="*/ 2116052 w 3444570"/>
                  <a:gd name="connsiteY6" fmla="*/ 419466 h 3317905"/>
                  <a:gd name="connsiteX0" fmla="*/ 2116052 w 3444570"/>
                  <a:gd name="connsiteY0" fmla="*/ 419466 h 3219846"/>
                  <a:gd name="connsiteX1" fmla="*/ 3419751 w 3444570"/>
                  <a:gd name="connsiteY1" fmla="*/ 175022 h 3219846"/>
                  <a:gd name="connsiteX2" fmla="*/ 866673 w 3444570"/>
                  <a:gd name="connsiteY2" fmla="*/ 3216987 h 3219846"/>
                  <a:gd name="connsiteX3" fmla="*/ 6594 w 3444570"/>
                  <a:gd name="connsiteY3" fmla="*/ 2460843 h 3219846"/>
                  <a:gd name="connsiteX4" fmla="*/ 513588 w 3444570"/>
                  <a:gd name="connsiteY4" fmla="*/ 1170903 h 3219846"/>
                  <a:gd name="connsiteX5" fmla="*/ 1310293 w 3444570"/>
                  <a:gd name="connsiteY5" fmla="*/ 835925 h 3219846"/>
                  <a:gd name="connsiteX6" fmla="*/ 2116052 w 3444570"/>
                  <a:gd name="connsiteY6" fmla="*/ 419466 h 3219846"/>
                  <a:gd name="connsiteX0" fmla="*/ 2116052 w 3444570"/>
                  <a:gd name="connsiteY0" fmla="*/ 419466 h 3221221"/>
                  <a:gd name="connsiteX1" fmla="*/ 3419751 w 3444570"/>
                  <a:gd name="connsiteY1" fmla="*/ 175022 h 3221221"/>
                  <a:gd name="connsiteX2" fmla="*/ 866673 w 3444570"/>
                  <a:gd name="connsiteY2" fmla="*/ 3216987 h 3221221"/>
                  <a:gd name="connsiteX3" fmla="*/ 6594 w 3444570"/>
                  <a:gd name="connsiteY3" fmla="*/ 2460843 h 3221221"/>
                  <a:gd name="connsiteX4" fmla="*/ 513588 w 3444570"/>
                  <a:gd name="connsiteY4" fmla="*/ 1170903 h 3221221"/>
                  <a:gd name="connsiteX5" fmla="*/ 1310293 w 3444570"/>
                  <a:gd name="connsiteY5" fmla="*/ 835925 h 3221221"/>
                  <a:gd name="connsiteX6" fmla="*/ 2116052 w 3444570"/>
                  <a:gd name="connsiteY6" fmla="*/ 419466 h 3221221"/>
                  <a:gd name="connsiteX0" fmla="*/ 2116052 w 3444570"/>
                  <a:gd name="connsiteY0" fmla="*/ 419466 h 3235762"/>
                  <a:gd name="connsiteX1" fmla="*/ 3419751 w 3444570"/>
                  <a:gd name="connsiteY1" fmla="*/ 175022 h 3235762"/>
                  <a:gd name="connsiteX2" fmla="*/ 866673 w 3444570"/>
                  <a:gd name="connsiteY2" fmla="*/ 3216987 h 3235762"/>
                  <a:gd name="connsiteX3" fmla="*/ 6594 w 3444570"/>
                  <a:gd name="connsiteY3" fmla="*/ 2460843 h 3235762"/>
                  <a:gd name="connsiteX4" fmla="*/ 513588 w 3444570"/>
                  <a:gd name="connsiteY4" fmla="*/ 1170903 h 3235762"/>
                  <a:gd name="connsiteX5" fmla="*/ 1310293 w 3444570"/>
                  <a:gd name="connsiteY5" fmla="*/ 835925 h 3235762"/>
                  <a:gd name="connsiteX6" fmla="*/ 2116052 w 3444570"/>
                  <a:gd name="connsiteY6" fmla="*/ 419466 h 3235762"/>
                  <a:gd name="connsiteX0" fmla="*/ 2116052 w 3444570"/>
                  <a:gd name="connsiteY0" fmla="*/ 419466 h 3247913"/>
                  <a:gd name="connsiteX1" fmla="*/ 3419751 w 3444570"/>
                  <a:gd name="connsiteY1" fmla="*/ 175022 h 3247913"/>
                  <a:gd name="connsiteX2" fmla="*/ 866673 w 3444570"/>
                  <a:gd name="connsiteY2" fmla="*/ 3216987 h 3247913"/>
                  <a:gd name="connsiteX3" fmla="*/ 6594 w 3444570"/>
                  <a:gd name="connsiteY3" fmla="*/ 2460843 h 3247913"/>
                  <a:gd name="connsiteX4" fmla="*/ 513588 w 3444570"/>
                  <a:gd name="connsiteY4" fmla="*/ 1170903 h 3247913"/>
                  <a:gd name="connsiteX5" fmla="*/ 1310293 w 3444570"/>
                  <a:gd name="connsiteY5" fmla="*/ 835925 h 3247913"/>
                  <a:gd name="connsiteX6" fmla="*/ 2116052 w 3444570"/>
                  <a:gd name="connsiteY6" fmla="*/ 419466 h 3247913"/>
                  <a:gd name="connsiteX0" fmla="*/ 2116052 w 3444570"/>
                  <a:gd name="connsiteY0" fmla="*/ 419466 h 3259948"/>
                  <a:gd name="connsiteX1" fmla="*/ 3419751 w 3444570"/>
                  <a:gd name="connsiteY1" fmla="*/ 175022 h 3259948"/>
                  <a:gd name="connsiteX2" fmla="*/ 866673 w 3444570"/>
                  <a:gd name="connsiteY2" fmla="*/ 3216987 h 3259948"/>
                  <a:gd name="connsiteX3" fmla="*/ 6594 w 3444570"/>
                  <a:gd name="connsiteY3" fmla="*/ 2460843 h 3259948"/>
                  <a:gd name="connsiteX4" fmla="*/ 513588 w 3444570"/>
                  <a:gd name="connsiteY4" fmla="*/ 1170903 h 3259948"/>
                  <a:gd name="connsiteX5" fmla="*/ 1310293 w 3444570"/>
                  <a:gd name="connsiteY5" fmla="*/ 835925 h 3259948"/>
                  <a:gd name="connsiteX6" fmla="*/ 2116052 w 3444570"/>
                  <a:gd name="connsiteY6" fmla="*/ 419466 h 3259948"/>
                  <a:gd name="connsiteX0" fmla="*/ 2116052 w 3444570"/>
                  <a:gd name="connsiteY0" fmla="*/ 419466 h 3245152"/>
                  <a:gd name="connsiteX1" fmla="*/ 3419751 w 3444570"/>
                  <a:gd name="connsiteY1" fmla="*/ 175022 h 3245152"/>
                  <a:gd name="connsiteX2" fmla="*/ 866673 w 3444570"/>
                  <a:gd name="connsiteY2" fmla="*/ 3216987 h 3245152"/>
                  <a:gd name="connsiteX3" fmla="*/ 6594 w 3444570"/>
                  <a:gd name="connsiteY3" fmla="*/ 2460843 h 3245152"/>
                  <a:gd name="connsiteX4" fmla="*/ 513588 w 3444570"/>
                  <a:gd name="connsiteY4" fmla="*/ 1170903 h 3245152"/>
                  <a:gd name="connsiteX5" fmla="*/ 1310293 w 3444570"/>
                  <a:gd name="connsiteY5" fmla="*/ 835925 h 3245152"/>
                  <a:gd name="connsiteX6" fmla="*/ 2116052 w 3444570"/>
                  <a:gd name="connsiteY6" fmla="*/ 419466 h 3245152"/>
                  <a:gd name="connsiteX0" fmla="*/ 2116052 w 3425098"/>
                  <a:gd name="connsiteY0" fmla="*/ 356858 h 3181325"/>
                  <a:gd name="connsiteX1" fmla="*/ 3419751 w 3425098"/>
                  <a:gd name="connsiteY1" fmla="*/ 112414 h 3181325"/>
                  <a:gd name="connsiteX2" fmla="*/ 866673 w 3425098"/>
                  <a:gd name="connsiteY2" fmla="*/ 3154379 h 3181325"/>
                  <a:gd name="connsiteX3" fmla="*/ 6594 w 3425098"/>
                  <a:gd name="connsiteY3" fmla="*/ 2398235 h 3181325"/>
                  <a:gd name="connsiteX4" fmla="*/ 513588 w 3425098"/>
                  <a:gd name="connsiteY4" fmla="*/ 1108295 h 3181325"/>
                  <a:gd name="connsiteX5" fmla="*/ 1310293 w 3425098"/>
                  <a:gd name="connsiteY5" fmla="*/ 773317 h 3181325"/>
                  <a:gd name="connsiteX6" fmla="*/ 2116052 w 3425098"/>
                  <a:gd name="connsiteY6" fmla="*/ 356858 h 3181325"/>
                  <a:gd name="connsiteX0" fmla="*/ 2116052 w 3441008"/>
                  <a:gd name="connsiteY0" fmla="*/ 320620 h 3144412"/>
                  <a:gd name="connsiteX1" fmla="*/ 3419751 w 3441008"/>
                  <a:gd name="connsiteY1" fmla="*/ 76176 h 3144412"/>
                  <a:gd name="connsiteX2" fmla="*/ 866673 w 3441008"/>
                  <a:gd name="connsiteY2" fmla="*/ 3118141 h 3144412"/>
                  <a:gd name="connsiteX3" fmla="*/ 6594 w 3441008"/>
                  <a:gd name="connsiteY3" fmla="*/ 2361997 h 3144412"/>
                  <a:gd name="connsiteX4" fmla="*/ 513588 w 3441008"/>
                  <a:gd name="connsiteY4" fmla="*/ 1072057 h 3144412"/>
                  <a:gd name="connsiteX5" fmla="*/ 1310293 w 3441008"/>
                  <a:gd name="connsiteY5" fmla="*/ 737079 h 3144412"/>
                  <a:gd name="connsiteX6" fmla="*/ 2116052 w 3441008"/>
                  <a:gd name="connsiteY6" fmla="*/ 320620 h 3144412"/>
                  <a:gd name="connsiteX0" fmla="*/ 2116052 w 3448269"/>
                  <a:gd name="connsiteY0" fmla="*/ 300281 h 3123697"/>
                  <a:gd name="connsiteX1" fmla="*/ 3419751 w 3448269"/>
                  <a:gd name="connsiteY1" fmla="*/ 55837 h 3123697"/>
                  <a:gd name="connsiteX2" fmla="*/ 866673 w 3448269"/>
                  <a:gd name="connsiteY2" fmla="*/ 3097802 h 3123697"/>
                  <a:gd name="connsiteX3" fmla="*/ 6594 w 3448269"/>
                  <a:gd name="connsiteY3" fmla="*/ 2341658 h 3123697"/>
                  <a:gd name="connsiteX4" fmla="*/ 513588 w 3448269"/>
                  <a:gd name="connsiteY4" fmla="*/ 1051718 h 3123697"/>
                  <a:gd name="connsiteX5" fmla="*/ 1310293 w 3448269"/>
                  <a:gd name="connsiteY5" fmla="*/ 716740 h 3123697"/>
                  <a:gd name="connsiteX6" fmla="*/ 2116052 w 3448269"/>
                  <a:gd name="connsiteY6" fmla="*/ 300281 h 3123697"/>
                  <a:gd name="connsiteX0" fmla="*/ 2116052 w 3450216"/>
                  <a:gd name="connsiteY0" fmla="*/ 294862 h 3118176"/>
                  <a:gd name="connsiteX1" fmla="*/ 3419751 w 3450216"/>
                  <a:gd name="connsiteY1" fmla="*/ 50418 h 3118176"/>
                  <a:gd name="connsiteX2" fmla="*/ 866673 w 3450216"/>
                  <a:gd name="connsiteY2" fmla="*/ 3092383 h 3118176"/>
                  <a:gd name="connsiteX3" fmla="*/ 6594 w 3450216"/>
                  <a:gd name="connsiteY3" fmla="*/ 2336239 h 3118176"/>
                  <a:gd name="connsiteX4" fmla="*/ 513588 w 3450216"/>
                  <a:gd name="connsiteY4" fmla="*/ 1046299 h 3118176"/>
                  <a:gd name="connsiteX5" fmla="*/ 1310293 w 3450216"/>
                  <a:gd name="connsiteY5" fmla="*/ 711321 h 3118176"/>
                  <a:gd name="connsiteX6" fmla="*/ 2116052 w 3450216"/>
                  <a:gd name="connsiteY6" fmla="*/ 294862 h 3118176"/>
                  <a:gd name="connsiteX0" fmla="*/ 2116052 w 3419751"/>
                  <a:gd name="connsiteY0" fmla="*/ 294862 h 3092383"/>
                  <a:gd name="connsiteX1" fmla="*/ 3419751 w 3419751"/>
                  <a:gd name="connsiteY1" fmla="*/ 50418 h 3092383"/>
                  <a:gd name="connsiteX2" fmla="*/ 866673 w 3419751"/>
                  <a:gd name="connsiteY2" fmla="*/ 3092383 h 3092383"/>
                  <a:gd name="connsiteX3" fmla="*/ 6594 w 3419751"/>
                  <a:gd name="connsiteY3" fmla="*/ 2336239 h 3092383"/>
                  <a:gd name="connsiteX4" fmla="*/ 513588 w 3419751"/>
                  <a:gd name="connsiteY4" fmla="*/ 1046299 h 3092383"/>
                  <a:gd name="connsiteX5" fmla="*/ 1310293 w 3419751"/>
                  <a:gd name="connsiteY5" fmla="*/ 711321 h 3092383"/>
                  <a:gd name="connsiteX6" fmla="*/ 2116052 w 3419751"/>
                  <a:gd name="connsiteY6" fmla="*/ 294862 h 3092383"/>
                  <a:gd name="connsiteX0" fmla="*/ 2116052 w 3419751"/>
                  <a:gd name="connsiteY0" fmla="*/ 294782 h 3092303"/>
                  <a:gd name="connsiteX1" fmla="*/ 3419751 w 3419751"/>
                  <a:gd name="connsiteY1" fmla="*/ 50338 h 3092303"/>
                  <a:gd name="connsiteX2" fmla="*/ 866673 w 3419751"/>
                  <a:gd name="connsiteY2" fmla="*/ 3092303 h 3092303"/>
                  <a:gd name="connsiteX3" fmla="*/ 6594 w 3419751"/>
                  <a:gd name="connsiteY3" fmla="*/ 2336159 h 3092303"/>
                  <a:gd name="connsiteX4" fmla="*/ 513588 w 3419751"/>
                  <a:gd name="connsiteY4" fmla="*/ 1046219 h 3092303"/>
                  <a:gd name="connsiteX5" fmla="*/ 1297935 w 3419751"/>
                  <a:gd name="connsiteY5" fmla="*/ 706679 h 3092303"/>
                  <a:gd name="connsiteX6" fmla="*/ 2116052 w 3419751"/>
                  <a:gd name="connsiteY6" fmla="*/ 294782 h 3092303"/>
                  <a:gd name="connsiteX0" fmla="*/ 2116052 w 3419751"/>
                  <a:gd name="connsiteY0" fmla="*/ 294388 h 3091909"/>
                  <a:gd name="connsiteX1" fmla="*/ 3419751 w 3419751"/>
                  <a:gd name="connsiteY1" fmla="*/ 49944 h 3091909"/>
                  <a:gd name="connsiteX2" fmla="*/ 866673 w 3419751"/>
                  <a:gd name="connsiteY2" fmla="*/ 3091909 h 3091909"/>
                  <a:gd name="connsiteX3" fmla="*/ 6594 w 3419751"/>
                  <a:gd name="connsiteY3" fmla="*/ 2335765 h 3091909"/>
                  <a:gd name="connsiteX4" fmla="*/ 513588 w 3419751"/>
                  <a:gd name="connsiteY4" fmla="*/ 1045825 h 3091909"/>
                  <a:gd name="connsiteX5" fmla="*/ 1297935 w 3419751"/>
                  <a:gd name="connsiteY5" fmla="*/ 683472 h 3091909"/>
                  <a:gd name="connsiteX6" fmla="*/ 2116052 w 3419751"/>
                  <a:gd name="connsiteY6" fmla="*/ 294388 h 3091909"/>
                  <a:gd name="connsiteX0" fmla="*/ 2116052 w 3444608"/>
                  <a:gd name="connsiteY0" fmla="*/ 411932 h 3218578"/>
                  <a:gd name="connsiteX1" fmla="*/ 3419751 w 3444608"/>
                  <a:gd name="connsiteY1" fmla="*/ 176613 h 3218578"/>
                  <a:gd name="connsiteX2" fmla="*/ 866673 w 3444608"/>
                  <a:gd name="connsiteY2" fmla="*/ 3218578 h 3218578"/>
                  <a:gd name="connsiteX3" fmla="*/ 6594 w 3444608"/>
                  <a:gd name="connsiteY3" fmla="*/ 2462434 h 3218578"/>
                  <a:gd name="connsiteX4" fmla="*/ 513588 w 3444608"/>
                  <a:gd name="connsiteY4" fmla="*/ 1172494 h 3218578"/>
                  <a:gd name="connsiteX5" fmla="*/ 1297935 w 3444608"/>
                  <a:gd name="connsiteY5" fmla="*/ 810141 h 3218578"/>
                  <a:gd name="connsiteX6" fmla="*/ 2116052 w 3444608"/>
                  <a:gd name="connsiteY6" fmla="*/ 411932 h 3218578"/>
                  <a:gd name="connsiteX0" fmla="*/ 2116052 w 3442838"/>
                  <a:gd name="connsiteY0" fmla="*/ 312815 h 3119461"/>
                  <a:gd name="connsiteX1" fmla="*/ 3419751 w 3442838"/>
                  <a:gd name="connsiteY1" fmla="*/ 77496 h 3119461"/>
                  <a:gd name="connsiteX2" fmla="*/ 866673 w 3442838"/>
                  <a:gd name="connsiteY2" fmla="*/ 3119461 h 3119461"/>
                  <a:gd name="connsiteX3" fmla="*/ 6594 w 3442838"/>
                  <a:gd name="connsiteY3" fmla="*/ 2363317 h 3119461"/>
                  <a:gd name="connsiteX4" fmla="*/ 513588 w 3442838"/>
                  <a:gd name="connsiteY4" fmla="*/ 1073377 h 3119461"/>
                  <a:gd name="connsiteX5" fmla="*/ 1297935 w 3442838"/>
                  <a:gd name="connsiteY5" fmla="*/ 711024 h 3119461"/>
                  <a:gd name="connsiteX6" fmla="*/ 2116052 w 3442838"/>
                  <a:gd name="connsiteY6" fmla="*/ 312815 h 3119461"/>
                  <a:gd name="connsiteX0" fmla="*/ 2116052 w 3448372"/>
                  <a:gd name="connsiteY0" fmla="*/ 303445 h 3110091"/>
                  <a:gd name="connsiteX1" fmla="*/ 3419751 w 3448372"/>
                  <a:gd name="connsiteY1" fmla="*/ 68126 h 3110091"/>
                  <a:gd name="connsiteX2" fmla="*/ 866673 w 3448372"/>
                  <a:gd name="connsiteY2" fmla="*/ 3110091 h 3110091"/>
                  <a:gd name="connsiteX3" fmla="*/ 6594 w 3448372"/>
                  <a:gd name="connsiteY3" fmla="*/ 2353947 h 3110091"/>
                  <a:gd name="connsiteX4" fmla="*/ 513588 w 3448372"/>
                  <a:gd name="connsiteY4" fmla="*/ 1064007 h 3110091"/>
                  <a:gd name="connsiteX5" fmla="*/ 1297935 w 3448372"/>
                  <a:gd name="connsiteY5" fmla="*/ 701654 h 3110091"/>
                  <a:gd name="connsiteX6" fmla="*/ 2116052 w 3448372"/>
                  <a:gd name="connsiteY6" fmla="*/ 303445 h 3110091"/>
                  <a:gd name="connsiteX0" fmla="*/ 2115619 w 3447939"/>
                  <a:gd name="connsiteY0" fmla="*/ 303445 h 3110091"/>
                  <a:gd name="connsiteX1" fmla="*/ 3419318 w 3447939"/>
                  <a:gd name="connsiteY1" fmla="*/ 68126 h 3110091"/>
                  <a:gd name="connsiteX2" fmla="*/ 866240 w 3447939"/>
                  <a:gd name="connsiteY2" fmla="*/ 3110091 h 3110091"/>
                  <a:gd name="connsiteX3" fmla="*/ 6161 w 3447939"/>
                  <a:gd name="connsiteY3" fmla="*/ 2353947 h 3110091"/>
                  <a:gd name="connsiteX4" fmla="*/ 513155 w 3447939"/>
                  <a:gd name="connsiteY4" fmla="*/ 1064007 h 3110091"/>
                  <a:gd name="connsiteX5" fmla="*/ 1297502 w 3447939"/>
                  <a:gd name="connsiteY5" fmla="*/ 701654 h 3110091"/>
                  <a:gd name="connsiteX6" fmla="*/ 2115619 w 3447939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19894"/>
                  <a:gd name="connsiteY0" fmla="*/ 303445 h 3110091"/>
                  <a:gd name="connsiteX1" fmla="*/ 3419894 w 3419894"/>
                  <a:gd name="connsiteY1" fmla="*/ 68126 h 3110091"/>
                  <a:gd name="connsiteX2" fmla="*/ 866816 w 3419894"/>
                  <a:gd name="connsiteY2" fmla="*/ 3110091 h 3110091"/>
                  <a:gd name="connsiteX3" fmla="*/ 6737 w 3419894"/>
                  <a:gd name="connsiteY3" fmla="*/ 2353947 h 3110091"/>
                  <a:gd name="connsiteX4" fmla="*/ 501373 w 3419894"/>
                  <a:gd name="connsiteY4" fmla="*/ 1059444 h 3110091"/>
                  <a:gd name="connsiteX5" fmla="*/ 1298078 w 3419894"/>
                  <a:gd name="connsiteY5" fmla="*/ 701654 h 3110091"/>
                  <a:gd name="connsiteX6" fmla="*/ 2116195 w 3419894"/>
                  <a:gd name="connsiteY6" fmla="*/ 303445 h 31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9894" h="3110091">
                    <a:moveTo>
                      <a:pt x="2116195" y="303445"/>
                    </a:moveTo>
                    <a:cubicBezTo>
                      <a:pt x="2482189" y="197857"/>
                      <a:pt x="3129695" y="-144144"/>
                      <a:pt x="3419894" y="68126"/>
                    </a:cubicBezTo>
                    <a:lnTo>
                      <a:pt x="866816" y="3110091"/>
                    </a:lnTo>
                    <a:cubicBezTo>
                      <a:pt x="643975" y="2765611"/>
                      <a:pt x="67644" y="2695721"/>
                      <a:pt x="6737" y="2353947"/>
                    </a:cubicBezTo>
                    <a:cubicBezTo>
                      <a:pt x="-54170" y="2012173"/>
                      <a:pt x="312925" y="1347754"/>
                      <a:pt x="501373" y="1059444"/>
                    </a:cubicBezTo>
                    <a:cubicBezTo>
                      <a:pt x="718656" y="784822"/>
                      <a:pt x="1028941" y="827654"/>
                      <a:pt x="1298078" y="701654"/>
                    </a:cubicBezTo>
                    <a:cubicBezTo>
                      <a:pt x="1567215" y="575654"/>
                      <a:pt x="1750201" y="409033"/>
                      <a:pt x="2116195" y="303445"/>
                    </a:cubicBez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543961" y="3160909"/>
                <a:ext cx="144000" cy="1440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2085" y="5492962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6712656" y="476672"/>
                    <a:ext cx="4641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656" y="476672"/>
                    <a:ext cx="464101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124898" y="4516162"/>
                    <a:ext cx="4596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4898" y="4516162"/>
                    <a:ext cx="459677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6119685" y="5442230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9685" y="5442230"/>
                    <a:ext cx="432048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215647" y="2982219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/>
                            </a:rPr>
                            <m:t>𝑝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647" y="2982219"/>
                    <a:ext cx="432048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560584" y="2612887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0584" y="2612887"/>
                    <a:ext cx="432048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162776" y="4396205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2776" y="4396205"/>
                    <a:ext cx="432048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Rectangle 57"/>
            <p:cNvSpPr/>
            <p:nvPr/>
          </p:nvSpPr>
          <p:spPr>
            <a:xfrm>
              <a:off x="3918251" y="3945868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4017251" y="4017868"/>
              <a:ext cx="2141149" cy="168333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3311783" y="4796127"/>
              <a:ext cx="2891617" cy="95007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606552" y="374546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52" y="3745468"/>
                  <a:ext cx="432048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/>
          <p:cNvSpPr/>
          <p:nvPr/>
        </p:nvSpPr>
        <p:spPr>
          <a:xfrm>
            <a:off x="775920" y="2759453"/>
            <a:ext cx="144000" cy="1440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8402" y="4572000"/>
                <a:ext cx="31776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2" y="4572000"/>
                <a:ext cx="3177665" cy="92333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9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71670" y="1542871"/>
            <a:ext cx="1512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= target</a:t>
            </a:r>
          </a:p>
          <a:p>
            <a:r>
              <a:rPr lang="en-CA" dirty="0" smtClean="0"/>
              <a:t>= attacker</a:t>
            </a:r>
          </a:p>
          <a:p>
            <a:r>
              <a:rPr lang="en-CA" dirty="0" smtClean="0"/>
              <a:t>= defender’s arrival point</a:t>
            </a:r>
          </a:p>
          <a:p>
            <a:r>
              <a:rPr lang="en-CA" dirty="0" smtClean="0"/>
              <a:t>= attacker’s crossing point</a:t>
            </a:r>
          </a:p>
        </p:txBody>
      </p:sp>
      <p:sp>
        <p:nvSpPr>
          <p:cNvPr id="55" name="Oval 54"/>
          <p:cNvSpPr/>
          <p:nvPr/>
        </p:nvSpPr>
        <p:spPr>
          <a:xfrm>
            <a:off x="683670" y="1600200"/>
            <a:ext cx="288000" cy="288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804225" y="2033041"/>
            <a:ext cx="90000" cy="9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Rectangle 56"/>
          <p:cNvSpPr/>
          <p:nvPr/>
        </p:nvSpPr>
        <p:spPr>
          <a:xfrm>
            <a:off x="775920" y="2265202"/>
            <a:ext cx="144000" cy="14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/>
          <p:cNvGrpSpPr/>
          <p:nvPr/>
        </p:nvGrpSpPr>
        <p:grpSpPr>
          <a:xfrm>
            <a:off x="2571855" y="684910"/>
            <a:ext cx="6495945" cy="6249290"/>
            <a:chOff x="2094145" y="684910"/>
            <a:chExt cx="6495945" cy="6249290"/>
          </a:xfrm>
        </p:grpSpPr>
        <p:grpSp>
          <p:nvGrpSpPr>
            <p:cNvPr id="30" name="Group 29"/>
            <p:cNvGrpSpPr/>
            <p:nvPr/>
          </p:nvGrpSpPr>
          <p:grpSpPr>
            <a:xfrm>
              <a:off x="2094145" y="684910"/>
              <a:ext cx="6495945" cy="6249290"/>
              <a:chOff x="2117830" y="476672"/>
              <a:chExt cx="6495945" cy="6249290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2133055" y="749298"/>
                <a:ext cx="6480720" cy="5976664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1160" h="4771483">
                    <a:moveTo>
                      <a:pt x="2116052" y="261424"/>
                    </a:moveTo>
                    <a:cubicBezTo>
                      <a:pt x="2467628" y="151273"/>
                      <a:pt x="3033470" y="-61483"/>
                      <a:pt x="3419751" y="16980"/>
                    </a:cubicBezTo>
                    <a:cubicBezTo>
                      <a:pt x="3806032" y="95443"/>
                      <a:pt x="4231545" y="401753"/>
                      <a:pt x="4433739" y="732204"/>
                    </a:cubicBezTo>
                    <a:cubicBezTo>
                      <a:pt x="4635933" y="1062656"/>
                      <a:pt x="4729485" y="1540980"/>
                      <a:pt x="4632915" y="1999689"/>
                    </a:cubicBezTo>
                    <a:cubicBezTo>
                      <a:pt x="4536345" y="2458398"/>
                      <a:pt x="4009735" y="3060453"/>
                      <a:pt x="3854317" y="3484457"/>
                    </a:cubicBezTo>
                    <a:cubicBezTo>
                      <a:pt x="3698899" y="3908461"/>
                      <a:pt x="4035386" y="4350572"/>
                      <a:pt x="3700408" y="4543713"/>
                    </a:cubicBezTo>
                    <a:cubicBezTo>
                      <a:pt x="3365430" y="4736854"/>
                      <a:pt x="2316737" y="4890762"/>
                      <a:pt x="1844448" y="4643301"/>
                    </a:cubicBezTo>
                    <a:cubicBezTo>
                      <a:pt x="1372159" y="4395840"/>
                      <a:pt x="1172982" y="3445226"/>
                      <a:pt x="866673" y="3058945"/>
                    </a:cubicBezTo>
                    <a:cubicBezTo>
                      <a:pt x="560364" y="2672664"/>
                      <a:pt x="65441" y="2666628"/>
                      <a:pt x="6594" y="2325614"/>
                    </a:cubicBezTo>
                    <a:cubicBezTo>
                      <a:pt x="-52253" y="1984600"/>
                      <a:pt x="296305" y="1287483"/>
                      <a:pt x="513588" y="1012861"/>
                    </a:cubicBezTo>
                    <a:cubicBezTo>
                      <a:pt x="730871" y="738239"/>
                      <a:pt x="1043216" y="801614"/>
                      <a:pt x="1310293" y="677883"/>
                    </a:cubicBezTo>
                    <a:cubicBezTo>
                      <a:pt x="1577370" y="554152"/>
                      <a:pt x="1764476" y="371575"/>
                      <a:pt x="2116052" y="261424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2" name="Straight Connector 31"/>
              <p:cNvCxnSpPr>
                <a:stCxn id="31" idx="1"/>
                <a:endCxn id="31" idx="7"/>
              </p:cNvCxnSpPr>
              <p:nvPr/>
            </p:nvCxnSpPr>
            <p:spPr>
              <a:xfrm flipH="1">
                <a:off x="3335468" y="770567"/>
                <a:ext cx="3542115" cy="3810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6318184" y="3916327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995936" y="2447112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Connector 39"/>
              <p:cNvCxnSpPr>
                <a:stCxn id="31" idx="1"/>
              </p:cNvCxnSpPr>
              <p:nvPr/>
            </p:nvCxnSpPr>
            <p:spPr>
              <a:xfrm flipH="1">
                <a:off x="5085383" y="770567"/>
                <a:ext cx="1792200" cy="195379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44" idx="2"/>
              </p:cNvCxnSpPr>
              <p:nvPr/>
            </p:nvCxnSpPr>
            <p:spPr>
              <a:xfrm flipH="1">
                <a:off x="3320442" y="2708920"/>
                <a:ext cx="1755614" cy="187896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Freeform 41"/>
              <p:cNvSpPr/>
              <p:nvPr/>
            </p:nvSpPr>
            <p:spPr>
              <a:xfrm rot="217942">
                <a:off x="4617575" y="748336"/>
                <a:ext cx="3985673" cy="3605759"/>
              </a:xfrm>
              <a:custGeom>
                <a:avLst/>
                <a:gdLst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79568 h 2892537"/>
                  <a:gd name="connsiteX1" fmla="*/ 2713546 w 3508643"/>
                  <a:gd name="connsiteY1" fmla="*/ 515601 h 2892537"/>
                  <a:gd name="connsiteX2" fmla="*/ 3331612 w 3508643"/>
                  <a:gd name="connsiteY2" fmla="*/ 1273368 h 2892537"/>
                  <a:gd name="connsiteX3" fmla="*/ 3496712 w 3508643"/>
                  <a:gd name="connsiteY3" fmla="*/ 2225868 h 2892537"/>
                  <a:gd name="connsiteX4" fmla="*/ 3073379 w 3508643"/>
                  <a:gd name="connsiteY4" fmla="*/ 2771968 h 2892537"/>
                  <a:gd name="connsiteX5" fmla="*/ 1883812 w 3508643"/>
                  <a:gd name="connsiteY5" fmla="*/ 2886268 h 2892537"/>
                  <a:gd name="connsiteX6" fmla="*/ 1003279 w 3508643"/>
                  <a:gd name="connsiteY6" fmla="*/ 2653435 h 2892537"/>
                  <a:gd name="connsiteX7" fmla="*/ 12679 w 3508643"/>
                  <a:gd name="connsiteY7" fmla="*/ 1980335 h 2892537"/>
                  <a:gd name="connsiteX8" fmla="*/ 1739879 w 3508643"/>
                  <a:gd name="connsiteY8" fmla="*/ 79568 h 2892537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0 h 2812969"/>
                  <a:gd name="connsiteX1" fmla="*/ 2713546 w 3508643"/>
                  <a:gd name="connsiteY1" fmla="*/ 436033 h 2812969"/>
                  <a:gd name="connsiteX2" fmla="*/ 3331612 w 3508643"/>
                  <a:gd name="connsiteY2" fmla="*/ 1193800 h 2812969"/>
                  <a:gd name="connsiteX3" fmla="*/ 3496712 w 3508643"/>
                  <a:gd name="connsiteY3" fmla="*/ 2146300 h 2812969"/>
                  <a:gd name="connsiteX4" fmla="*/ 3073379 w 3508643"/>
                  <a:gd name="connsiteY4" fmla="*/ 2692400 h 2812969"/>
                  <a:gd name="connsiteX5" fmla="*/ 1883812 w 3508643"/>
                  <a:gd name="connsiteY5" fmla="*/ 2806700 h 2812969"/>
                  <a:gd name="connsiteX6" fmla="*/ 1003279 w 3508643"/>
                  <a:gd name="connsiteY6" fmla="*/ 2573867 h 2812969"/>
                  <a:gd name="connsiteX7" fmla="*/ 12679 w 3508643"/>
                  <a:gd name="connsiteY7" fmla="*/ 1900767 h 2812969"/>
                  <a:gd name="connsiteX8" fmla="*/ 1739879 w 3508643"/>
                  <a:gd name="connsiteY8" fmla="*/ 0 h 2812969"/>
                  <a:gd name="connsiteX0" fmla="*/ 1739879 w 3508643"/>
                  <a:gd name="connsiteY0" fmla="*/ 114527 h 2927496"/>
                  <a:gd name="connsiteX1" fmla="*/ 2188612 w 3508643"/>
                  <a:gd name="connsiteY1" fmla="*/ 249993 h 2927496"/>
                  <a:gd name="connsiteX2" fmla="*/ 2713546 w 3508643"/>
                  <a:gd name="connsiteY2" fmla="*/ 550560 h 2927496"/>
                  <a:gd name="connsiteX3" fmla="*/ 3331612 w 3508643"/>
                  <a:gd name="connsiteY3" fmla="*/ 1308327 h 2927496"/>
                  <a:gd name="connsiteX4" fmla="*/ 3496712 w 3508643"/>
                  <a:gd name="connsiteY4" fmla="*/ 2260827 h 2927496"/>
                  <a:gd name="connsiteX5" fmla="*/ 3073379 w 3508643"/>
                  <a:gd name="connsiteY5" fmla="*/ 2806927 h 2927496"/>
                  <a:gd name="connsiteX6" fmla="*/ 1883812 w 3508643"/>
                  <a:gd name="connsiteY6" fmla="*/ 2921227 h 2927496"/>
                  <a:gd name="connsiteX7" fmla="*/ 1003279 w 3508643"/>
                  <a:gd name="connsiteY7" fmla="*/ 2688394 h 2927496"/>
                  <a:gd name="connsiteX8" fmla="*/ 12679 w 3508643"/>
                  <a:gd name="connsiteY8" fmla="*/ 2015294 h 2927496"/>
                  <a:gd name="connsiteX9" fmla="*/ 1739879 w 3508643"/>
                  <a:gd name="connsiteY9" fmla="*/ 114527 h 2927496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28115 h 2941084"/>
                  <a:gd name="connsiteX1" fmla="*/ 1960012 w 3508643"/>
                  <a:gd name="connsiteY1" fmla="*/ 183148 h 2941084"/>
                  <a:gd name="connsiteX2" fmla="*/ 2188612 w 3508643"/>
                  <a:gd name="connsiteY2" fmla="*/ 263581 h 2941084"/>
                  <a:gd name="connsiteX3" fmla="*/ 2713546 w 3508643"/>
                  <a:gd name="connsiteY3" fmla="*/ 564148 h 2941084"/>
                  <a:gd name="connsiteX4" fmla="*/ 3331612 w 3508643"/>
                  <a:gd name="connsiteY4" fmla="*/ 1321915 h 2941084"/>
                  <a:gd name="connsiteX5" fmla="*/ 3496712 w 3508643"/>
                  <a:gd name="connsiteY5" fmla="*/ 2274415 h 2941084"/>
                  <a:gd name="connsiteX6" fmla="*/ 3073379 w 3508643"/>
                  <a:gd name="connsiteY6" fmla="*/ 2820515 h 2941084"/>
                  <a:gd name="connsiteX7" fmla="*/ 1883812 w 3508643"/>
                  <a:gd name="connsiteY7" fmla="*/ 2934815 h 2941084"/>
                  <a:gd name="connsiteX8" fmla="*/ 1003279 w 3508643"/>
                  <a:gd name="connsiteY8" fmla="*/ 2701982 h 2941084"/>
                  <a:gd name="connsiteX9" fmla="*/ 12679 w 3508643"/>
                  <a:gd name="connsiteY9" fmla="*/ 2028882 h 2941084"/>
                  <a:gd name="connsiteX10" fmla="*/ 1739879 w 3508643"/>
                  <a:gd name="connsiteY10" fmla="*/ 128115 h 2941084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51079 w 3508643"/>
                  <a:gd name="connsiteY3" fmla="*/ 287866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803409 w 3572173"/>
                  <a:gd name="connsiteY0" fmla="*/ 0 h 2812969"/>
                  <a:gd name="connsiteX1" fmla="*/ 2023542 w 3572173"/>
                  <a:gd name="connsiteY1" fmla="*/ 55033 h 2812969"/>
                  <a:gd name="connsiteX2" fmla="*/ 2252142 w 3572173"/>
                  <a:gd name="connsiteY2" fmla="*/ 135466 h 2812969"/>
                  <a:gd name="connsiteX3" fmla="*/ 2531542 w 3572173"/>
                  <a:gd name="connsiteY3" fmla="*/ 270933 h 2812969"/>
                  <a:gd name="connsiteX4" fmla="*/ 2777076 w 3572173"/>
                  <a:gd name="connsiteY4" fmla="*/ 436033 h 2812969"/>
                  <a:gd name="connsiteX5" fmla="*/ 3395142 w 3572173"/>
                  <a:gd name="connsiteY5" fmla="*/ 1193800 h 2812969"/>
                  <a:gd name="connsiteX6" fmla="*/ 3560242 w 3572173"/>
                  <a:gd name="connsiteY6" fmla="*/ 2146300 h 2812969"/>
                  <a:gd name="connsiteX7" fmla="*/ 3136909 w 3572173"/>
                  <a:gd name="connsiteY7" fmla="*/ 2692400 h 2812969"/>
                  <a:gd name="connsiteX8" fmla="*/ 1947342 w 3572173"/>
                  <a:gd name="connsiteY8" fmla="*/ 2806700 h 2812969"/>
                  <a:gd name="connsiteX9" fmla="*/ 1066809 w 3572173"/>
                  <a:gd name="connsiteY9" fmla="*/ 2573867 h 2812969"/>
                  <a:gd name="connsiteX10" fmla="*/ 381009 w 3572173"/>
                  <a:gd name="connsiteY10" fmla="*/ 2332566 h 2812969"/>
                  <a:gd name="connsiteX11" fmla="*/ 76209 w 3572173"/>
                  <a:gd name="connsiteY11" fmla="*/ 1900767 h 2812969"/>
                  <a:gd name="connsiteX12" fmla="*/ 1803409 w 3572173"/>
                  <a:gd name="connsiteY12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467281 w 3658445"/>
                  <a:gd name="connsiteY10" fmla="*/ 2332566 h 2812969"/>
                  <a:gd name="connsiteX11" fmla="*/ 107448 w 3658445"/>
                  <a:gd name="connsiteY11" fmla="*/ 2158999 h 2812969"/>
                  <a:gd name="connsiteX12" fmla="*/ 162481 w 3658445"/>
                  <a:gd name="connsiteY12" fmla="*/ 1900767 h 2812969"/>
                  <a:gd name="connsiteX13" fmla="*/ 1889681 w 3658445"/>
                  <a:gd name="connsiteY13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759381 w 3658445"/>
                  <a:gd name="connsiteY10" fmla="*/ 2446866 h 2812969"/>
                  <a:gd name="connsiteX11" fmla="*/ 467281 w 3658445"/>
                  <a:gd name="connsiteY11" fmla="*/ 2332566 h 2812969"/>
                  <a:gd name="connsiteX12" fmla="*/ 107448 w 3658445"/>
                  <a:gd name="connsiteY12" fmla="*/ 2158999 h 2812969"/>
                  <a:gd name="connsiteX13" fmla="*/ 162481 w 3658445"/>
                  <a:gd name="connsiteY13" fmla="*/ 1900767 h 2812969"/>
                  <a:gd name="connsiteX14" fmla="*/ 1889681 w 3658445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07479 w 3598643"/>
                  <a:gd name="connsiteY11" fmla="*/ 2332566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724979 w 3598643"/>
                  <a:gd name="connsiteY10" fmla="*/ 2417233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727200 w 3495964"/>
                  <a:gd name="connsiteY0" fmla="*/ 0 h 2812969"/>
                  <a:gd name="connsiteX1" fmla="*/ 1947333 w 3495964"/>
                  <a:gd name="connsiteY1" fmla="*/ 55033 h 2812969"/>
                  <a:gd name="connsiteX2" fmla="*/ 2175933 w 3495964"/>
                  <a:gd name="connsiteY2" fmla="*/ 135466 h 2812969"/>
                  <a:gd name="connsiteX3" fmla="*/ 2455333 w 3495964"/>
                  <a:gd name="connsiteY3" fmla="*/ 270933 h 2812969"/>
                  <a:gd name="connsiteX4" fmla="*/ 2700867 w 3495964"/>
                  <a:gd name="connsiteY4" fmla="*/ 436033 h 2812969"/>
                  <a:gd name="connsiteX5" fmla="*/ 3318933 w 3495964"/>
                  <a:gd name="connsiteY5" fmla="*/ 1193800 h 2812969"/>
                  <a:gd name="connsiteX6" fmla="*/ 3484033 w 3495964"/>
                  <a:gd name="connsiteY6" fmla="*/ 2146300 h 2812969"/>
                  <a:gd name="connsiteX7" fmla="*/ 3060700 w 3495964"/>
                  <a:gd name="connsiteY7" fmla="*/ 2692400 h 2812969"/>
                  <a:gd name="connsiteX8" fmla="*/ 1871133 w 3495964"/>
                  <a:gd name="connsiteY8" fmla="*/ 2806700 h 2812969"/>
                  <a:gd name="connsiteX9" fmla="*/ 990600 w 3495964"/>
                  <a:gd name="connsiteY9" fmla="*/ 2573867 h 2812969"/>
                  <a:gd name="connsiteX10" fmla="*/ 622300 w 3495964"/>
                  <a:gd name="connsiteY10" fmla="*/ 2417233 h 2812969"/>
                  <a:gd name="connsiteX11" fmla="*/ 359833 w 3495964"/>
                  <a:gd name="connsiteY11" fmla="*/ 2277533 h 2812969"/>
                  <a:gd name="connsiteX12" fmla="*/ 118534 w 3495964"/>
                  <a:gd name="connsiteY12" fmla="*/ 2091265 h 2812969"/>
                  <a:gd name="connsiteX13" fmla="*/ 0 w 3495964"/>
                  <a:gd name="connsiteY13" fmla="*/ 1900767 h 2812969"/>
                  <a:gd name="connsiteX14" fmla="*/ 1727200 w 349596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450093 w 3586224"/>
                  <a:gd name="connsiteY11" fmla="*/ 2277533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71827 w 3586224"/>
                  <a:gd name="connsiteY10" fmla="*/ 2349500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7203"/>
                  <a:gd name="connsiteX1" fmla="*/ 2037593 w 3586224"/>
                  <a:gd name="connsiteY1" fmla="*/ 55033 h 2817203"/>
                  <a:gd name="connsiteX2" fmla="*/ 2266193 w 3586224"/>
                  <a:gd name="connsiteY2" fmla="*/ 135466 h 2817203"/>
                  <a:gd name="connsiteX3" fmla="*/ 2545593 w 3586224"/>
                  <a:gd name="connsiteY3" fmla="*/ 270933 h 2817203"/>
                  <a:gd name="connsiteX4" fmla="*/ 2791127 w 3586224"/>
                  <a:gd name="connsiteY4" fmla="*/ 436033 h 2817203"/>
                  <a:gd name="connsiteX5" fmla="*/ 3409193 w 3586224"/>
                  <a:gd name="connsiteY5" fmla="*/ 1193800 h 2817203"/>
                  <a:gd name="connsiteX6" fmla="*/ 3574293 w 3586224"/>
                  <a:gd name="connsiteY6" fmla="*/ 2146300 h 2817203"/>
                  <a:gd name="connsiteX7" fmla="*/ 3150960 w 3586224"/>
                  <a:gd name="connsiteY7" fmla="*/ 2692400 h 2817203"/>
                  <a:gd name="connsiteX8" fmla="*/ 1961393 w 3586224"/>
                  <a:gd name="connsiteY8" fmla="*/ 2806700 h 2817203"/>
                  <a:gd name="connsiteX9" fmla="*/ 1123193 w 3586224"/>
                  <a:gd name="connsiteY9" fmla="*/ 2510367 h 2817203"/>
                  <a:gd name="connsiteX10" fmla="*/ 771827 w 3586224"/>
                  <a:gd name="connsiteY10" fmla="*/ 2349500 h 2817203"/>
                  <a:gd name="connsiteX11" fmla="*/ 500893 w 3586224"/>
                  <a:gd name="connsiteY11" fmla="*/ 2218266 h 2817203"/>
                  <a:gd name="connsiteX12" fmla="*/ 263828 w 3586224"/>
                  <a:gd name="connsiteY12" fmla="*/ 2053165 h 2817203"/>
                  <a:gd name="connsiteX13" fmla="*/ 90260 w 3586224"/>
                  <a:gd name="connsiteY13" fmla="*/ 1900767 h 2817203"/>
                  <a:gd name="connsiteX14" fmla="*/ 1817460 w 358622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0052"/>
                  <a:gd name="connsiteX1" fmla="*/ 1947333 w 3495964"/>
                  <a:gd name="connsiteY1" fmla="*/ 55033 h 2810052"/>
                  <a:gd name="connsiteX2" fmla="*/ 2175933 w 3495964"/>
                  <a:gd name="connsiteY2" fmla="*/ 135466 h 2810052"/>
                  <a:gd name="connsiteX3" fmla="*/ 2455333 w 3495964"/>
                  <a:gd name="connsiteY3" fmla="*/ 270933 h 2810052"/>
                  <a:gd name="connsiteX4" fmla="*/ 2700867 w 3495964"/>
                  <a:gd name="connsiteY4" fmla="*/ 436033 h 2810052"/>
                  <a:gd name="connsiteX5" fmla="*/ 3318933 w 3495964"/>
                  <a:gd name="connsiteY5" fmla="*/ 1193800 h 2810052"/>
                  <a:gd name="connsiteX6" fmla="*/ 3484033 w 3495964"/>
                  <a:gd name="connsiteY6" fmla="*/ 2146300 h 2810052"/>
                  <a:gd name="connsiteX7" fmla="*/ 3060700 w 3495964"/>
                  <a:gd name="connsiteY7" fmla="*/ 2692400 h 2810052"/>
                  <a:gd name="connsiteX8" fmla="*/ 1871133 w 3495964"/>
                  <a:gd name="connsiteY8" fmla="*/ 2806700 h 2810052"/>
                  <a:gd name="connsiteX9" fmla="*/ 1308099 w 3495964"/>
                  <a:gd name="connsiteY9" fmla="*/ 2620432 h 2810052"/>
                  <a:gd name="connsiteX10" fmla="*/ 1032933 w 3495964"/>
                  <a:gd name="connsiteY10" fmla="*/ 2510367 h 2810052"/>
                  <a:gd name="connsiteX11" fmla="*/ 681567 w 3495964"/>
                  <a:gd name="connsiteY11" fmla="*/ 2349500 h 2810052"/>
                  <a:gd name="connsiteX12" fmla="*/ 410633 w 3495964"/>
                  <a:gd name="connsiteY12" fmla="*/ 2218266 h 2810052"/>
                  <a:gd name="connsiteX13" fmla="*/ 173568 w 3495964"/>
                  <a:gd name="connsiteY13" fmla="*/ 2053165 h 2810052"/>
                  <a:gd name="connsiteX14" fmla="*/ 0 w 3495964"/>
                  <a:gd name="connsiteY14" fmla="*/ 1900767 h 2810052"/>
                  <a:gd name="connsiteX15" fmla="*/ 1727200 w 3495964"/>
                  <a:gd name="connsiteY15" fmla="*/ 0 h 2810052"/>
                  <a:gd name="connsiteX0" fmla="*/ 1727200 w 3495964"/>
                  <a:gd name="connsiteY0" fmla="*/ 0 h 2808849"/>
                  <a:gd name="connsiteX1" fmla="*/ 1947333 w 3495964"/>
                  <a:gd name="connsiteY1" fmla="*/ 55033 h 2808849"/>
                  <a:gd name="connsiteX2" fmla="*/ 2175933 w 3495964"/>
                  <a:gd name="connsiteY2" fmla="*/ 135466 h 2808849"/>
                  <a:gd name="connsiteX3" fmla="*/ 2455333 w 3495964"/>
                  <a:gd name="connsiteY3" fmla="*/ 270933 h 2808849"/>
                  <a:gd name="connsiteX4" fmla="*/ 2700867 w 3495964"/>
                  <a:gd name="connsiteY4" fmla="*/ 436033 h 2808849"/>
                  <a:gd name="connsiteX5" fmla="*/ 3318933 w 3495964"/>
                  <a:gd name="connsiteY5" fmla="*/ 1193800 h 2808849"/>
                  <a:gd name="connsiteX6" fmla="*/ 3484033 w 3495964"/>
                  <a:gd name="connsiteY6" fmla="*/ 2146300 h 2808849"/>
                  <a:gd name="connsiteX7" fmla="*/ 3060700 w 3495964"/>
                  <a:gd name="connsiteY7" fmla="*/ 2692400 h 2808849"/>
                  <a:gd name="connsiteX8" fmla="*/ 1871133 w 3495964"/>
                  <a:gd name="connsiteY8" fmla="*/ 2806700 h 2808849"/>
                  <a:gd name="connsiteX9" fmla="*/ 1625599 w 3495964"/>
                  <a:gd name="connsiteY9" fmla="*/ 2755899 h 2808849"/>
                  <a:gd name="connsiteX10" fmla="*/ 1308099 w 3495964"/>
                  <a:gd name="connsiteY10" fmla="*/ 2620432 h 2808849"/>
                  <a:gd name="connsiteX11" fmla="*/ 1032933 w 3495964"/>
                  <a:gd name="connsiteY11" fmla="*/ 2510367 h 2808849"/>
                  <a:gd name="connsiteX12" fmla="*/ 681567 w 3495964"/>
                  <a:gd name="connsiteY12" fmla="*/ 2349500 h 2808849"/>
                  <a:gd name="connsiteX13" fmla="*/ 410633 w 3495964"/>
                  <a:gd name="connsiteY13" fmla="*/ 2218266 h 2808849"/>
                  <a:gd name="connsiteX14" fmla="*/ 173568 w 3495964"/>
                  <a:gd name="connsiteY14" fmla="*/ 2053165 h 2808849"/>
                  <a:gd name="connsiteX15" fmla="*/ 0 w 3495964"/>
                  <a:gd name="connsiteY15" fmla="*/ 1900767 h 2808849"/>
                  <a:gd name="connsiteX16" fmla="*/ 1727200 w 3495964"/>
                  <a:gd name="connsiteY16" fmla="*/ 0 h 2808849"/>
                  <a:gd name="connsiteX0" fmla="*/ 1727200 w 3495964"/>
                  <a:gd name="connsiteY0" fmla="*/ 0 h 2807398"/>
                  <a:gd name="connsiteX1" fmla="*/ 1947333 w 3495964"/>
                  <a:gd name="connsiteY1" fmla="*/ 55033 h 2807398"/>
                  <a:gd name="connsiteX2" fmla="*/ 2175933 w 3495964"/>
                  <a:gd name="connsiteY2" fmla="*/ 135466 h 2807398"/>
                  <a:gd name="connsiteX3" fmla="*/ 2455333 w 3495964"/>
                  <a:gd name="connsiteY3" fmla="*/ 270933 h 2807398"/>
                  <a:gd name="connsiteX4" fmla="*/ 2700867 w 3495964"/>
                  <a:gd name="connsiteY4" fmla="*/ 436033 h 2807398"/>
                  <a:gd name="connsiteX5" fmla="*/ 3318933 w 3495964"/>
                  <a:gd name="connsiteY5" fmla="*/ 1193800 h 2807398"/>
                  <a:gd name="connsiteX6" fmla="*/ 3484033 w 3495964"/>
                  <a:gd name="connsiteY6" fmla="*/ 2146300 h 2807398"/>
                  <a:gd name="connsiteX7" fmla="*/ 3060700 w 3495964"/>
                  <a:gd name="connsiteY7" fmla="*/ 2692400 h 2807398"/>
                  <a:gd name="connsiteX8" fmla="*/ 1871133 w 3495964"/>
                  <a:gd name="connsiteY8" fmla="*/ 2806700 h 2807398"/>
                  <a:gd name="connsiteX9" fmla="*/ 1629832 w 3495964"/>
                  <a:gd name="connsiteY9" fmla="*/ 2734733 h 2807398"/>
                  <a:gd name="connsiteX10" fmla="*/ 1308099 w 3495964"/>
                  <a:gd name="connsiteY10" fmla="*/ 2620432 h 2807398"/>
                  <a:gd name="connsiteX11" fmla="*/ 1032933 w 3495964"/>
                  <a:gd name="connsiteY11" fmla="*/ 2510367 h 2807398"/>
                  <a:gd name="connsiteX12" fmla="*/ 681567 w 3495964"/>
                  <a:gd name="connsiteY12" fmla="*/ 2349500 h 2807398"/>
                  <a:gd name="connsiteX13" fmla="*/ 410633 w 3495964"/>
                  <a:gd name="connsiteY13" fmla="*/ 2218266 h 2807398"/>
                  <a:gd name="connsiteX14" fmla="*/ 173568 w 3495964"/>
                  <a:gd name="connsiteY14" fmla="*/ 2053165 h 2807398"/>
                  <a:gd name="connsiteX15" fmla="*/ 0 w 3495964"/>
                  <a:gd name="connsiteY15" fmla="*/ 1900767 h 2807398"/>
                  <a:gd name="connsiteX16" fmla="*/ 1727200 w 3495964"/>
                  <a:gd name="connsiteY16" fmla="*/ 0 h 2807398"/>
                  <a:gd name="connsiteX0" fmla="*/ 1727200 w 3495964"/>
                  <a:gd name="connsiteY0" fmla="*/ 0 h 2753371"/>
                  <a:gd name="connsiteX1" fmla="*/ 1947333 w 3495964"/>
                  <a:gd name="connsiteY1" fmla="*/ 55033 h 2753371"/>
                  <a:gd name="connsiteX2" fmla="*/ 2175933 w 3495964"/>
                  <a:gd name="connsiteY2" fmla="*/ 135466 h 2753371"/>
                  <a:gd name="connsiteX3" fmla="*/ 2455333 w 3495964"/>
                  <a:gd name="connsiteY3" fmla="*/ 270933 h 2753371"/>
                  <a:gd name="connsiteX4" fmla="*/ 2700867 w 3495964"/>
                  <a:gd name="connsiteY4" fmla="*/ 436033 h 2753371"/>
                  <a:gd name="connsiteX5" fmla="*/ 3318933 w 3495964"/>
                  <a:gd name="connsiteY5" fmla="*/ 1193800 h 2753371"/>
                  <a:gd name="connsiteX6" fmla="*/ 3484033 w 3495964"/>
                  <a:gd name="connsiteY6" fmla="*/ 2146300 h 2753371"/>
                  <a:gd name="connsiteX7" fmla="*/ 3060700 w 3495964"/>
                  <a:gd name="connsiteY7" fmla="*/ 2692400 h 2753371"/>
                  <a:gd name="connsiteX8" fmla="*/ 1904999 w 3495964"/>
                  <a:gd name="connsiteY8" fmla="*/ 2743200 h 2753371"/>
                  <a:gd name="connsiteX9" fmla="*/ 1629832 w 3495964"/>
                  <a:gd name="connsiteY9" fmla="*/ 2734733 h 2753371"/>
                  <a:gd name="connsiteX10" fmla="*/ 1308099 w 3495964"/>
                  <a:gd name="connsiteY10" fmla="*/ 2620432 h 2753371"/>
                  <a:gd name="connsiteX11" fmla="*/ 1032933 w 3495964"/>
                  <a:gd name="connsiteY11" fmla="*/ 2510367 h 2753371"/>
                  <a:gd name="connsiteX12" fmla="*/ 681567 w 3495964"/>
                  <a:gd name="connsiteY12" fmla="*/ 2349500 h 2753371"/>
                  <a:gd name="connsiteX13" fmla="*/ 410633 w 3495964"/>
                  <a:gd name="connsiteY13" fmla="*/ 2218266 h 2753371"/>
                  <a:gd name="connsiteX14" fmla="*/ 173568 w 3495964"/>
                  <a:gd name="connsiteY14" fmla="*/ 2053165 h 2753371"/>
                  <a:gd name="connsiteX15" fmla="*/ 0 w 3495964"/>
                  <a:gd name="connsiteY15" fmla="*/ 1900767 h 2753371"/>
                  <a:gd name="connsiteX16" fmla="*/ 1727200 w 3495964"/>
                  <a:gd name="connsiteY16" fmla="*/ 0 h 2753371"/>
                  <a:gd name="connsiteX0" fmla="*/ 1727200 w 3495964"/>
                  <a:gd name="connsiteY0" fmla="*/ 0 h 2760493"/>
                  <a:gd name="connsiteX1" fmla="*/ 1947333 w 3495964"/>
                  <a:gd name="connsiteY1" fmla="*/ 55033 h 2760493"/>
                  <a:gd name="connsiteX2" fmla="*/ 2175933 w 3495964"/>
                  <a:gd name="connsiteY2" fmla="*/ 135466 h 2760493"/>
                  <a:gd name="connsiteX3" fmla="*/ 2455333 w 3495964"/>
                  <a:gd name="connsiteY3" fmla="*/ 270933 h 2760493"/>
                  <a:gd name="connsiteX4" fmla="*/ 2700867 w 3495964"/>
                  <a:gd name="connsiteY4" fmla="*/ 436033 h 2760493"/>
                  <a:gd name="connsiteX5" fmla="*/ 3318933 w 3495964"/>
                  <a:gd name="connsiteY5" fmla="*/ 1193800 h 2760493"/>
                  <a:gd name="connsiteX6" fmla="*/ 3484033 w 3495964"/>
                  <a:gd name="connsiteY6" fmla="*/ 2146300 h 2760493"/>
                  <a:gd name="connsiteX7" fmla="*/ 3060700 w 3495964"/>
                  <a:gd name="connsiteY7" fmla="*/ 2692400 h 2760493"/>
                  <a:gd name="connsiteX8" fmla="*/ 1913466 w 3495964"/>
                  <a:gd name="connsiteY8" fmla="*/ 2755900 h 2760493"/>
                  <a:gd name="connsiteX9" fmla="*/ 1629832 w 3495964"/>
                  <a:gd name="connsiteY9" fmla="*/ 2734733 h 2760493"/>
                  <a:gd name="connsiteX10" fmla="*/ 1308099 w 3495964"/>
                  <a:gd name="connsiteY10" fmla="*/ 2620432 h 2760493"/>
                  <a:gd name="connsiteX11" fmla="*/ 1032933 w 3495964"/>
                  <a:gd name="connsiteY11" fmla="*/ 2510367 h 2760493"/>
                  <a:gd name="connsiteX12" fmla="*/ 681567 w 3495964"/>
                  <a:gd name="connsiteY12" fmla="*/ 2349500 h 2760493"/>
                  <a:gd name="connsiteX13" fmla="*/ 410633 w 3495964"/>
                  <a:gd name="connsiteY13" fmla="*/ 2218266 h 2760493"/>
                  <a:gd name="connsiteX14" fmla="*/ 173568 w 3495964"/>
                  <a:gd name="connsiteY14" fmla="*/ 2053165 h 2760493"/>
                  <a:gd name="connsiteX15" fmla="*/ 0 w 3495964"/>
                  <a:gd name="connsiteY15" fmla="*/ 1900767 h 2760493"/>
                  <a:gd name="connsiteX16" fmla="*/ 1727200 w 3495964"/>
                  <a:gd name="connsiteY16" fmla="*/ 0 h 2760493"/>
                  <a:gd name="connsiteX0" fmla="*/ 1727200 w 3495964"/>
                  <a:gd name="connsiteY0" fmla="*/ 0 h 2782598"/>
                  <a:gd name="connsiteX1" fmla="*/ 1947333 w 3495964"/>
                  <a:gd name="connsiteY1" fmla="*/ 55033 h 2782598"/>
                  <a:gd name="connsiteX2" fmla="*/ 2175933 w 3495964"/>
                  <a:gd name="connsiteY2" fmla="*/ 135466 h 2782598"/>
                  <a:gd name="connsiteX3" fmla="*/ 2455333 w 3495964"/>
                  <a:gd name="connsiteY3" fmla="*/ 270933 h 2782598"/>
                  <a:gd name="connsiteX4" fmla="*/ 2700867 w 3495964"/>
                  <a:gd name="connsiteY4" fmla="*/ 436033 h 2782598"/>
                  <a:gd name="connsiteX5" fmla="*/ 3318933 w 3495964"/>
                  <a:gd name="connsiteY5" fmla="*/ 1193800 h 2782598"/>
                  <a:gd name="connsiteX6" fmla="*/ 3484033 w 3495964"/>
                  <a:gd name="connsiteY6" fmla="*/ 2146300 h 2782598"/>
                  <a:gd name="connsiteX7" fmla="*/ 3060700 w 3495964"/>
                  <a:gd name="connsiteY7" fmla="*/ 2692400 h 2782598"/>
                  <a:gd name="connsiteX8" fmla="*/ 1917700 w 3495964"/>
                  <a:gd name="connsiteY8" fmla="*/ 2781300 h 2782598"/>
                  <a:gd name="connsiteX9" fmla="*/ 1629832 w 3495964"/>
                  <a:gd name="connsiteY9" fmla="*/ 2734733 h 2782598"/>
                  <a:gd name="connsiteX10" fmla="*/ 1308099 w 3495964"/>
                  <a:gd name="connsiteY10" fmla="*/ 2620432 h 2782598"/>
                  <a:gd name="connsiteX11" fmla="*/ 1032933 w 3495964"/>
                  <a:gd name="connsiteY11" fmla="*/ 2510367 h 2782598"/>
                  <a:gd name="connsiteX12" fmla="*/ 681567 w 3495964"/>
                  <a:gd name="connsiteY12" fmla="*/ 2349500 h 2782598"/>
                  <a:gd name="connsiteX13" fmla="*/ 410633 w 3495964"/>
                  <a:gd name="connsiteY13" fmla="*/ 2218266 h 2782598"/>
                  <a:gd name="connsiteX14" fmla="*/ 173568 w 3495964"/>
                  <a:gd name="connsiteY14" fmla="*/ 2053165 h 2782598"/>
                  <a:gd name="connsiteX15" fmla="*/ 0 w 3495964"/>
                  <a:gd name="connsiteY15" fmla="*/ 1900767 h 2782598"/>
                  <a:gd name="connsiteX16" fmla="*/ 1727200 w 3495964"/>
                  <a:gd name="connsiteY16" fmla="*/ 0 h 2782598"/>
                  <a:gd name="connsiteX0" fmla="*/ 1727200 w 3495964"/>
                  <a:gd name="connsiteY0" fmla="*/ 0 h 2788223"/>
                  <a:gd name="connsiteX1" fmla="*/ 1947333 w 3495964"/>
                  <a:gd name="connsiteY1" fmla="*/ 55033 h 2788223"/>
                  <a:gd name="connsiteX2" fmla="*/ 2175933 w 3495964"/>
                  <a:gd name="connsiteY2" fmla="*/ 135466 h 2788223"/>
                  <a:gd name="connsiteX3" fmla="*/ 2455333 w 3495964"/>
                  <a:gd name="connsiteY3" fmla="*/ 270933 h 2788223"/>
                  <a:gd name="connsiteX4" fmla="*/ 2700867 w 3495964"/>
                  <a:gd name="connsiteY4" fmla="*/ 436033 h 2788223"/>
                  <a:gd name="connsiteX5" fmla="*/ 3318933 w 3495964"/>
                  <a:gd name="connsiteY5" fmla="*/ 1193800 h 2788223"/>
                  <a:gd name="connsiteX6" fmla="*/ 3484033 w 3495964"/>
                  <a:gd name="connsiteY6" fmla="*/ 2146300 h 2788223"/>
                  <a:gd name="connsiteX7" fmla="*/ 3060700 w 3495964"/>
                  <a:gd name="connsiteY7" fmla="*/ 2692400 h 2788223"/>
                  <a:gd name="connsiteX8" fmla="*/ 1917700 w 3495964"/>
                  <a:gd name="connsiteY8" fmla="*/ 2781300 h 2788223"/>
                  <a:gd name="connsiteX9" fmla="*/ 2150532 w 3495964"/>
                  <a:gd name="connsiteY9" fmla="*/ 2777067 h 2788223"/>
                  <a:gd name="connsiteX10" fmla="*/ 1629832 w 3495964"/>
                  <a:gd name="connsiteY10" fmla="*/ 2734733 h 2788223"/>
                  <a:gd name="connsiteX11" fmla="*/ 1308099 w 3495964"/>
                  <a:gd name="connsiteY11" fmla="*/ 2620432 h 2788223"/>
                  <a:gd name="connsiteX12" fmla="*/ 1032933 w 3495964"/>
                  <a:gd name="connsiteY12" fmla="*/ 2510367 h 2788223"/>
                  <a:gd name="connsiteX13" fmla="*/ 681567 w 3495964"/>
                  <a:gd name="connsiteY13" fmla="*/ 2349500 h 2788223"/>
                  <a:gd name="connsiteX14" fmla="*/ 410633 w 3495964"/>
                  <a:gd name="connsiteY14" fmla="*/ 2218266 h 2788223"/>
                  <a:gd name="connsiteX15" fmla="*/ 173568 w 3495964"/>
                  <a:gd name="connsiteY15" fmla="*/ 2053165 h 2788223"/>
                  <a:gd name="connsiteX16" fmla="*/ 0 w 3495964"/>
                  <a:gd name="connsiteY16" fmla="*/ 1900767 h 2788223"/>
                  <a:gd name="connsiteX17" fmla="*/ 1727200 w 3495964"/>
                  <a:gd name="connsiteY17" fmla="*/ 0 h 2788223"/>
                  <a:gd name="connsiteX0" fmla="*/ 1727200 w 3495964"/>
                  <a:gd name="connsiteY0" fmla="*/ 0 h 2782966"/>
                  <a:gd name="connsiteX1" fmla="*/ 1947333 w 3495964"/>
                  <a:gd name="connsiteY1" fmla="*/ 55033 h 2782966"/>
                  <a:gd name="connsiteX2" fmla="*/ 2175933 w 3495964"/>
                  <a:gd name="connsiteY2" fmla="*/ 135466 h 2782966"/>
                  <a:gd name="connsiteX3" fmla="*/ 2455333 w 3495964"/>
                  <a:gd name="connsiteY3" fmla="*/ 270933 h 2782966"/>
                  <a:gd name="connsiteX4" fmla="*/ 2700867 w 3495964"/>
                  <a:gd name="connsiteY4" fmla="*/ 436033 h 2782966"/>
                  <a:gd name="connsiteX5" fmla="*/ 3318933 w 3495964"/>
                  <a:gd name="connsiteY5" fmla="*/ 1193800 h 2782966"/>
                  <a:gd name="connsiteX6" fmla="*/ 3484033 w 3495964"/>
                  <a:gd name="connsiteY6" fmla="*/ 2146300 h 2782966"/>
                  <a:gd name="connsiteX7" fmla="*/ 3060700 w 3495964"/>
                  <a:gd name="connsiteY7" fmla="*/ 2692400 h 2782966"/>
                  <a:gd name="connsiteX8" fmla="*/ 2311399 w 3495964"/>
                  <a:gd name="connsiteY8" fmla="*/ 2764367 h 2782966"/>
                  <a:gd name="connsiteX9" fmla="*/ 1917700 w 3495964"/>
                  <a:gd name="connsiteY9" fmla="*/ 2781300 h 2782966"/>
                  <a:gd name="connsiteX10" fmla="*/ 2150532 w 3495964"/>
                  <a:gd name="connsiteY10" fmla="*/ 2777067 h 2782966"/>
                  <a:gd name="connsiteX11" fmla="*/ 1629832 w 3495964"/>
                  <a:gd name="connsiteY11" fmla="*/ 2734733 h 2782966"/>
                  <a:gd name="connsiteX12" fmla="*/ 1308099 w 3495964"/>
                  <a:gd name="connsiteY12" fmla="*/ 2620432 h 2782966"/>
                  <a:gd name="connsiteX13" fmla="*/ 1032933 w 3495964"/>
                  <a:gd name="connsiteY13" fmla="*/ 2510367 h 2782966"/>
                  <a:gd name="connsiteX14" fmla="*/ 681567 w 3495964"/>
                  <a:gd name="connsiteY14" fmla="*/ 2349500 h 2782966"/>
                  <a:gd name="connsiteX15" fmla="*/ 410633 w 3495964"/>
                  <a:gd name="connsiteY15" fmla="*/ 2218266 h 2782966"/>
                  <a:gd name="connsiteX16" fmla="*/ 173568 w 3495964"/>
                  <a:gd name="connsiteY16" fmla="*/ 2053165 h 2782966"/>
                  <a:gd name="connsiteX17" fmla="*/ 0 w 3495964"/>
                  <a:gd name="connsiteY17" fmla="*/ 1900767 h 2782966"/>
                  <a:gd name="connsiteX18" fmla="*/ 1727200 w 3495964"/>
                  <a:gd name="connsiteY18" fmla="*/ 0 h 2782966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805392"/>
                  <a:gd name="connsiteX1" fmla="*/ 1947333 w 3495964"/>
                  <a:gd name="connsiteY1" fmla="*/ 55033 h 2805392"/>
                  <a:gd name="connsiteX2" fmla="*/ 2175933 w 3495964"/>
                  <a:gd name="connsiteY2" fmla="*/ 135466 h 2805392"/>
                  <a:gd name="connsiteX3" fmla="*/ 2455333 w 3495964"/>
                  <a:gd name="connsiteY3" fmla="*/ 270933 h 2805392"/>
                  <a:gd name="connsiteX4" fmla="*/ 2700867 w 3495964"/>
                  <a:gd name="connsiteY4" fmla="*/ 436033 h 2805392"/>
                  <a:gd name="connsiteX5" fmla="*/ 3318933 w 3495964"/>
                  <a:gd name="connsiteY5" fmla="*/ 1193800 h 2805392"/>
                  <a:gd name="connsiteX6" fmla="*/ 3484033 w 3495964"/>
                  <a:gd name="connsiteY6" fmla="*/ 2146300 h 2805392"/>
                  <a:gd name="connsiteX7" fmla="*/ 3060700 w 3495964"/>
                  <a:gd name="connsiteY7" fmla="*/ 2692400 h 2805392"/>
                  <a:gd name="connsiteX8" fmla="*/ 2349499 w 3495964"/>
                  <a:gd name="connsiteY8" fmla="*/ 2802467 h 2805392"/>
                  <a:gd name="connsiteX9" fmla="*/ 2324099 w 3495964"/>
                  <a:gd name="connsiteY9" fmla="*/ 2777067 h 2805392"/>
                  <a:gd name="connsiteX10" fmla="*/ 1917700 w 3495964"/>
                  <a:gd name="connsiteY10" fmla="*/ 2781300 h 2805392"/>
                  <a:gd name="connsiteX11" fmla="*/ 2150532 w 3495964"/>
                  <a:gd name="connsiteY11" fmla="*/ 2777067 h 2805392"/>
                  <a:gd name="connsiteX12" fmla="*/ 1629832 w 3495964"/>
                  <a:gd name="connsiteY12" fmla="*/ 2734733 h 2805392"/>
                  <a:gd name="connsiteX13" fmla="*/ 1308099 w 3495964"/>
                  <a:gd name="connsiteY13" fmla="*/ 2620432 h 2805392"/>
                  <a:gd name="connsiteX14" fmla="*/ 1032933 w 3495964"/>
                  <a:gd name="connsiteY14" fmla="*/ 2510367 h 2805392"/>
                  <a:gd name="connsiteX15" fmla="*/ 681567 w 3495964"/>
                  <a:gd name="connsiteY15" fmla="*/ 2349500 h 2805392"/>
                  <a:gd name="connsiteX16" fmla="*/ 410633 w 3495964"/>
                  <a:gd name="connsiteY16" fmla="*/ 2218266 h 2805392"/>
                  <a:gd name="connsiteX17" fmla="*/ 173568 w 3495964"/>
                  <a:gd name="connsiteY17" fmla="*/ 2053165 h 2805392"/>
                  <a:gd name="connsiteX18" fmla="*/ 0 w 3495964"/>
                  <a:gd name="connsiteY18" fmla="*/ 1900767 h 2805392"/>
                  <a:gd name="connsiteX19" fmla="*/ 1727200 w 3495964"/>
                  <a:gd name="connsiteY19" fmla="*/ 0 h 2805392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455332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552698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4840"/>
                  <a:gd name="connsiteX1" fmla="*/ 1947333 w 3495964"/>
                  <a:gd name="connsiteY1" fmla="*/ 55033 h 2804840"/>
                  <a:gd name="connsiteX2" fmla="*/ 2175933 w 3495964"/>
                  <a:gd name="connsiteY2" fmla="*/ 135466 h 2804840"/>
                  <a:gd name="connsiteX3" fmla="*/ 2455333 w 3495964"/>
                  <a:gd name="connsiteY3" fmla="*/ 270933 h 2804840"/>
                  <a:gd name="connsiteX4" fmla="*/ 2700867 w 3495964"/>
                  <a:gd name="connsiteY4" fmla="*/ 436033 h 2804840"/>
                  <a:gd name="connsiteX5" fmla="*/ 3318933 w 3495964"/>
                  <a:gd name="connsiteY5" fmla="*/ 1193800 h 2804840"/>
                  <a:gd name="connsiteX6" fmla="*/ 3484033 w 3495964"/>
                  <a:gd name="connsiteY6" fmla="*/ 2146300 h 2804840"/>
                  <a:gd name="connsiteX7" fmla="*/ 3060700 w 3495964"/>
                  <a:gd name="connsiteY7" fmla="*/ 2692400 h 2804840"/>
                  <a:gd name="connsiteX8" fmla="*/ 2552698 w 3495964"/>
                  <a:gd name="connsiteY8" fmla="*/ 2798234 h 2804840"/>
                  <a:gd name="connsiteX9" fmla="*/ 2341032 w 3495964"/>
                  <a:gd name="connsiteY9" fmla="*/ 2794000 h 2804840"/>
                  <a:gd name="connsiteX10" fmla="*/ 2324099 w 3495964"/>
                  <a:gd name="connsiteY10" fmla="*/ 2777067 h 2804840"/>
                  <a:gd name="connsiteX11" fmla="*/ 1917700 w 3495964"/>
                  <a:gd name="connsiteY11" fmla="*/ 2781300 h 2804840"/>
                  <a:gd name="connsiteX12" fmla="*/ 2150532 w 3495964"/>
                  <a:gd name="connsiteY12" fmla="*/ 2777067 h 2804840"/>
                  <a:gd name="connsiteX13" fmla="*/ 1629832 w 3495964"/>
                  <a:gd name="connsiteY13" fmla="*/ 2734733 h 2804840"/>
                  <a:gd name="connsiteX14" fmla="*/ 1308099 w 3495964"/>
                  <a:gd name="connsiteY14" fmla="*/ 2620432 h 2804840"/>
                  <a:gd name="connsiteX15" fmla="*/ 1032933 w 3495964"/>
                  <a:gd name="connsiteY15" fmla="*/ 2510367 h 2804840"/>
                  <a:gd name="connsiteX16" fmla="*/ 681567 w 3495964"/>
                  <a:gd name="connsiteY16" fmla="*/ 2349500 h 2804840"/>
                  <a:gd name="connsiteX17" fmla="*/ 410633 w 3495964"/>
                  <a:gd name="connsiteY17" fmla="*/ 2218266 h 2804840"/>
                  <a:gd name="connsiteX18" fmla="*/ 173568 w 3495964"/>
                  <a:gd name="connsiteY18" fmla="*/ 2053165 h 2804840"/>
                  <a:gd name="connsiteX19" fmla="*/ 0 w 3495964"/>
                  <a:gd name="connsiteY19" fmla="*/ 1900767 h 2804840"/>
                  <a:gd name="connsiteX20" fmla="*/ 1727200 w 3495964"/>
                  <a:gd name="connsiteY20" fmla="*/ 0 h 2804840"/>
                  <a:gd name="connsiteX0" fmla="*/ 1727200 w 3495964"/>
                  <a:gd name="connsiteY0" fmla="*/ 0 h 2806378"/>
                  <a:gd name="connsiteX1" fmla="*/ 1947333 w 3495964"/>
                  <a:gd name="connsiteY1" fmla="*/ 55033 h 2806378"/>
                  <a:gd name="connsiteX2" fmla="*/ 2175933 w 3495964"/>
                  <a:gd name="connsiteY2" fmla="*/ 135466 h 2806378"/>
                  <a:gd name="connsiteX3" fmla="*/ 2455333 w 3495964"/>
                  <a:gd name="connsiteY3" fmla="*/ 270933 h 2806378"/>
                  <a:gd name="connsiteX4" fmla="*/ 2700867 w 3495964"/>
                  <a:gd name="connsiteY4" fmla="*/ 436033 h 2806378"/>
                  <a:gd name="connsiteX5" fmla="*/ 3318933 w 3495964"/>
                  <a:gd name="connsiteY5" fmla="*/ 1193800 h 2806378"/>
                  <a:gd name="connsiteX6" fmla="*/ 3484033 w 3495964"/>
                  <a:gd name="connsiteY6" fmla="*/ 2146300 h 2806378"/>
                  <a:gd name="connsiteX7" fmla="*/ 3060700 w 3495964"/>
                  <a:gd name="connsiteY7" fmla="*/ 2692400 h 2806378"/>
                  <a:gd name="connsiteX8" fmla="*/ 2552698 w 3495964"/>
                  <a:gd name="connsiteY8" fmla="*/ 2798234 h 2806378"/>
                  <a:gd name="connsiteX9" fmla="*/ 2341032 w 3495964"/>
                  <a:gd name="connsiteY9" fmla="*/ 2794000 h 2806378"/>
                  <a:gd name="connsiteX10" fmla="*/ 2319866 w 3495964"/>
                  <a:gd name="connsiteY10" fmla="*/ 2802467 h 2806378"/>
                  <a:gd name="connsiteX11" fmla="*/ 1917700 w 3495964"/>
                  <a:gd name="connsiteY11" fmla="*/ 2781300 h 2806378"/>
                  <a:gd name="connsiteX12" fmla="*/ 2150532 w 3495964"/>
                  <a:gd name="connsiteY12" fmla="*/ 2777067 h 2806378"/>
                  <a:gd name="connsiteX13" fmla="*/ 1629832 w 3495964"/>
                  <a:gd name="connsiteY13" fmla="*/ 2734733 h 2806378"/>
                  <a:gd name="connsiteX14" fmla="*/ 1308099 w 3495964"/>
                  <a:gd name="connsiteY14" fmla="*/ 2620432 h 2806378"/>
                  <a:gd name="connsiteX15" fmla="*/ 1032933 w 3495964"/>
                  <a:gd name="connsiteY15" fmla="*/ 2510367 h 2806378"/>
                  <a:gd name="connsiteX16" fmla="*/ 681567 w 3495964"/>
                  <a:gd name="connsiteY16" fmla="*/ 2349500 h 2806378"/>
                  <a:gd name="connsiteX17" fmla="*/ 410633 w 3495964"/>
                  <a:gd name="connsiteY17" fmla="*/ 2218266 h 2806378"/>
                  <a:gd name="connsiteX18" fmla="*/ 173568 w 3495964"/>
                  <a:gd name="connsiteY18" fmla="*/ 2053165 h 2806378"/>
                  <a:gd name="connsiteX19" fmla="*/ 0 w 3495964"/>
                  <a:gd name="connsiteY19" fmla="*/ 1900767 h 2806378"/>
                  <a:gd name="connsiteX20" fmla="*/ 1727200 w 3495964"/>
                  <a:gd name="connsiteY20" fmla="*/ 0 h 2806378"/>
                  <a:gd name="connsiteX0" fmla="*/ 1727200 w 3495964"/>
                  <a:gd name="connsiteY0" fmla="*/ 0 h 2806205"/>
                  <a:gd name="connsiteX1" fmla="*/ 1947333 w 3495964"/>
                  <a:gd name="connsiteY1" fmla="*/ 55033 h 2806205"/>
                  <a:gd name="connsiteX2" fmla="*/ 2175933 w 3495964"/>
                  <a:gd name="connsiteY2" fmla="*/ 135466 h 2806205"/>
                  <a:gd name="connsiteX3" fmla="*/ 2455333 w 3495964"/>
                  <a:gd name="connsiteY3" fmla="*/ 270933 h 2806205"/>
                  <a:gd name="connsiteX4" fmla="*/ 2700867 w 3495964"/>
                  <a:gd name="connsiteY4" fmla="*/ 436033 h 2806205"/>
                  <a:gd name="connsiteX5" fmla="*/ 3318933 w 3495964"/>
                  <a:gd name="connsiteY5" fmla="*/ 1193800 h 2806205"/>
                  <a:gd name="connsiteX6" fmla="*/ 3484033 w 3495964"/>
                  <a:gd name="connsiteY6" fmla="*/ 2146300 h 2806205"/>
                  <a:gd name="connsiteX7" fmla="*/ 3060700 w 3495964"/>
                  <a:gd name="connsiteY7" fmla="*/ 2692400 h 2806205"/>
                  <a:gd name="connsiteX8" fmla="*/ 2552698 w 3495964"/>
                  <a:gd name="connsiteY8" fmla="*/ 2798234 h 2806205"/>
                  <a:gd name="connsiteX9" fmla="*/ 2341032 w 3495964"/>
                  <a:gd name="connsiteY9" fmla="*/ 2794000 h 2806205"/>
                  <a:gd name="connsiteX10" fmla="*/ 2319866 w 3495964"/>
                  <a:gd name="connsiteY10" fmla="*/ 2802467 h 2806205"/>
                  <a:gd name="connsiteX11" fmla="*/ 1917700 w 3495964"/>
                  <a:gd name="connsiteY11" fmla="*/ 2781300 h 2806205"/>
                  <a:gd name="connsiteX12" fmla="*/ 2142065 w 3495964"/>
                  <a:gd name="connsiteY12" fmla="*/ 2789767 h 2806205"/>
                  <a:gd name="connsiteX13" fmla="*/ 1629832 w 3495964"/>
                  <a:gd name="connsiteY13" fmla="*/ 2734733 h 2806205"/>
                  <a:gd name="connsiteX14" fmla="*/ 1308099 w 3495964"/>
                  <a:gd name="connsiteY14" fmla="*/ 2620432 h 2806205"/>
                  <a:gd name="connsiteX15" fmla="*/ 1032933 w 3495964"/>
                  <a:gd name="connsiteY15" fmla="*/ 2510367 h 2806205"/>
                  <a:gd name="connsiteX16" fmla="*/ 681567 w 3495964"/>
                  <a:gd name="connsiteY16" fmla="*/ 2349500 h 2806205"/>
                  <a:gd name="connsiteX17" fmla="*/ 410633 w 3495964"/>
                  <a:gd name="connsiteY17" fmla="*/ 2218266 h 2806205"/>
                  <a:gd name="connsiteX18" fmla="*/ 173568 w 3495964"/>
                  <a:gd name="connsiteY18" fmla="*/ 2053165 h 2806205"/>
                  <a:gd name="connsiteX19" fmla="*/ 0 w 3495964"/>
                  <a:gd name="connsiteY19" fmla="*/ 1900767 h 2806205"/>
                  <a:gd name="connsiteX20" fmla="*/ 1727200 w 3495964"/>
                  <a:gd name="connsiteY20" fmla="*/ 0 h 2806205"/>
                  <a:gd name="connsiteX0" fmla="*/ 1727200 w 3495964"/>
                  <a:gd name="connsiteY0" fmla="*/ 0 h 2808490"/>
                  <a:gd name="connsiteX1" fmla="*/ 1947333 w 3495964"/>
                  <a:gd name="connsiteY1" fmla="*/ 55033 h 2808490"/>
                  <a:gd name="connsiteX2" fmla="*/ 2175933 w 3495964"/>
                  <a:gd name="connsiteY2" fmla="*/ 135466 h 2808490"/>
                  <a:gd name="connsiteX3" fmla="*/ 2455333 w 3495964"/>
                  <a:gd name="connsiteY3" fmla="*/ 270933 h 2808490"/>
                  <a:gd name="connsiteX4" fmla="*/ 2700867 w 3495964"/>
                  <a:gd name="connsiteY4" fmla="*/ 436033 h 2808490"/>
                  <a:gd name="connsiteX5" fmla="*/ 3318933 w 3495964"/>
                  <a:gd name="connsiteY5" fmla="*/ 1193800 h 2808490"/>
                  <a:gd name="connsiteX6" fmla="*/ 3484033 w 3495964"/>
                  <a:gd name="connsiteY6" fmla="*/ 2146300 h 2808490"/>
                  <a:gd name="connsiteX7" fmla="*/ 3060700 w 3495964"/>
                  <a:gd name="connsiteY7" fmla="*/ 2692400 h 2808490"/>
                  <a:gd name="connsiteX8" fmla="*/ 2552698 w 3495964"/>
                  <a:gd name="connsiteY8" fmla="*/ 2798234 h 2808490"/>
                  <a:gd name="connsiteX9" fmla="*/ 2319866 w 3495964"/>
                  <a:gd name="connsiteY9" fmla="*/ 2802467 h 2808490"/>
                  <a:gd name="connsiteX10" fmla="*/ 1917700 w 3495964"/>
                  <a:gd name="connsiteY10" fmla="*/ 2781300 h 2808490"/>
                  <a:gd name="connsiteX11" fmla="*/ 2142065 w 3495964"/>
                  <a:gd name="connsiteY11" fmla="*/ 2789767 h 2808490"/>
                  <a:gd name="connsiteX12" fmla="*/ 1629832 w 3495964"/>
                  <a:gd name="connsiteY12" fmla="*/ 2734733 h 2808490"/>
                  <a:gd name="connsiteX13" fmla="*/ 1308099 w 3495964"/>
                  <a:gd name="connsiteY13" fmla="*/ 2620432 h 2808490"/>
                  <a:gd name="connsiteX14" fmla="*/ 1032933 w 3495964"/>
                  <a:gd name="connsiteY14" fmla="*/ 2510367 h 2808490"/>
                  <a:gd name="connsiteX15" fmla="*/ 681567 w 3495964"/>
                  <a:gd name="connsiteY15" fmla="*/ 2349500 h 2808490"/>
                  <a:gd name="connsiteX16" fmla="*/ 410633 w 3495964"/>
                  <a:gd name="connsiteY16" fmla="*/ 2218266 h 2808490"/>
                  <a:gd name="connsiteX17" fmla="*/ 173568 w 3495964"/>
                  <a:gd name="connsiteY17" fmla="*/ 2053165 h 2808490"/>
                  <a:gd name="connsiteX18" fmla="*/ 0 w 3495964"/>
                  <a:gd name="connsiteY18" fmla="*/ 1900767 h 2808490"/>
                  <a:gd name="connsiteX19" fmla="*/ 1727200 w 3495964"/>
                  <a:gd name="connsiteY19" fmla="*/ 0 h 2808490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29832 w 3495964"/>
                  <a:gd name="connsiteY12" fmla="*/ 2734733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68500 w 3495964"/>
                  <a:gd name="connsiteY10" fmla="*/ 26797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1934632 w 3495964"/>
                  <a:gd name="connsiteY11" fmla="*/ 2696634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2609"/>
                  <a:gd name="connsiteX1" fmla="*/ 1947333 w 3495964"/>
                  <a:gd name="connsiteY1" fmla="*/ 55033 h 2812609"/>
                  <a:gd name="connsiteX2" fmla="*/ 2175933 w 3495964"/>
                  <a:gd name="connsiteY2" fmla="*/ 135466 h 2812609"/>
                  <a:gd name="connsiteX3" fmla="*/ 2455333 w 3495964"/>
                  <a:gd name="connsiteY3" fmla="*/ 270933 h 2812609"/>
                  <a:gd name="connsiteX4" fmla="*/ 2700867 w 3495964"/>
                  <a:gd name="connsiteY4" fmla="*/ 436033 h 2812609"/>
                  <a:gd name="connsiteX5" fmla="*/ 3318933 w 3495964"/>
                  <a:gd name="connsiteY5" fmla="*/ 1193800 h 2812609"/>
                  <a:gd name="connsiteX6" fmla="*/ 3484033 w 3495964"/>
                  <a:gd name="connsiteY6" fmla="*/ 2146300 h 2812609"/>
                  <a:gd name="connsiteX7" fmla="*/ 3060700 w 3495964"/>
                  <a:gd name="connsiteY7" fmla="*/ 2692400 h 2812609"/>
                  <a:gd name="connsiteX8" fmla="*/ 2548465 w 3495964"/>
                  <a:gd name="connsiteY8" fmla="*/ 2810934 h 2812609"/>
                  <a:gd name="connsiteX9" fmla="*/ 2451100 w 3495964"/>
                  <a:gd name="connsiteY9" fmla="*/ 2688167 h 2812609"/>
                  <a:gd name="connsiteX10" fmla="*/ 2133600 w 3495964"/>
                  <a:gd name="connsiteY10" fmla="*/ 2722034 h 2812609"/>
                  <a:gd name="connsiteX11" fmla="*/ 1934632 w 3495964"/>
                  <a:gd name="connsiteY11" fmla="*/ 2696634 h 2812609"/>
                  <a:gd name="connsiteX12" fmla="*/ 1650998 w 3495964"/>
                  <a:gd name="connsiteY12" fmla="*/ 2679700 h 2812609"/>
                  <a:gd name="connsiteX13" fmla="*/ 1308099 w 3495964"/>
                  <a:gd name="connsiteY13" fmla="*/ 2620432 h 2812609"/>
                  <a:gd name="connsiteX14" fmla="*/ 1032933 w 3495964"/>
                  <a:gd name="connsiteY14" fmla="*/ 2510367 h 2812609"/>
                  <a:gd name="connsiteX15" fmla="*/ 681567 w 3495964"/>
                  <a:gd name="connsiteY15" fmla="*/ 2349500 h 2812609"/>
                  <a:gd name="connsiteX16" fmla="*/ 410633 w 3495964"/>
                  <a:gd name="connsiteY16" fmla="*/ 2218266 h 2812609"/>
                  <a:gd name="connsiteX17" fmla="*/ 173568 w 3495964"/>
                  <a:gd name="connsiteY17" fmla="*/ 2053165 h 2812609"/>
                  <a:gd name="connsiteX18" fmla="*/ 0 w 3495964"/>
                  <a:gd name="connsiteY18" fmla="*/ 1900767 h 2812609"/>
                  <a:gd name="connsiteX19" fmla="*/ 1727200 w 3495964"/>
                  <a:gd name="connsiteY19" fmla="*/ 0 h 281260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133600 w 3495964"/>
                  <a:gd name="connsiteY10" fmla="*/ 2722034 h 2722469"/>
                  <a:gd name="connsiteX11" fmla="*/ 1934632 w 3495964"/>
                  <a:gd name="connsiteY11" fmla="*/ 2696634 h 2722469"/>
                  <a:gd name="connsiteX12" fmla="*/ 1650998 w 3495964"/>
                  <a:gd name="connsiteY12" fmla="*/ 2679700 h 2722469"/>
                  <a:gd name="connsiteX13" fmla="*/ 1308099 w 3495964"/>
                  <a:gd name="connsiteY13" fmla="*/ 2620432 h 2722469"/>
                  <a:gd name="connsiteX14" fmla="*/ 1032933 w 3495964"/>
                  <a:gd name="connsiteY14" fmla="*/ 2510367 h 2722469"/>
                  <a:gd name="connsiteX15" fmla="*/ 681567 w 3495964"/>
                  <a:gd name="connsiteY15" fmla="*/ 2349500 h 2722469"/>
                  <a:gd name="connsiteX16" fmla="*/ 410633 w 3495964"/>
                  <a:gd name="connsiteY16" fmla="*/ 2218266 h 2722469"/>
                  <a:gd name="connsiteX17" fmla="*/ 173568 w 3495964"/>
                  <a:gd name="connsiteY17" fmla="*/ 2053165 h 2722469"/>
                  <a:gd name="connsiteX18" fmla="*/ 0 w 3495964"/>
                  <a:gd name="connsiteY18" fmla="*/ 1900767 h 2722469"/>
                  <a:gd name="connsiteX19" fmla="*/ 1727200 w 3495964"/>
                  <a:gd name="connsiteY19" fmla="*/ 0 h 2722469"/>
                  <a:gd name="connsiteX0" fmla="*/ 1727200 w 3495964"/>
                  <a:gd name="connsiteY0" fmla="*/ 0 h 2724097"/>
                  <a:gd name="connsiteX1" fmla="*/ 1947333 w 3495964"/>
                  <a:gd name="connsiteY1" fmla="*/ 55033 h 2724097"/>
                  <a:gd name="connsiteX2" fmla="*/ 2175933 w 3495964"/>
                  <a:gd name="connsiteY2" fmla="*/ 135466 h 2724097"/>
                  <a:gd name="connsiteX3" fmla="*/ 2455333 w 3495964"/>
                  <a:gd name="connsiteY3" fmla="*/ 270933 h 2724097"/>
                  <a:gd name="connsiteX4" fmla="*/ 2700867 w 3495964"/>
                  <a:gd name="connsiteY4" fmla="*/ 436033 h 2724097"/>
                  <a:gd name="connsiteX5" fmla="*/ 3318933 w 3495964"/>
                  <a:gd name="connsiteY5" fmla="*/ 1193800 h 2724097"/>
                  <a:gd name="connsiteX6" fmla="*/ 3484033 w 3495964"/>
                  <a:gd name="connsiteY6" fmla="*/ 2146300 h 2724097"/>
                  <a:gd name="connsiteX7" fmla="*/ 3060700 w 3495964"/>
                  <a:gd name="connsiteY7" fmla="*/ 2692400 h 2724097"/>
                  <a:gd name="connsiteX8" fmla="*/ 2641598 w 3495964"/>
                  <a:gd name="connsiteY8" fmla="*/ 2667001 h 2724097"/>
                  <a:gd name="connsiteX9" fmla="*/ 2451100 w 3495964"/>
                  <a:gd name="connsiteY9" fmla="*/ 2688167 h 2724097"/>
                  <a:gd name="connsiteX10" fmla="*/ 2133600 w 3495964"/>
                  <a:gd name="connsiteY10" fmla="*/ 2722034 h 2724097"/>
                  <a:gd name="connsiteX11" fmla="*/ 1917699 w 3495964"/>
                  <a:gd name="connsiteY11" fmla="*/ 2717801 h 2724097"/>
                  <a:gd name="connsiteX12" fmla="*/ 1934632 w 3495964"/>
                  <a:gd name="connsiteY12" fmla="*/ 2696634 h 2724097"/>
                  <a:gd name="connsiteX13" fmla="*/ 1650998 w 3495964"/>
                  <a:gd name="connsiteY13" fmla="*/ 2679700 h 2724097"/>
                  <a:gd name="connsiteX14" fmla="*/ 1308099 w 3495964"/>
                  <a:gd name="connsiteY14" fmla="*/ 2620432 h 2724097"/>
                  <a:gd name="connsiteX15" fmla="*/ 1032933 w 3495964"/>
                  <a:gd name="connsiteY15" fmla="*/ 2510367 h 2724097"/>
                  <a:gd name="connsiteX16" fmla="*/ 681567 w 3495964"/>
                  <a:gd name="connsiteY16" fmla="*/ 2349500 h 2724097"/>
                  <a:gd name="connsiteX17" fmla="*/ 410633 w 3495964"/>
                  <a:gd name="connsiteY17" fmla="*/ 2218266 h 2724097"/>
                  <a:gd name="connsiteX18" fmla="*/ 173568 w 3495964"/>
                  <a:gd name="connsiteY18" fmla="*/ 2053165 h 2724097"/>
                  <a:gd name="connsiteX19" fmla="*/ 0 w 3495964"/>
                  <a:gd name="connsiteY19" fmla="*/ 1900767 h 2724097"/>
                  <a:gd name="connsiteX20" fmla="*/ 1727200 w 3495964"/>
                  <a:gd name="connsiteY20" fmla="*/ 0 h 2724097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934632 w 3495964"/>
                  <a:gd name="connsiteY12" fmla="*/ 2696634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862665 w 3495964"/>
                  <a:gd name="connsiteY12" fmla="*/ 2688167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31999 w 3495964"/>
                  <a:gd name="connsiteY11" fmla="*/ 2654301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72266 w 3495964"/>
                  <a:gd name="connsiteY9" fmla="*/ 2569634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72266 w 3495964"/>
                  <a:gd name="connsiteY9" fmla="*/ 25696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5999 w 3495964"/>
                  <a:gd name="connsiteY10" fmla="*/ 2650069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324099 w 3495964"/>
                  <a:gd name="connsiteY10" fmla="*/ 2641602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6001 w 3495964"/>
                  <a:gd name="connsiteY10" fmla="*/ 26627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08099 w 3503307"/>
                  <a:gd name="connsiteY14" fmla="*/ 2620432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167"/>
                  <a:gd name="connsiteX1" fmla="*/ 1947333 w 3503307"/>
                  <a:gd name="connsiteY1" fmla="*/ 55033 h 2688167"/>
                  <a:gd name="connsiteX2" fmla="*/ 2175933 w 3503307"/>
                  <a:gd name="connsiteY2" fmla="*/ 135466 h 2688167"/>
                  <a:gd name="connsiteX3" fmla="*/ 2455333 w 3503307"/>
                  <a:gd name="connsiteY3" fmla="*/ 270933 h 2688167"/>
                  <a:gd name="connsiteX4" fmla="*/ 2700867 w 3503307"/>
                  <a:gd name="connsiteY4" fmla="*/ 436033 h 2688167"/>
                  <a:gd name="connsiteX5" fmla="*/ 3318933 w 3503307"/>
                  <a:gd name="connsiteY5" fmla="*/ 1193800 h 2688167"/>
                  <a:gd name="connsiteX6" fmla="*/ 3484033 w 3503307"/>
                  <a:gd name="connsiteY6" fmla="*/ 2146300 h 2688167"/>
                  <a:gd name="connsiteX7" fmla="*/ 2946400 w 3503307"/>
                  <a:gd name="connsiteY7" fmla="*/ 2391834 h 2688167"/>
                  <a:gd name="connsiteX8" fmla="*/ 2717798 w 3503307"/>
                  <a:gd name="connsiteY8" fmla="*/ 2514601 h 2688167"/>
                  <a:gd name="connsiteX9" fmla="*/ 2493433 w 3503307"/>
                  <a:gd name="connsiteY9" fmla="*/ 2607734 h 2688167"/>
                  <a:gd name="connsiteX10" fmla="*/ 2286001 w 3503307"/>
                  <a:gd name="connsiteY10" fmla="*/ 2662767 h 2688167"/>
                  <a:gd name="connsiteX11" fmla="*/ 2065866 w 3503307"/>
                  <a:gd name="connsiteY11" fmla="*/ 2675468 h 2688167"/>
                  <a:gd name="connsiteX12" fmla="*/ 1862665 w 3503307"/>
                  <a:gd name="connsiteY12" fmla="*/ 2688167 h 2688167"/>
                  <a:gd name="connsiteX13" fmla="*/ 1650998 w 3503307"/>
                  <a:gd name="connsiteY13" fmla="*/ 2679700 h 2688167"/>
                  <a:gd name="connsiteX14" fmla="*/ 1333499 w 3503307"/>
                  <a:gd name="connsiteY14" fmla="*/ 2611966 h 2688167"/>
                  <a:gd name="connsiteX15" fmla="*/ 1032933 w 3503307"/>
                  <a:gd name="connsiteY15" fmla="*/ 2510367 h 2688167"/>
                  <a:gd name="connsiteX16" fmla="*/ 681567 w 3503307"/>
                  <a:gd name="connsiteY16" fmla="*/ 2349500 h 2688167"/>
                  <a:gd name="connsiteX17" fmla="*/ 410633 w 3503307"/>
                  <a:gd name="connsiteY17" fmla="*/ 2218266 h 2688167"/>
                  <a:gd name="connsiteX18" fmla="*/ 173568 w 3503307"/>
                  <a:gd name="connsiteY18" fmla="*/ 2053165 h 2688167"/>
                  <a:gd name="connsiteX19" fmla="*/ 0 w 3503307"/>
                  <a:gd name="connsiteY19" fmla="*/ 1900767 h 2688167"/>
                  <a:gd name="connsiteX20" fmla="*/ 1727200 w 3503307"/>
                  <a:gd name="connsiteY20" fmla="*/ 0 h 2688167"/>
                  <a:gd name="connsiteX0" fmla="*/ 1727200 w 3503307"/>
                  <a:gd name="connsiteY0" fmla="*/ 0 h 2692983"/>
                  <a:gd name="connsiteX1" fmla="*/ 1947333 w 3503307"/>
                  <a:gd name="connsiteY1" fmla="*/ 55033 h 2692983"/>
                  <a:gd name="connsiteX2" fmla="*/ 2175933 w 3503307"/>
                  <a:gd name="connsiteY2" fmla="*/ 135466 h 2692983"/>
                  <a:gd name="connsiteX3" fmla="*/ 2455333 w 3503307"/>
                  <a:gd name="connsiteY3" fmla="*/ 270933 h 2692983"/>
                  <a:gd name="connsiteX4" fmla="*/ 2700867 w 3503307"/>
                  <a:gd name="connsiteY4" fmla="*/ 436033 h 2692983"/>
                  <a:gd name="connsiteX5" fmla="*/ 3318933 w 3503307"/>
                  <a:gd name="connsiteY5" fmla="*/ 1193800 h 2692983"/>
                  <a:gd name="connsiteX6" fmla="*/ 3484033 w 3503307"/>
                  <a:gd name="connsiteY6" fmla="*/ 2146300 h 2692983"/>
                  <a:gd name="connsiteX7" fmla="*/ 2946400 w 3503307"/>
                  <a:gd name="connsiteY7" fmla="*/ 2391834 h 2692983"/>
                  <a:gd name="connsiteX8" fmla="*/ 2717798 w 3503307"/>
                  <a:gd name="connsiteY8" fmla="*/ 2514601 h 2692983"/>
                  <a:gd name="connsiteX9" fmla="*/ 2493433 w 3503307"/>
                  <a:gd name="connsiteY9" fmla="*/ 2607734 h 2692983"/>
                  <a:gd name="connsiteX10" fmla="*/ 2286001 w 3503307"/>
                  <a:gd name="connsiteY10" fmla="*/ 2662767 h 2692983"/>
                  <a:gd name="connsiteX11" fmla="*/ 2061633 w 3503307"/>
                  <a:gd name="connsiteY11" fmla="*/ 2692401 h 2692983"/>
                  <a:gd name="connsiteX12" fmla="*/ 1862665 w 3503307"/>
                  <a:gd name="connsiteY12" fmla="*/ 2688167 h 2692983"/>
                  <a:gd name="connsiteX13" fmla="*/ 1650998 w 3503307"/>
                  <a:gd name="connsiteY13" fmla="*/ 2679700 h 2692983"/>
                  <a:gd name="connsiteX14" fmla="*/ 1333499 w 3503307"/>
                  <a:gd name="connsiteY14" fmla="*/ 2611966 h 2692983"/>
                  <a:gd name="connsiteX15" fmla="*/ 1032933 w 3503307"/>
                  <a:gd name="connsiteY15" fmla="*/ 2510367 h 2692983"/>
                  <a:gd name="connsiteX16" fmla="*/ 681567 w 3503307"/>
                  <a:gd name="connsiteY16" fmla="*/ 2349500 h 2692983"/>
                  <a:gd name="connsiteX17" fmla="*/ 410633 w 3503307"/>
                  <a:gd name="connsiteY17" fmla="*/ 2218266 h 2692983"/>
                  <a:gd name="connsiteX18" fmla="*/ 173568 w 3503307"/>
                  <a:gd name="connsiteY18" fmla="*/ 2053165 h 2692983"/>
                  <a:gd name="connsiteX19" fmla="*/ 0 w 3503307"/>
                  <a:gd name="connsiteY19" fmla="*/ 1900767 h 2692983"/>
                  <a:gd name="connsiteX20" fmla="*/ 1727200 w 3503307"/>
                  <a:gd name="connsiteY20" fmla="*/ 0 h 2692983"/>
                  <a:gd name="connsiteX0" fmla="*/ 1727200 w 3503307"/>
                  <a:gd name="connsiteY0" fmla="*/ 0 h 2692423"/>
                  <a:gd name="connsiteX1" fmla="*/ 1947333 w 3503307"/>
                  <a:gd name="connsiteY1" fmla="*/ 55033 h 2692423"/>
                  <a:gd name="connsiteX2" fmla="*/ 2175933 w 3503307"/>
                  <a:gd name="connsiteY2" fmla="*/ 135466 h 2692423"/>
                  <a:gd name="connsiteX3" fmla="*/ 2455333 w 3503307"/>
                  <a:gd name="connsiteY3" fmla="*/ 270933 h 2692423"/>
                  <a:gd name="connsiteX4" fmla="*/ 2700867 w 3503307"/>
                  <a:gd name="connsiteY4" fmla="*/ 436033 h 2692423"/>
                  <a:gd name="connsiteX5" fmla="*/ 3318933 w 3503307"/>
                  <a:gd name="connsiteY5" fmla="*/ 1193800 h 2692423"/>
                  <a:gd name="connsiteX6" fmla="*/ 3484033 w 3503307"/>
                  <a:gd name="connsiteY6" fmla="*/ 2146300 h 2692423"/>
                  <a:gd name="connsiteX7" fmla="*/ 2946400 w 3503307"/>
                  <a:gd name="connsiteY7" fmla="*/ 2391834 h 2692423"/>
                  <a:gd name="connsiteX8" fmla="*/ 2717798 w 3503307"/>
                  <a:gd name="connsiteY8" fmla="*/ 2514601 h 2692423"/>
                  <a:gd name="connsiteX9" fmla="*/ 2493433 w 3503307"/>
                  <a:gd name="connsiteY9" fmla="*/ 2607734 h 2692423"/>
                  <a:gd name="connsiteX10" fmla="*/ 2286001 w 3503307"/>
                  <a:gd name="connsiteY10" fmla="*/ 2662767 h 2692423"/>
                  <a:gd name="connsiteX11" fmla="*/ 2061633 w 3503307"/>
                  <a:gd name="connsiteY11" fmla="*/ 2692401 h 2692423"/>
                  <a:gd name="connsiteX12" fmla="*/ 1862665 w 3503307"/>
                  <a:gd name="connsiteY12" fmla="*/ 2688167 h 2692423"/>
                  <a:gd name="connsiteX13" fmla="*/ 1650998 w 3503307"/>
                  <a:gd name="connsiteY13" fmla="*/ 2679700 h 2692423"/>
                  <a:gd name="connsiteX14" fmla="*/ 1333499 w 3503307"/>
                  <a:gd name="connsiteY14" fmla="*/ 2611966 h 2692423"/>
                  <a:gd name="connsiteX15" fmla="*/ 1032933 w 3503307"/>
                  <a:gd name="connsiteY15" fmla="*/ 2510367 h 2692423"/>
                  <a:gd name="connsiteX16" fmla="*/ 681567 w 3503307"/>
                  <a:gd name="connsiteY16" fmla="*/ 2349500 h 2692423"/>
                  <a:gd name="connsiteX17" fmla="*/ 410633 w 3503307"/>
                  <a:gd name="connsiteY17" fmla="*/ 2218266 h 2692423"/>
                  <a:gd name="connsiteX18" fmla="*/ 173568 w 3503307"/>
                  <a:gd name="connsiteY18" fmla="*/ 2053165 h 2692423"/>
                  <a:gd name="connsiteX19" fmla="*/ 0 w 3503307"/>
                  <a:gd name="connsiteY19" fmla="*/ 1900767 h 2692423"/>
                  <a:gd name="connsiteX20" fmla="*/ 1727200 w 3503307"/>
                  <a:gd name="connsiteY20" fmla="*/ 0 h 2692423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749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485357"/>
                  <a:gd name="connsiteY0" fmla="*/ 0 h 2692401"/>
                  <a:gd name="connsiteX1" fmla="*/ 1947333 w 3485357"/>
                  <a:gd name="connsiteY1" fmla="*/ 55033 h 2692401"/>
                  <a:gd name="connsiteX2" fmla="*/ 2175933 w 3485357"/>
                  <a:gd name="connsiteY2" fmla="*/ 135466 h 2692401"/>
                  <a:gd name="connsiteX3" fmla="*/ 2455333 w 3485357"/>
                  <a:gd name="connsiteY3" fmla="*/ 270933 h 2692401"/>
                  <a:gd name="connsiteX4" fmla="*/ 2700867 w 3485357"/>
                  <a:gd name="connsiteY4" fmla="*/ 436033 h 2692401"/>
                  <a:gd name="connsiteX5" fmla="*/ 3318933 w 3485357"/>
                  <a:gd name="connsiteY5" fmla="*/ 1193800 h 2692401"/>
                  <a:gd name="connsiteX6" fmla="*/ 3484033 w 3485357"/>
                  <a:gd name="connsiteY6" fmla="*/ 2146300 h 2692401"/>
                  <a:gd name="connsiteX7" fmla="*/ 3259666 w 3485357"/>
                  <a:gd name="connsiteY7" fmla="*/ 2311403 h 2692401"/>
                  <a:gd name="connsiteX8" fmla="*/ 2946400 w 3485357"/>
                  <a:gd name="connsiteY8" fmla="*/ 2391834 h 2692401"/>
                  <a:gd name="connsiteX9" fmla="*/ 2717798 w 3485357"/>
                  <a:gd name="connsiteY9" fmla="*/ 2514601 h 2692401"/>
                  <a:gd name="connsiteX10" fmla="*/ 2493433 w 3485357"/>
                  <a:gd name="connsiteY10" fmla="*/ 2607734 h 2692401"/>
                  <a:gd name="connsiteX11" fmla="*/ 2286001 w 3485357"/>
                  <a:gd name="connsiteY11" fmla="*/ 2662767 h 2692401"/>
                  <a:gd name="connsiteX12" fmla="*/ 2061633 w 3485357"/>
                  <a:gd name="connsiteY12" fmla="*/ 2692401 h 2692401"/>
                  <a:gd name="connsiteX13" fmla="*/ 1862665 w 3485357"/>
                  <a:gd name="connsiteY13" fmla="*/ 2688167 h 2692401"/>
                  <a:gd name="connsiteX14" fmla="*/ 1650998 w 3485357"/>
                  <a:gd name="connsiteY14" fmla="*/ 2679700 h 2692401"/>
                  <a:gd name="connsiteX15" fmla="*/ 1333499 w 3485357"/>
                  <a:gd name="connsiteY15" fmla="*/ 2611966 h 2692401"/>
                  <a:gd name="connsiteX16" fmla="*/ 1032933 w 3485357"/>
                  <a:gd name="connsiteY16" fmla="*/ 2510367 h 2692401"/>
                  <a:gd name="connsiteX17" fmla="*/ 681567 w 3485357"/>
                  <a:gd name="connsiteY17" fmla="*/ 2374900 h 2692401"/>
                  <a:gd name="connsiteX18" fmla="*/ 410633 w 3485357"/>
                  <a:gd name="connsiteY18" fmla="*/ 2218266 h 2692401"/>
                  <a:gd name="connsiteX19" fmla="*/ 173568 w 3485357"/>
                  <a:gd name="connsiteY19" fmla="*/ 2053165 h 2692401"/>
                  <a:gd name="connsiteX20" fmla="*/ 0 w 3485357"/>
                  <a:gd name="connsiteY20" fmla="*/ 1900767 h 2692401"/>
                  <a:gd name="connsiteX21" fmla="*/ 1727200 w 3485357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46400 w 3486572"/>
                  <a:gd name="connsiteY8" fmla="*/ 2391834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0574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5715"/>
                  <a:gd name="connsiteY0" fmla="*/ 0 h 2692401"/>
                  <a:gd name="connsiteX1" fmla="*/ 1947333 w 3485715"/>
                  <a:gd name="connsiteY1" fmla="*/ 55033 h 2692401"/>
                  <a:gd name="connsiteX2" fmla="*/ 2175933 w 3485715"/>
                  <a:gd name="connsiteY2" fmla="*/ 135466 h 2692401"/>
                  <a:gd name="connsiteX3" fmla="*/ 2455333 w 3485715"/>
                  <a:gd name="connsiteY3" fmla="*/ 270933 h 2692401"/>
                  <a:gd name="connsiteX4" fmla="*/ 2700867 w 3485715"/>
                  <a:gd name="connsiteY4" fmla="*/ 436033 h 2692401"/>
                  <a:gd name="connsiteX5" fmla="*/ 2916765 w 3485715"/>
                  <a:gd name="connsiteY5" fmla="*/ 668870 h 2692401"/>
                  <a:gd name="connsiteX6" fmla="*/ 3318933 w 3485715"/>
                  <a:gd name="connsiteY6" fmla="*/ 1193800 h 2692401"/>
                  <a:gd name="connsiteX7" fmla="*/ 3484033 w 3485715"/>
                  <a:gd name="connsiteY7" fmla="*/ 2057400 h 2692401"/>
                  <a:gd name="connsiteX8" fmla="*/ 3230033 w 3485715"/>
                  <a:gd name="connsiteY8" fmla="*/ 2260603 h 2692401"/>
                  <a:gd name="connsiteX9" fmla="*/ 2950633 w 3485715"/>
                  <a:gd name="connsiteY9" fmla="*/ 2413001 h 2692401"/>
                  <a:gd name="connsiteX10" fmla="*/ 2717798 w 3485715"/>
                  <a:gd name="connsiteY10" fmla="*/ 2514601 h 2692401"/>
                  <a:gd name="connsiteX11" fmla="*/ 2493433 w 3485715"/>
                  <a:gd name="connsiteY11" fmla="*/ 2607734 h 2692401"/>
                  <a:gd name="connsiteX12" fmla="*/ 2286001 w 3485715"/>
                  <a:gd name="connsiteY12" fmla="*/ 2662767 h 2692401"/>
                  <a:gd name="connsiteX13" fmla="*/ 2061633 w 3485715"/>
                  <a:gd name="connsiteY13" fmla="*/ 2692401 h 2692401"/>
                  <a:gd name="connsiteX14" fmla="*/ 1862665 w 3485715"/>
                  <a:gd name="connsiteY14" fmla="*/ 2688167 h 2692401"/>
                  <a:gd name="connsiteX15" fmla="*/ 1650998 w 3485715"/>
                  <a:gd name="connsiteY15" fmla="*/ 2679700 h 2692401"/>
                  <a:gd name="connsiteX16" fmla="*/ 1333499 w 3485715"/>
                  <a:gd name="connsiteY16" fmla="*/ 2611966 h 2692401"/>
                  <a:gd name="connsiteX17" fmla="*/ 1032933 w 3485715"/>
                  <a:gd name="connsiteY17" fmla="*/ 2510367 h 2692401"/>
                  <a:gd name="connsiteX18" fmla="*/ 681567 w 3485715"/>
                  <a:gd name="connsiteY18" fmla="*/ 2374900 h 2692401"/>
                  <a:gd name="connsiteX19" fmla="*/ 410633 w 3485715"/>
                  <a:gd name="connsiteY19" fmla="*/ 2218266 h 2692401"/>
                  <a:gd name="connsiteX20" fmla="*/ 173568 w 3485715"/>
                  <a:gd name="connsiteY20" fmla="*/ 2053165 h 2692401"/>
                  <a:gd name="connsiteX21" fmla="*/ 0 w 3485715"/>
                  <a:gd name="connsiteY21" fmla="*/ 1900767 h 2692401"/>
                  <a:gd name="connsiteX22" fmla="*/ 1727200 w 3485715"/>
                  <a:gd name="connsiteY22" fmla="*/ 0 h 2692401"/>
                  <a:gd name="connsiteX0" fmla="*/ 1727200 w 3485659"/>
                  <a:gd name="connsiteY0" fmla="*/ 0 h 2692401"/>
                  <a:gd name="connsiteX1" fmla="*/ 1947333 w 3485659"/>
                  <a:gd name="connsiteY1" fmla="*/ 55033 h 2692401"/>
                  <a:gd name="connsiteX2" fmla="*/ 2175933 w 3485659"/>
                  <a:gd name="connsiteY2" fmla="*/ 135466 h 2692401"/>
                  <a:gd name="connsiteX3" fmla="*/ 2455333 w 3485659"/>
                  <a:gd name="connsiteY3" fmla="*/ 270933 h 2692401"/>
                  <a:gd name="connsiteX4" fmla="*/ 2700867 w 3485659"/>
                  <a:gd name="connsiteY4" fmla="*/ 436033 h 2692401"/>
                  <a:gd name="connsiteX5" fmla="*/ 2937932 w 3485659"/>
                  <a:gd name="connsiteY5" fmla="*/ 664636 h 2692401"/>
                  <a:gd name="connsiteX6" fmla="*/ 3318933 w 3485659"/>
                  <a:gd name="connsiteY6" fmla="*/ 1193800 h 2692401"/>
                  <a:gd name="connsiteX7" fmla="*/ 3484033 w 3485659"/>
                  <a:gd name="connsiteY7" fmla="*/ 2057400 h 2692401"/>
                  <a:gd name="connsiteX8" fmla="*/ 3230033 w 3485659"/>
                  <a:gd name="connsiteY8" fmla="*/ 2260603 h 2692401"/>
                  <a:gd name="connsiteX9" fmla="*/ 2950633 w 3485659"/>
                  <a:gd name="connsiteY9" fmla="*/ 2413001 h 2692401"/>
                  <a:gd name="connsiteX10" fmla="*/ 2717798 w 3485659"/>
                  <a:gd name="connsiteY10" fmla="*/ 2514601 h 2692401"/>
                  <a:gd name="connsiteX11" fmla="*/ 2493433 w 3485659"/>
                  <a:gd name="connsiteY11" fmla="*/ 2607734 h 2692401"/>
                  <a:gd name="connsiteX12" fmla="*/ 2286001 w 3485659"/>
                  <a:gd name="connsiteY12" fmla="*/ 2662767 h 2692401"/>
                  <a:gd name="connsiteX13" fmla="*/ 2061633 w 3485659"/>
                  <a:gd name="connsiteY13" fmla="*/ 2692401 h 2692401"/>
                  <a:gd name="connsiteX14" fmla="*/ 1862665 w 3485659"/>
                  <a:gd name="connsiteY14" fmla="*/ 2688167 h 2692401"/>
                  <a:gd name="connsiteX15" fmla="*/ 1650998 w 3485659"/>
                  <a:gd name="connsiteY15" fmla="*/ 2679700 h 2692401"/>
                  <a:gd name="connsiteX16" fmla="*/ 1333499 w 3485659"/>
                  <a:gd name="connsiteY16" fmla="*/ 2611966 h 2692401"/>
                  <a:gd name="connsiteX17" fmla="*/ 1032933 w 3485659"/>
                  <a:gd name="connsiteY17" fmla="*/ 2510367 h 2692401"/>
                  <a:gd name="connsiteX18" fmla="*/ 681567 w 3485659"/>
                  <a:gd name="connsiteY18" fmla="*/ 2374900 h 2692401"/>
                  <a:gd name="connsiteX19" fmla="*/ 410633 w 3485659"/>
                  <a:gd name="connsiteY19" fmla="*/ 2218266 h 2692401"/>
                  <a:gd name="connsiteX20" fmla="*/ 173568 w 3485659"/>
                  <a:gd name="connsiteY20" fmla="*/ 2053165 h 2692401"/>
                  <a:gd name="connsiteX21" fmla="*/ 0 w 3485659"/>
                  <a:gd name="connsiteY21" fmla="*/ 1900767 h 2692401"/>
                  <a:gd name="connsiteX22" fmla="*/ 1727200 w 3485659"/>
                  <a:gd name="connsiteY22" fmla="*/ 0 h 2692401"/>
                  <a:gd name="connsiteX0" fmla="*/ 1727200 w 3485365"/>
                  <a:gd name="connsiteY0" fmla="*/ 0 h 2692401"/>
                  <a:gd name="connsiteX1" fmla="*/ 1947333 w 3485365"/>
                  <a:gd name="connsiteY1" fmla="*/ 55033 h 2692401"/>
                  <a:gd name="connsiteX2" fmla="*/ 2175933 w 3485365"/>
                  <a:gd name="connsiteY2" fmla="*/ 135466 h 2692401"/>
                  <a:gd name="connsiteX3" fmla="*/ 2455333 w 3485365"/>
                  <a:gd name="connsiteY3" fmla="*/ 270933 h 2692401"/>
                  <a:gd name="connsiteX4" fmla="*/ 2700867 w 3485365"/>
                  <a:gd name="connsiteY4" fmla="*/ 436033 h 2692401"/>
                  <a:gd name="connsiteX5" fmla="*/ 2937932 w 3485365"/>
                  <a:gd name="connsiteY5" fmla="*/ 664636 h 2692401"/>
                  <a:gd name="connsiteX6" fmla="*/ 3077632 w 3485365"/>
                  <a:gd name="connsiteY6" fmla="*/ 829736 h 2692401"/>
                  <a:gd name="connsiteX7" fmla="*/ 3318933 w 3485365"/>
                  <a:gd name="connsiteY7" fmla="*/ 1193800 h 2692401"/>
                  <a:gd name="connsiteX8" fmla="*/ 3484033 w 3485365"/>
                  <a:gd name="connsiteY8" fmla="*/ 2057400 h 2692401"/>
                  <a:gd name="connsiteX9" fmla="*/ 3230033 w 3485365"/>
                  <a:gd name="connsiteY9" fmla="*/ 2260603 h 2692401"/>
                  <a:gd name="connsiteX10" fmla="*/ 2950633 w 3485365"/>
                  <a:gd name="connsiteY10" fmla="*/ 2413001 h 2692401"/>
                  <a:gd name="connsiteX11" fmla="*/ 2717798 w 3485365"/>
                  <a:gd name="connsiteY11" fmla="*/ 2514601 h 2692401"/>
                  <a:gd name="connsiteX12" fmla="*/ 2493433 w 3485365"/>
                  <a:gd name="connsiteY12" fmla="*/ 2607734 h 2692401"/>
                  <a:gd name="connsiteX13" fmla="*/ 2286001 w 3485365"/>
                  <a:gd name="connsiteY13" fmla="*/ 2662767 h 2692401"/>
                  <a:gd name="connsiteX14" fmla="*/ 2061633 w 3485365"/>
                  <a:gd name="connsiteY14" fmla="*/ 2692401 h 2692401"/>
                  <a:gd name="connsiteX15" fmla="*/ 1862665 w 3485365"/>
                  <a:gd name="connsiteY15" fmla="*/ 2688167 h 2692401"/>
                  <a:gd name="connsiteX16" fmla="*/ 1650998 w 3485365"/>
                  <a:gd name="connsiteY16" fmla="*/ 2679700 h 2692401"/>
                  <a:gd name="connsiteX17" fmla="*/ 1333499 w 3485365"/>
                  <a:gd name="connsiteY17" fmla="*/ 2611966 h 2692401"/>
                  <a:gd name="connsiteX18" fmla="*/ 1032933 w 3485365"/>
                  <a:gd name="connsiteY18" fmla="*/ 2510367 h 2692401"/>
                  <a:gd name="connsiteX19" fmla="*/ 681567 w 3485365"/>
                  <a:gd name="connsiteY19" fmla="*/ 2374900 h 2692401"/>
                  <a:gd name="connsiteX20" fmla="*/ 410633 w 3485365"/>
                  <a:gd name="connsiteY20" fmla="*/ 2218266 h 2692401"/>
                  <a:gd name="connsiteX21" fmla="*/ 173568 w 3485365"/>
                  <a:gd name="connsiteY21" fmla="*/ 2053165 h 2692401"/>
                  <a:gd name="connsiteX22" fmla="*/ 0 w 3485365"/>
                  <a:gd name="connsiteY22" fmla="*/ 1900767 h 2692401"/>
                  <a:gd name="connsiteX23" fmla="*/ 1727200 w 3485365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37932 w 3485344"/>
                  <a:gd name="connsiteY5" fmla="*/ 6646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394758 w 3485344"/>
                  <a:gd name="connsiteY20" fmla="*/ 2234141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62517 w 3485344"/>
                  <a:gd name="connsiteY20" fmla="*/ 23971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42949 w 3485344"/>
                  <a:gd name="connsiteY19" fmla="*/ 2451103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705100"/>
                  <a:gd name="connsiteX1" fmla="*/ 1947333 w 3485344"/>
                  <a:gd name="connsiteY1" fmla="*/ 55033 h 2705100"/>
                  <a:gd name="connsiteX2" fmla="*/ 2175933 w 3485344"/>
                  <a:gd name="connsiteY2" fmla="*/ 135466 h 2705100"/>
                  <a:gd name="connsiteX3" fmla="*/ 2455333 w 3485344"/>
                  <a:gd name="connsiteY3" fmla="*/ 270933 h 2705100"/>
                  <a:gd name="connsiteX4" fmla="*/ 2700867 w 3485344"/>
                  <a:gd name="connsiteY4" fmla="*/ 436033 h 2705100"/>
                  <a:gd name="connsiteX5" fmla="*/ 2946398 w 3485344"/>
                  <a:gd name="connsiteY5" fmla="*/ 651936 h 2705100"/>
                  <a:gd name="connsiteX6" fmla="*/ 3090332 w 3485344"/>
                  <a:gd name="connsiteY6" fmla="*/ 817036 h 2705100"/>
                  <a:gd name="connsiteX7" fmla="*/ 3318933 w 3485344"/>
                  <a:gd name="connsiteY7" fmla="*/ 1193800 h 2705100"/>
                  <a:gd name="connsiteX8" fmla="*/ 3484033 w 3485344"/>
                  <a:gd name="connsiteY8" fmla="*/ 2057400 h 2705100"/>
                  <a:gd name="connsiteX9" fmla="*/ 3230033 w 3485344"/>
                  <a:gd name="connsiteY9" fmla="*/ 2260603 h 2705100"/>
                  <a:gd name="connsiteX10" fmla="*/ 2950633 w 3485344"/>
                  <a:gd name="connsiteY10" fmla="*/ 2413001 h 2705100"/>
                  <a:gd name="connsiteX11" fmla="*/ 2717798 w 3485344"/>
                  <a:gd name="connsiteY11" fmla="*/ 2514601 h 2705100"/>
                  <a:gd name="connsiteX12" fmla="*/ 2493433 w 3485344"/>
                  <a:gd name="connsiteY12" fmla="*/ 2607734 h 2705100"/>
                  <a:gd name="connsiteX13" fmla="*/ 2286001 w 3485344"/>
                  <a:gd name="connsiteY13" fmla="*/ 2662767 h 2705100"/>
                  <a:gd name="connsiteX14" fmla="*/ 2061633 w 3485344"/>
                  <a:gd name="connsiteY14" fmla="*/ 2692401 h 2705100"/>
                  <a:gd name="connsiteX15" fmla="*/ 1862665 w 3485344"/>
                  <a:gd name="connsiteY15" fmla="*/ 2688167 h 2705100"/>
                  <a:gd name="connsiteX16" fmla="*/ 1644648 w 3485344"/>
                  <a:gd name="connsiteY16" fmla="*/ 2705100 h 2705100"/>
                  <a:gd name="connsiteX17" fmla="*/ 1330324 w 3485344"/>
                  <a:gd name="connsiteY17" fmla="*/ 2653241 h 2705100"/>
                  <a:gd name="connsiteX18" fmla="*/ 1029758 w 3485344"/>
                  <a:gd name="connsiteY18" fmla="*/ 2567517 h 2705100"/>
                  <a:gd name="connsiteX19" fmla="*/ 777874 w 3485344"/>
                  <a:gd name="connsiteY19" fmla="*/ 2473328 h 2705100"/>
                  <a:gd name="connsiteX20" fmla="*/ 608542 w 3485344"/>
                  <a:gd name="connsiteY20" fmla="*/ 2371725 h 2705100"/>
                  <a:gd name="connsiteX21" fmla="*/ 394758 w 3485344"/>
                  <a:gd name="connsiteY21" fmla="*/ 2234141 h 2705100"/>
                  <a:gd name="connsiteX22" fmla="*/ 173568 w 3485344"/>
                  <a:gd name="connsiteY22" fmla="*/ 2053165 h 2705100"/>
                  <a:gd name="connsiteX23" fmla="*/ 0 w 3485344"/>
                  <a:gd name="connsiteY23" fmla="*/ 1900767 h 2705100"/>
                  <a:gd name="connsiteX24" fmla="*/ 1727200 w 3485344"/>
                  <a:gd name="connsiteY24" fmla="*/ 0 h 2705100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50633 w 3485344"/>
                  <a:gd name="connsiteY10" fmla="*/ 2413001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44283 w 3485344"/>
                  <a:gd name="connsiteY10" fmla="*/ 2397126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20574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96223"/>
                  <a:gd name="connsiteY0" fmla="*/ 0 h 2710392"/>
                  <a:gd name="connsiteX1" fmla="*/ 1947333 w 3496223"/>
                  <a:gd name="connsiteY1" fmla="*/ 55033 h 2710392"/>
                  <a:gd name="connsiteX2" fmla="*/ 2175933 w 3496223"/>
                  <a:gd name="connsiteY2" fmla="*/ 135466 h 2710392"/>
                  <a:gd name="connsiteX3" fmla="*/ 2455333 w 3496223"/>
                  <a:gd name="connsiteY3" fmla="*/ 270933 h 2710392"/>
                  <a:gd name="connsiteX4" fmla="*/ 2700867 w 3496223"/>
                  <a:gd name="connsiteY4" fmla="*/ 436033 h 2710392"/>
                  <a:gd name="connsiteX5" fmla="*/ 2946398 w 3496223"/>
                  <a:gd name="connsiteY5" fmla="*/ 651936 h 2710392"/>
                  <a:gd name="connsiteX6" fmla="*/ 3090332 w 3496223"/>
                  <a:gd name="connsiteY6" fmla="*/ 817036 h 2710392"/>
                  <a:gd name="connsiteX7" fmla="*/ 3318933 w 3496223"/>
                  <a:gd name="connsiteY7" fmla="*/ 1193800 h 2710392"/>
                  <a:gd name="connsiteX8" fmla="*/ 3484033 w 3496223"/>
                  <a:gd name="connsiteY8" fmla="*/ 1955800 h 2710392"/>
                  <a:gd name="connsiteX9" fmla="*/ 3482974 w 3496223"/>
                  <a:gd name="connsiteY9" fmla="*/ 1943102 h 2710392"/>
                  <a:gd name="connsiteX10" fmla="*/ 3182408 w 3496223"/>
                  <a:gd name="connsiteY10" fmla="*/ 2244728 h 2710392"/>
                  <a:gd name="connsiteX11" fmla="*/ 2944283 w 3496223"/>
                  <a:gd name="connsiteY11" fmla="*/ 2397126 h 2710392"/>
                  <a:gd name="connsiteX12" fmla="*/ 2717798 w 3496223"/>
                  <a:gd name="connsiteY12" fmla="*/ 2514601 h 2710392"/>
                  <a:gd name="connsiteX13" fmla="*/ 2493433 w 3496223"/>
                  <a:gd name="connsiteY13" fmla="*/ 2607734 h 2710392"/>
                  <a:gd name="connsiteX14" fmla="*/ 2286001 w 3496223"/>
                  <a:gd name="connsiteY14" fmla="*/ 2662767 h 2710392"/>
                  <a:gd name="connsiteX15" fmla="*/ 2061633 w 3496223"/>
                  <a:gd name="connsiteY15" fmla="*/ 2692401 h 2710392"/>
                  <a:gd name="connsiteX16" fmla="*/ 1862665 w 3496223"/>
                  <a:gd name="connsiteY16" fmla="*/ 2710392 h 2710392"/>
                  <a:gd name="connsiteX17" fmla="*/ 1644648 w 3496223"/>
                  <a:gd name="connsiteY17" fmla="*/ 2705100 h 2710392"/>
                  <a:gd name="connsiteX18" fmla="*/ 1330324 w 3496223"/>
                  <a:gd name="connsiteY18" fmla="*/ 2653241 h 2710392"/>
                  <a:gd name="connsiteX19" fmla="*/ 1029758 w 3496223"/>
                  <a:gd name="connsiteY19" fmla="*/ 2567517 h 2710392"/>
                  <a:gd name="connsiteX20" fmla="*/ 777874 w 3496223"/>
                  <a:gd name="connsiteY20" fmla="*/ 2473328 h 2710392"/>
                  <a:gd name="connsiteX21" fmla="*/ 608542 w 3496223"/>
                  <a:gd name="connsiteY21" fmla="*/ 2371725 h 2710392"/>
                  <a:gd name="connsiteX22" fmla="*/ 394758 w 3496223"/>
                  <a:gd name="connsiteY22" fmla="*/ 2234141 h 2710392"/>
                  <a:gd name="connsiteX23" fmla="*/ 173568 w 3496223"/>
                  <a:gd name="connsiteY23" fmla="*/ 2053165 h 2710392"/>
                  <a:gd name="connsiteX24" fmla="*/ 0 w 3496223"/>
                  <a:gd name="connsiteY24" fmla="*/ 1900767 h 2710392"/>
                  <a:gd name="connsiteX25" fmla="*/ 1727200 w 3496223"/>
                  <a:gd name="connsiteY25" fmla="*/ 0 h 2710392"/>
                  <a:gd name="connsiteX0" fmla="*/ 1727200 w 3489716"/>
                  <a:gd name="connsiteY0" fmla="*/ 0 h 2710392"/>
                  <a:gd name="connsiteX1" fmla="*/ 1947333 w 3489716"/>
                  <a:gd name="connsiteY1" fmla="*/ 55033 h 2710392"/>
                  <a:gd name="connsiteX2" fmla="*/ 2175933 w 3489716"/>
                  <a:gd name="connsiteY2" fmla="*/ 135466 h 2710392"/>
                  <a:gd name="connsiteX3" fmla="*/ 2455333 w 3489716"/>
                  <a:gd name="connsiteY3" fmla="*/ 270933 h 2710392"/>
                  <a:gd name="connsiteX4" fmla="*/ 2700867 w 3489716"/>
                  <a:gd name="connsiteY4" fmla="*/ 436033 h 2710392"/>
                  <a:gd name="connsiteX5" fmla="*/ 2946398 w 3489716"/>
                  <a:gd name="connsiteY5" fmla="*/ 651936 h 2710392"/>
                  <a:gd name="connsiteX6" fmla="*/ 3090332 w 3489716"/>
                  <a:gd name="connsiteY6" fmla="*/ 817036 h 2710392"/>
                  <a:gd name="connsiteX7" fmla="*/ 3318933 w 3489716"/>
                  <a:gd name="connsiteY7" fmla="*/ 1193800 h 2710392"/>
                  <a:gd name="connsiteX8" fmla="*/ 3406774 w 3489716"/>
                  <a:gd name="connsiteY8" fmla="*/ 1552577 h 2710392"/>
                  <a:gd name="connsiteX9" fmla="*/ 3484033 w 3489716"/>
                  <a:gd name="connsiteY9" fmla="*/ 1955800 h 2710392"/>
                  <a:gd name="connsiteX10" fmla="*/ 3482974 w 3489716"/>
                  <a:gd name="connsiteY10" fmla="*/ 1943102 h 2710392"/>
                  <a:gd name="connsiteX11" fmla="*/ 3182408 w 3489716"/>
                  <a:gd name="connsiteY11" fmla="*/ 2244728 h 2710392"/>
                  <a:gd name="connsiteX12" fmla="*/ 2944283 w 3489716"/>
                  <a:gd name="connsiteY12" fmla="*/ 2397126 h 2710392"/>
                  <a:gd name="connsiteX13" fmla="*/ 2717798 w 3489716"/>
                  <a:gd name="connsiteY13" fmla="*/ 2514601 h 2710392"/>
                  <a:gd name="connsiteX14" fmla="*/ 2493433 w 3489716"/>
                  <a:gd name="connsiteY14" fmla="*/ 2607734 h 2710392"/>
                  <a:gd name="connsiteX15" fmla="*/ 2286001 w 3489716"/>
                  <a:gd name="connsiteY15" fmla="*/ 2662767 h 2710392"/>
                  <a:gd name="connsiteX16" fmla="*/ 2061633 w 3489716"/>
                  <a:gd name="connsiteY16" fmla="*/ 2692401 h 2710392"/>
                  <a:gd name="connsiteX17" fmla="*/ 1862665 w 3489716"/>
                  <a:gd name="connsiteY17" fmla="*/ 2710392 h 2710392"/>
                  <a:gd name="connsiteX18" fmla="*/ 1644648 w 3489716"/>
                  <a:gd name="connsiteY18" fmla="*/ 2705100 h 2710392"/>
                  <a:gd name="connsiteX19" fmla="*/ 1330324 w 3489716"/>
                  <a:gd name="connsiteY19" fmla="*/ 2653241 h 2710392"/>
                  <a:gd name="connsiteX20" fmla="*/ 1029758 w 3489716"/>
                  <a:gd name="connsiteY20" fmla="*/ 2567517 h 2710392"/>
                  <a:gd name="connsiteX21" fmla="*/ 777874 w 3489716"/>
                  <a:gd name="connsiteY21" fmla="*/ 2473328 h 2710392"/>
                  <a:gd name="connsiteX22" fmla="*/ 608542 w 3489716"/>
                  <a:gd name="connsiteY22" fmla="*/ 2371725 h 2710392"/>
                  <a:gd name="connsiteX23" fmla="*/ 394758 w 3489716"/>
                  <a:gd name="connsiteY23" fmla="*/ 2234141 h 2710392"/>
                  <a:gd name="connsiteX24" fmla="*/ 173568 w 3489716"/>
                  <a:gd name="connsiteY24" fmla="*/ 2053165 h 2710392"/>
                  <a:gd name="connsiteX25" fmla="*/ 0 w 3489716"/>
                  <a:gd name="connsiteY25" fmla="*/ 1900767 h 2710392"/>
                  <a:gd name="connsiteX26" fmla="*/ 1727200 w 3489716"/>
                  <a:gd name="connsiteY26" fmla="*/ 0 h 2710392"/>
                  <a:gd name="connsiteX0" fmla="*/ 1727200 w 3488070"/>
                  <a:gd name="connsiteY0" fmla="*/ 0 h 2710392"/>
                  <a:gd name="connsiteX1" fmla="*/ 1947333 w 3488070"/>
                  <a:gd name="connsiteY1" fmla="*/ 55033 h 2710392"/>
                  <a:gd name="connsiteX2" fmla="*/ 2175933 w 3488070"/>
                  <a:gd name="connsiteY2" fmla="*/ 135466 h 2710392"/>
                  <a:gd name="connsiteX3" fmla="*/ 2455333 w 3488070"/>
                  <a:gd name="connsiteY3" fmla="*/ 270933 h 2710392"/>
                  <a:gd name="connsiteX4" fmla="*/ 2700867 w 3488070"/>
                  <a:gd name="connsiteY4" fmla="*/ 436033 h 2710392"/>
                  <a:gd name="connsiteX5" fmla="*/ 2946398 w 3488070"/>
                  <a:gd name="connsiteY5" fmla="*/ 651936 h 2710392"/>
                  <a:gd name="connsiteX6" fmla="*/ 3090332 w 3488070"/>
                  <a:gd name="connsiteY6" fmla="*/ 817036 h 2710392"/>
                  <a:gd name="connsiteX7" fmla="*/ 3318933 w 3488070"/>
                  <a:gd name="connsiteY7" fmla="*/ 1193800 h 2710392"/>
                  <a:gd name="connsiteX8" fmla="*/ 3428999 w 3488070"/>
                  <a:gd name="connsiteY8" fmla="*/ 1552577 h 2710392"/>
                  <a:gd name="connsiteX9" fmla="*/ 3484033 w 3488070"/>
                  <a:gd name="connsiteY9" fmla="*/ 1955800 h 2710392"/>
                  <a:gd name="connsiteX10" fmla="*/ 3482974 w 3488070"/>
                  <a:gd name="connsiteY10" fmla="*/ 1943102 h 2710392"/>
                  <a:gd name="connsiteX11" fmla="*/ 3182408 w 3488070"/>
                  <a:gd name="connsiteY11" fmla="*/ 2244728 h 2710392"/>
                  <a:gd name="connsiteX12" fmla="*/ 2944283 w 3488070"/>
                  <a:gd name="connsiteY12" fmla="*/ 2397126 h 2710392"/>
                  <a:gd name="connsiteX13" fmla="*/ 2717798 w 3488070"/>
                  <a:gd name="connsiteY13" fmla="*/ 2514601 h 2710392"/>
                  <a:gd name="connsiteX14" fmla="*/ 2493433 w 3488070"/>
                  <a:gd name="connsiteY14" fmla="*/ 2607734 h 2710392"/>
                  <a:gd name="connsiteX15" fmla="*/ 2286001 w 3488070"/>
                  <a:gd name="connsiteY15" fmla="*/ 2662767 h 2710392"/>
                  <a:gd name="connsiteX16" fmla="*/ 2061633 w 3488070"/>
                  <a:gd name="connsiteY16" fmla="*/ 2692401 h 2710392"/>
                  <a:gd name="connsiteX17" fmla="*/ 1862665 w 3488070"/>
                  <a:gd name="connsiteY17" fmla="*/ 2710392 h 2710392"/>
                  <a:gd name="connsiteX18" fmla="*/ 1644648 w 3488070"/>
                  <a:gd name="connsiteY18" fmla="*/ 2705100 h 2710392"/>
                  <a:gd name="connsiteX19" fmla="*/ 1330324 w 3488070"/>
                  <a:gd name="connsiteY19" fmla="*/ 2653241 h 2710392"/>
                  <a:gd name="connsiteX20" fmla="*/ 1029758 w 3488070"/>
                  <a:gd name="connsiteY20" fmla="*/ 2567517 h 2710392"/>
                  <a:gd name="connsiteX21" fmla="*/ 777874 w 3488070"/>
                  <a:gd name="connsiteY21" fmla="*/ 2473328 h 2710392"/>
                  <a:gd name="connsiteX22" fmla="*/ 608542 w 3488070"/>
                  <a:gd name="connsiteY22" fmla="*/ 2371725 h 2710392"/>
                  <a:gd name="connsiteX23" fmla="*/ 394758 w 3488070"/>
                  <a:gd name="connsiteY23" fmla="*/ 2234141 h 2710392"/>
                  <a:gd name="connsiteX24" fmla="*/ 173568 w 3488070"/>
                  <a:gd name="connsiteY24" fmla="*/ 2053165 h 2710392"/>
                  <a:gd name="connsiteX25" fmla="*/ 0 w 3488070"/>
                  <a:gd name="connsiteY25" fmla="*/ 1900767 h 2710392"/>
                  <a:gd name="connsiteX26" fmla="*/ 1727200 w 3488070"/>
                  <a:gd name="connsiteY26" fmla="*/ 0 h 2710392"/>
                  <a:gd name="connsiteX0" fmla="*/ 3482974 w 3575473"/>
                  <a:gd name="connsiteY0" fmla="*/ 1943102 h 2710392"/>
                  <a:gd name="connsiteX1" fmla="*/ 3182408 w 3575473"/>
                  <a:gd name="connsiteY1" fmla="*/ 2244728 h 2710392"/>
                  <a:gd name="connsiteX2" fmla="*/ 2944283 w 3575473"/>
                  <a:gd name="connsiteY2" fmla="*/ 2397126 h 2710392"/>
                  <a:gd name="connsiteX3" fmla="*/ 2717798 w 3575473"/>
                  <a:gd name="connsiteY3" fmla="*/ 2514601 h 2710392"/>
                  <a:gd name="connsiteX4" fmla="*/ 2493433 w 3575473"/>
                  <a:gd name="connsiteY4" fmla="*/ 2607734 h 2710392"/>
                  <a:gd name="connsiteX5" fmla="*/ 2286001 w 3575473"/>
                  <a:gd name="connsiteY5" fmla="*/ 2662767 h 2710392"/>
                  <a:gd name="connsiteX6" fmla="*/ 2061633 w 3575473"/>
                  <a:gd name="connsiteY6" fmla="*/ 2692401 h 2710392"/>
                  <a:gd name="connsiteX7" fmla="*/ 1862665 w 3575473"/>
                  <a:gd name="connsiteY7" fmla="*/ 2710392 h 2710392"/>
                  <a:gd name="connsiteX8" fmla="*/ 1644648 w 3575473"/>
                  <a:gd name="connsiteY8" fmla="*/ 2705100 h 2710392"/>
                  <a:gd name="connsiteX9" fmla="*/ 1330324 w 3575473"/>
                  <a:gd name="connsiteY9" fmla="*/ 2653241 h 2710392"/>
                  <a:gd name="connsiteX10" fmla="*/ 1029758 w 3575473"/>
                  <a:gd name="connsiteY10" fmla="*/ 2567517 h 2710392"/>
                  <a:gd name="connsiteX11" fmla="*/ 777874 w 3575473"/>
                  <a:gd name="connsiteY11" fmla="*/ 2473328 h 2710392"/>
                  <a:gd name="connsiteX12" fmla="*/ 608542 w 3575473"/>
                  <a:gd name="connsiteY12" fmla="*/ 2371725 h 2710392"/>
                  <a:gd name="connsiteX13" fmla="*/ 394758 w 3575473"/>
                  <a:gd name="connsiteY13" fmla="*/ 2234141 h 2710392"/>
                  <a:gd name="connsiteX14" fmla="*/ 173568 w 3575473"/>
                  <a:gd name="connsiteY14" fmla="*/ 2053165 h 2710392"/>
                  <a:gd name="connsiteX15" fmla="*/ 0 w 3575473"/>
                  <a:gd name="connsiteY15" fmla="*/ 1900767 h 2710392"/>
                  <a:gd name="connsiteX16" fmla="*/ 1727200 w 3575473"/>
                  <a:gd name="connsiteY16" fmla="*/ 0 h 2710392"/>
                  <a:gd name="connsiteX17" fmla="*/ 1947333 w 3575473"/>
                  <a:gd name="connsiteY17" fmla="*/ 55033 h 2710392"/>
                  <a:gd name="connsiteX18" fmla="*/ 2175933 w 3575473"/>
                  <a:gd name="connsiteY18" fmla="*/ 135466 h 2710392"/>
                  <a:gd name="connsiteX19" fmla="*/ 2455333 w 3575473"/>
                  <a:gd name="connsiteY19" fmla="*/ 270933 h 2710392"/>
                  <a:gd name="connsiteX20" fmla="*/ 2700867 w 3575473"/>
                  <a:gd name="connsiteY20" fmla="*/ 436033 h 2710392"/>
                  <a:gd name="connsiteX21" fmla="*/ 2946398 w 3575473"/>
                  <a:gd name="connsiteY21" fmla="*/ 651936 h 2710392"/>
                  <a:gd name="connsiteX22" fmla="*/ 3090332 w 3575473"/>
                  <a:gd name="connsiteY22" fmla="*/ 817036 h 2710392"/>
                  <a:gd name="connsiteX23" fmla="*/ 3318933 w 3575473"/>
                  <a:gd name="connsiteY23" fmla="*/ 1193800 h 2710392"/>
                  <a:gd name="connsiteX24" fmla="*/ 3428999 w 3575473"/>
                  <a:gd name="connsiteY24" fmla="*/ 1552577 h 2710392"/>
                  <a:gd name="connsiteX25" fmla="*/ 3575473 w 3575473"/>
                  <a:gd name="connsiteY25" fmla="*/ 20472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2974"/>
                  <a:gd name="connsiteY0" fmla="*/ 1943102 h 2710392"/>
                  <a:gd name="connsiteX1" fmla="*/ 3182408 w 3482974"/>
                  <a:gd name="connsiteY1" fmla="*/ 2244728 h 2710392"/>
                  <a:gd name="connsiteX2" fmla="*/ 2944283 w 3482974"/>
                  <a:gd name="connsiteY2" fmla="*/ 2397126 h 2710392"/>
                  <a:gd name="connsiteX3" fmla="*/ 2717798 w 3482974"/>
                  <a:gd name="connsiteY3" fmla="*/ 2514601 h 2710392"/>
                  <a:gd name="connsiteX4" fmla="*/ 2493433 w 3482974"/>
                  <a:gd name="connsiteY4" fmla="*/ 2607734 h 2710392"/>
                  <a:gd name="connsiteX5" fmla="*/ 2286001 w 3482974"/>
                  <a:gd name="connsiteY5" fmla="*/ 2662767 h 2710392"/>
                  <a:gd name="connsiteX6" fmla="*/ 2061633 w 3482974"/>
                  <a:gd name="connsiteY6" fmla="*/ 2692401 h 2710392"/>
                  <a:gd name="connsiteX7" fmla="*/ 1862665 w 3482974"/>
                  <a:gd name="connsiteY7" fmla="*/ 2710392 h 2710392"/>
                  <a:gd name="connsiteX8" fmla="*/ 1644648 w 3482974"/>
                  <a:gd name="connsiteY8" fmla="*/ 2705100 h 2710392"/>
                  <a:gd name="connsiteX9" fmla="*/ 1330324 w 3482974"/>
                  <a:gd name="connsiteY9" fmla="*/ 2653241 h 2710392"/>
                  <a:gd name="connsiteX10" fmla="*/ 1029758 w 3482974"/>
                  <a:gd name="connsiteY10" fmla="*/ 2567517 h 2710392"/>
                  <a:gd name="connsiteX11" fmla="*/ 777874 w 3482974"/>
                  <a:gd name="connsiteY11" fmla="*/ 2473328 h 2710392"/>
                  <a:gd name="connsiteX12" fmla="*/ 608542 w 3482974"/>
                  <a:gd name="connsiteY12" fmla="*/ 2371725 h 2710392"/>
                  <a:gd name="connsiteX13" fmla="*/ 394758 w 3482974"/>
                  <a:gd name="connsiteY13" fmla="*/ 2234141 h 2710392"/>
                  <a:gd name="connsiteX14" fmla="*/ 173568 w 3482974"/>
                  <a:gd name="connsiteY14" fmla="*/ 2053165 h 2710392"/>
                  <a:gd name="connsiteX15" fmla="*/ 0 w 3482974"/>
                  <a:gd name="connsiteY15" fmla="*/ 1900767 h 2710392"/>
                  <a:gd name="connsiteX16" fmla="*/ 1727200 w 3482974"/>
                  <a:gd name="connsiteY16" fmla="*/ 0 h 2710392"/>
                  <a:gd name="connsiteX17" fmla="*/ 1947333 w 3482974"/>
                  <a:gd name="connsiteY17" fmla="*/ 55033 h 2710392"/>
                  <a:gd name="connsiteX18" fmla="*/ 2175933 w 3482974"/>
                  <a:gd name="connsiteY18" fmla="*/ 135466 h 2710392"/>
                  <a:gd name="connsiteX19" fmla="*/ 2455333 w 3482974"/>
                  <a:gd name="connsiteY19" fmla="*/ 270933 h 2710392"/>
                  <a:gd name="connsiteX20" fmla="*/ 2700867 w 3482974"/>
                  <a:gd name="connsiteY20" fmla="*/ 436033 h 2710392"/>
                  <a:gd name="connsiteX21" fmla="*/ 2946398 w 3482974"/>
                  <a:gd name="connsiteY21" fmla="*/ 651936 h 2710392"/>
                  <a:gd name="connsiteX22" fmla="*/ 3090332 w 3482974"/>
                  <a:gd name="connsiteY22" fmla="*/ 817036 h 2710392"/>
                  <a:gd name="connsiteX23" fmla="*/ 3318933 w 3482974"/>
                  <a:gd name="connsiteY23" fmla="*/ 1193800 h 2710392"/>
                  <a:gd name="connsiteX24" fmla="*/ 3428999 w 3482974"/>
                  <a:gd name="connsiteY24" fmla="*/ 1552577 h 2710392"/>
                  <a:gd name="connsiteX25" fmla="*/ 3477048 w 3482974"/>
                  <a:gd name="connsiteY25" fmla="*/ 1945640 h 2710392"/>
                  <a:gd name="connsiteX0" fmla="*/ 3482974 w 3482974"/>
                  <a:gd name="connsiteY0" fmla="*/ 1943102 h 2710392"/>
                  <a:gd name="connsiteX1" fmla="*/ 3332162 w 3482974"/>
                  <a:gd name="connsiteY1" fmla="*/ 209391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  <a:gd name="connsiteX0" fmla="*/ 3482974 w 3482974"/>
                  <a:gd name="connsiteY0" fmla="*/ 1943102 h 2710392"/>
                  <a:gd name="connsiteX1" fmla="*/ 3336925 w 3482974"/>
                  <a:gd name="connsiteY1" fmla="*/ 210026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175933 w 3482974"/>
                  <a:gd name="connsiteY19" fmla="*/ 268005 h 2842931"/>
                  <a:gd name="connsiteX20" fmla="*/ 2455333 w 3482974"/>
                  <a:gd name="connsiteY20" fmla="*/ 403472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55333 w 3482974"/>
                  <a:gd name="connsiteY20" fmla="*/ 403472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00867 w 3482974"/>
                  <a:gd name="connsiteY21" fmla="*/ 568572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46398 w 3482974"/>
                  <a:gd name="connsiteY22" fmla="*/ 784475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90332 w 3482974"/>
                  <a:gd name="connsiteY23" fmla="*/ 949575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318933 w 3482974"/>
                  <a:gd name="connsiteY24" fmla="*/ 1326339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302095 w 3482974"/>
                  <a:gd name="connsiteY24" fmla="*/ 1346522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66607 w 3482974"/>
                  <a:gd name="connsiteY24" fmla="*/ 1360597 h 2842931"/>
                  <a:gd name="connsiteX25" fmla="*/ 3428999 w 3482974"/>
                  <a:gd name="connsiteY25" fmla="*/ 1685116 h 2842931"/>
                  <a:gd name="connsiteX26" fmla="*/ 3477048 w 3482974"/>
                  <a:gd name="connsiteY26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03208 w 3482974"/>
                  <a:gd name="connsiteY24" fmla="*/ 1190494 h 2842931"/>
                  <a:gd name="connsiteX25" fmla="*/ 3266607 w 3482974"/>
                  <a:gd name="connsiteY25" fmla="*/ 1360597 h 2842931"/>
                  <a:gd name="connsiteX26" fmla="*/ 3428999 w 3482974"/>
                  <a:gd name="connsiteY26" fmla="*/ 1685116 h 2842931"/>
                  <a:gd name="connsiteX27" fmla="*/ 3477048 w 3482974"/>
                  <a:gd name="connsiteY27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110916 w 3482974"/>
                  <a:gd name="connsiteY23" fmla="*/ 945971 h 2842931"/>
                  <a:gd name="connsiteX24" fmla="*/ 3218440 w 3482974"/>
                  <a:gd name="connsiteY24" fmla="*/ 1184804 h 2842931"/>
                  <a:gd name="connsiteX25" fmla="*/ 3266607 w 3482974"/>
                  <a:gd name="connsiteY25" fmla="*/ 1360597 h 2842931"/>
                  <a:gd name="connsiteX26" fmla="*/ 3428999 w 3482974"/>
                  <a:gd name="connsiteY26" fmla="*/ 1685116 h 2842931"/>
                  <a:gd name="connsiteX27" fmla="*/ 3477048 w 3482974"/>
                  <a:gd name="connsiteY27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3882 w 3482974"/>
                  <a:gd name="connsiteY23" fmla="*/ 81162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989009 w 3482974"/>
                  <a:gd name="connsiteY22" fmla="*/ 760384 h 2842931"/>
                  <a:gd name="connsiteX23" fmla="*/ 3038123 w 3482974"/>
                  <a:gd name="connsiteY23" fmla="*/ 835376 h 2842931"/>
                  <a:gd name="connsiteX24" fmla="*/ 3110916 w 3482974"/>
                  <a:gd name="connsiteY24" fmla="*/ 945971 h 2842931"/>
                  <a:gd name="connsiteX25" fmla="*/ 3218440 w 3482974"/>
                  <a:gd name="connsiteY25" fmla="*/ 1184804 h 2842931"/>
                  <a:gd name="connsiteX26" fmla="*/ 3266607 w 3482974"/>
                  <a:gd name="connsiteY26" fmla="*/ 1360597 h 2842931"/>
                  <a:gd name="connsiteX27" fmla="*/ 3428999 w 3482974"/>
                  <a:gd name="connsiteY27" fmla="*/ 1685116 h 2842931"/>
                  <a:gd name="connsiteX28" fmla="*/ 3477048 w 3482974"/>
                  <a:gd name="connsiteY28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893826 w 3482974"/>
                  <a:gd name="connsiteY22" fmla="*/ 668631 h 2842931"/>
                  <a:gd name="connsiteX23" fmla="*/ 2989009 w 3482974"/>
                  <a:gd name="connsiteY23" fmla="*/ 760384 h 2842931"/>
                  <a:gd name="connsiteX24" fmla="*/ 3038123 w 3482974"/>
                  <a:gd name="connsiteY24" fmla="*/ 835376 h 2842931"/>
                  <a:gd name="connsiteX25" fmla="*/ 3110916 w 3482974"/>
                  <a:gd name="connsiteY25" fmla="*/ 945971 h 2842931"/>
                  <a:gd name="connsiteX26" fmla="*/ 3218440 w 3482974"/>
                  <a:gd name="connsiteY26" fmla="*/ 1184804 h 2842931"/>
                  <a:gd name="connsiteX27" fmla="*/ 3266607 w 3482974"/>
                  <a:gd name="connsiteY27" fmla="*/ 1360597 h 2842931"/>
                  <a:gd name="connsiteX28" fmla="*/ 3428999 w 3482974"/>
                  <a:gd name="connsiteY28" fmla="*/ 1685116 h 2842931"/>
                  <a:gd name="connsiteX29" fmla="*/ 3477048 w 3482974"/>
                  <a:gd name="connsiteY29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745906 w 3482974"/>
                  <a:gd name="connsiteY21" fmla="*/ 541939 h 2842931"/>
                  <a:gd name="connsiteX22" fmla="*/ 2893003 w 3482974"/>
                  <a:gd name="connsiteY22" fmla="*/ 656680 h 2842931"/>
                  <a:gd name="connsiteX23" fmla="*/ 2989009 w 3482974"/>
                  <a:gd name="connsiteY23" fmla="*/ 760384 h 2842931"/>
                  <a:gd name="connsiteX24" fmla="*/ 3038123 w 3482974"/>
                  <a:gd name="connsiteY24" fmla="*/ 835376 h 2842931"/>
                  <a:gd name="connsiteX25" fmla="*/ 3110916 w 3482974"/>
                  <a:gd name="connsiteY25" fmla="*/ 945971 h 2842931"/>
                  <a:gd name="connsiteX26" fmla="*/ 3218440 w 3482974"/>
                  <a:gd name="connsiteY26" fmla="*/ 1184804 h 2842931"/>
                  <a:gd name="connsiteX27" fmla="*/ 3266607 w 3482974"/>
                  <a:gd name="connsiteY27" fmla="*/ 1360597 h 2842931"/>
                  <a:gd name="connsiteX28" fmla="*/ 3428999 w 3482974"/>
                  <a:gd name="connsiteY28" fmla="*/ 1685116 h 2842931"/>
                  <a:gd name="connsiteX29" fmla="*/ 3477048 w 3482974"/>
                  <a:gd name="connsiteY29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43642 w 3482974"/>
                  <a:gd name="connsiteY21" fmla="*/ 476881 h 2842931"/>
                  <a:gd name="connsiteX22" fmla="*/ 2745906 w 3482974"/>
                  <a:gd name="connsiteY22" fmla="*/ 54193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45906 w 3482974"/>
                  <a:gd name="connsiteY22" fmla="*/ 54193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3359 w 3482974"/>
                  <a:gd name="connsiteY21" fmla="*/ 466713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483987 w 3482974"/>
                  <a:gd name="connsiteY20" fmla="*/ 365799 h 2842931"/>
                  <a:gd name="connsiteX21" fmla="*/ 2655459 w 3482974"/>
                  <a:gd name="connsiteY21" fmla="*/ 459391 h 2842931"/>
                  <a:gd name="connsiteX22" fmla="*/ 2758215 w 3482974"/>
                  <a:gd name="connsiteY22" fmla="*/ 531619 h 2842931"/>
                  <a:gd name="connsiteX23" fmla="*/ 2893003 w 3482974"/>
                  <a:gd name="connsiteY23" fmla="*/ 656680 h 2842931"/>
                  <a:gd name="connsiteX24" fmla="*/ 2989009 w 3482974"/>
                  <a:gd name="connsiteY24" fmla="*/ 760384 h 2842931"/>
                  <a:gd name="connsiteX25" fmla="*/ 3038123 w 3482974"/>
                  <a:gd name="connsiteY25" fmla="*/ 835376 h 2842931"/>
                  <a:gd name="connsiteX26" fmla="*/ 3110916 w 3482974"/>
                  <a:gd name="connsiteY26" fmla="*/ 945971 h 2842931"/>
                  <a:gd name="connsiteX27" fmla="*/ 3218440 w 3482974"/>
                  <a:gd name="connsiteY27" fmla="*/ 1184804 h 2842931"/>
                  <a:gd name="connsiteX28" fmla="*/ 3266607 w 3482974"/>
                  <a:gd name="connsiteY28" fmla="*/ 1360597 h 2842931"/>
                  <a:gd name="connsiteX29" fmla="*/ 3428999 w 3482974"/>
                  <a:gd name="connsiteY29" fmla="*/ 1685116 h 2842931"/>
                  <a:gd name="connsiteX30" fmla="*/ 3477048 w 3482974"/>
                  <a:gd name="connsiteY30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56201 w 3482974"/>
                  <a:gd name="connsiteY20" fmla="*/ 311310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58215 w 3482974"/>
                  <a:gd name="connsiteY23" fmla="*/ 531619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58215 w 3482974"/>
                  <a:gd name="connsiteY23" fmla="*/ 531619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428999 w 3482974"/>
                  <a:gd name="connsiteY30" fmla="*/ 1685116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433 w 3482974"/>
                  <a:gd name="connsiteY30" fmla="*/ 1726469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477048 w 3482974"/>
                  <a:gd name="connsiteY31" fmla="*/ 2078179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277834 w 3482974"/>
                  <a:gd name="connsiteY31" fmla="*/ 1794654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1576 w 3482974"/>
                  <a:gd name="connsiteY30" fmla="*/ 1580363 h 2842931"/>
                  <a:gd name="connsiteX31" fmla="*/ 3298419 w 3482974"/>
                  <a:gd name="connsiteY31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86695 w 3482974"/>
                  <a:gd name="connsiteY30" fmla="*/ 1495189 h 2842931"/>
                  <a:gd name="connsiteX31" fmla="*/ 3291576 w 3482974"/>
                  <a:gd name="connsiteY31" fmla="*/ 1580363 h 2842931"/>
                  <a:gd name="connsiteX32" fmla="*/ 3298419 w 3482974"/>
                  <a:gd name="connsiteY32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291576 w 3482974"/>
                  <a:gd name="connsiteY31" fmla="*/ 1580363 h 2842931"/>
                  <a:gd name="connsiteX32" fmla="*/ 3298419 w 3482974"/>
                  <a:gd name="connsiteY32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291576 w 3482974"/>
                  <a:gd name="connsiteY31" fmla="*/ 1580363 h 2842931"/>
                  <a:gd name="connsiteX32" fmla="*/ 3301721 w 3482974"/>
                  <a:gd name="connsiteY32" fmla="*/ 1599903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304544 w 3482974"/>
                  <a:gd name="connsiteY31" fmla="*/ 1579604 h 2842931"/>
                  <a:gd name="connsiteX32" fmla="*/ 3301721 w 3482974"/>
                  <a:gd name="connsiteY32" fmla="*/ 1599903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6741 w 3482974"/>
                  <a:gd name="connsiteY30" fmla="*/ 1489802 h 2842931"/>
                  <a:gd name="connsiteX31" fmla="*/ 3304544 w 3482974"/>
                  <a:gd name="connsiteY31" fmla="*/ 1579604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2213 w 3482974"/>
                  <a:gd name="connsiteY30" fmla="*/ 1499667 h 2842931"/>
                  <a:gd name="connsiteX31" fmla="*/ 3304544 w 3482974"/>
                  <a:gd name="connsiteY31" fmla="*/ 1579604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482974 w 3482974"/>
                  <a:gd name="connsiteY0" fmla="*/ 2075641 h 2842931"/>
                  <a:gd name="connsiteX1" fmla="*/ 3336925 w 3482974"/>
                  <a:gd name="connsiteY1" fmla="*/ 2232804 h 2842931"/>
                  <a:gd name="connsiteX2" fmla="*/ 3182408 w 3482974"/>
                  <a:gd name="connsiteY2" fmla="*/ 2377267 h 2842931"/>
                  <a:gd name="connsiteX3" fmla="*/ 2944283 w 3482974"/>
                  <a:gd name="connsiteY3" fmla="*/ 2529665 h 2842931"/>
                  <a:gd name="connsiteX4" fmla="*/ 2717798 w 3482974"/>
                  <a:gd name="connsiteY4" fmla="*/ 2647140 h 2842931"/>
                  <a:gd name="connsiteX5" fmla="*/ 2493433 w 3482974"/>
                  <a:gd name="connsiteY5" fmla="*/ 2740273 h 2842931"/>
                  <a:gd name="connsiteX6" fmla="*/ 2286001 w 3482974"/>
                  <a:gd name="connsiteY6" fmla="*/ 2795306 h 2842931"/>
                  <a:gd name="connsiteX7" fmla="*/ 2061633 w 3482974"/>
                  <a:gd name="connsiteY7" fmla="*/ 2824940 h 2842931"/>
                  <a:gd name="connsiteX8" fmla="*/ 1862665 w 3482974"/>
                  <a:gd name="connsiteY8" fmla="*/ 2842931 h 2842931"/>
                  <a:gd name="connsiteX9" fmla="*/ 1644648 w 3482974"/>
                  <a:gd name="connsiteY9" fmla="*/ 2837639 h 2842931"/>
                  <a:gd name="connsiteX10" fmla="*/ 1330324 w 3482974"/>
                  <a:gd name="connsiteY10" fmla="*/ 2785780 h 2842931"/>
                  <a:gd name="connsiteX11" fmla="*/ 1029758 w 3482974"/>
                  <a:gd name="connsiteY11" fmla="*/ 2700056 h 2842931"/>
                  <a:gd name="connsiteX12" fmla="*/ 777874 w 3482974"/>
                  <a:gd name="connsiteY12" fmla="*/ 2605867 h 2842931"/>
                  <a:gd name="connsiteX13" fmla="*/ 608542 w 3482974"/>
                  <a:gd name="connsiteY13" fmla="*/ 2504264 h 2842931"/>
                  <a:gd name="connsiteX14" fmla="*/ 394758 w 3482974"/>
                  <a:gd name="connsiteY14" fmla="*/ 2366680 h 2842931"/>
                  <a:gd name="connsiteX15" fmla="*/ 173568 w 3482974"/>
                  <a:gd name="connsiteY15" fmla="*/ 2185704 h 2842931"/>
                  <a:gd name="connsiteX16" fmla="*/ 0 w 3482974"/>
                  <a:gd name="connsiteY16" fmla="*/ 2033306 h 2842931"/>
                  <a:gd name="connsiteX17" fmla="*/ 1727200 w 3482974"/>
                  <a:gd name="connsiteY17" fmla="*/ 132539 h 2842931"/>
                  <a:gd name="connsiteX18" fmla="*/ 1956226 w 3482974"/>
                  <a:gd name="connsiteY18" fmla="*/ 165454 h 2842931"/>
                  <a:gd name="connsiteX19" fmla="*/ 2202816 w 3482974"/>
                  <a:gd name="connsiteY19" fmla="*/ 242434 h 2842931"/>
                  <a:gd name="connsiteX20" fmla="*/ 2366247 w 3482974"/>
                  <a:gd name="connsiteY20" fmla="*/ 305922 h 2842931"/>
                  <a:gd name="connsiteX21" fmla="*/ 2483987 w 3482974"/>
                  <a:gd name="connsiteY21" fmla="*/ 365799 h 2842931"/>
                  <a:gd name="connsiteX22" fmla="*/ 2655459 w 3482974"/>
                  <a:gd name="connsiteY22" fmla="*/ 459391 h 2842931"/>
                  <a:gd name="connsiteX23" fmla="*/ 2761303 w 3482974"/>
                  <a:gd name="connsiteY23" fmla="*/ 538638 h 2842931"/>
                  <a:gd name="connsiteX24" fmla="*/ 2893003 w 3482974"/>
                  <a:gd name="connsiteY24" fmla="*/ 656680 h 2842931"/>
                  <a:gd name="connsiteX25" fmla="*/ 2989009 w 3482974"/>
                  <a:gd name="connsiteY25" fmla="*/ 760384 h 2842931"/>
                  <a:gd name="connsiteX26" fmla="*/ 3038123 w 3482974"/>
                  <a:gd name="connsiteY26" fmla="*/ 835376 h 2842931"/>
                  <a:gd name="connsiteX27" fmla="*/ 3110916 w 3482974"/>
                  <a:gd name="connsiteY27" fmla="*/ 945971 h 2842931"/>
                  <a:gd name="connsiteX28" fmla="*/ 3218440 w 3482974"/>
                  <a:gd name="connsiteY28" fmla="*/ 1184804 h 2842931"/>
                  <a:gd name="connsiteX29" fmla="*/ 3266607 w 3482974"/>
                  <a:gd name="connsiteY29" fmla="*/ 1360597 h 2842931"/>
                  <a:gd name="connsiteX30" fmla="*/ 3292213 w 3482974"/>
                  <a:gd name="connsiteY30" fmla="*/ 1499667 h 2842931"/>
                  <a:gd name="connsiteX31" fmla="*/ 3300838 w 3482974"/>
                  <a:gd name="connsiteY31" fmla="*/ 1601418 h 2842931"/>
                  <a:gd name="connsiteX32" fmla="*/ 3302915 w 3482974"/>
                  <a:gd name="connsiteY32" fmla="*/ 1655029 h 2842931"/>
                  <a:gd name="connsiteX33" fmla="*/ 3298419 w 3482974"/>
                  <a:gd name="connsiteY33" fmla="*/ 1791050 h 2842931"/>
                  <a:gd name="connsiteX0" fmla="*/ 3333694 w 3336925"/>
                  <a:gd name="connsiteY0" fmla="*/ 2101173 h 2842931"/>
                  <a:gd name="connsiteX1" fmla="*/ 3336925 w 3336925"/>
                  <a:gd name="connsiteY1" fmla="*/ 2232804 h 2842931"/>
                  <a:gd name="connsiteX2" fmla="*/ 3182408 w 3336925"/>
                  <a:gd name="connsiteY2" fmla="*/ 2377267 h 2842931"/>
                  <a:gd name="connsiteX3" fmla="*/ 2944283 w 3336925"/>
                  <a:gd name="connsiteY3" fmla="*/ 2529665 h 2842931"/>
                  <a:gd name="connsiteX4" fmla="*/ 2717798 w 3336925"/>
                  <a:gd name="connsiteY4" fmla="*/ 2647140 h 2842931"/>
                  <a:gd name="connsiteX5" fmla="*/ 2493433 w 3336925"/>
                  <a:gd name="connsiteY5" fmla="*/ 2740273 h 2842931"/>
                  <a:gd name="connsiteX6" fmla="*/ 2286001 w 3336925"/>
                  <a:gd name="connsiteY6" fmla="*/ 2795306 h 2842931"/>
                  <a:gd name="connsiteX7" fmla="*/ 2061633 w 3336925"/>
                  <a:gd name="connsiteY7" fmla="*/ 2824940 h 2842931"/>
                  <a:gd name="connsiteX8" fmla="*/ 1862665 w 3336925"/>
                  <a:gd name="connsiteY8" fmla="*/ 2842931 h 2842931"/>
                  <a:gd name="connsiteX9" fmla="*/ 1644648 w 3336925"/>
                  <a:gd name="connsiteY9" fmla="*/ 2837639 h 2842931"/>
                  <a:gd name="connsiteX10" fmla="*/ 1330324 w 3336925"/>
                  <a:gd name="connsiteY10" fmla="*/ 2785780 h 2842931"/>
                  <a:gd name="connsiteX11" fmla="*/ 1029758 w 3336925"/>
                  <a:gd name="connsiteY11" fmla="*/ 2700056 h 2842931"/>
                  <a:gd name="connsiteX12" fmla="*/ 777874 w 3336925"/>
                  <a:gd name="connsiteY12" fmla="*/ 2605867 h 2842931"/>
                  <a:gd name="connsiteX13" fmla="*/ 608542 w 3336925"/>
                  <a:gd name="connsiteY13" fmla="*/ 2504264 h 2842931"/>
                  <a:gd name="connsiteX14" fmla="*/ 394758 w 3336925"/>
                  <a:gd name="connsiteY14" fmla="*/ 2366680 h 2842931"/>
                  <a:gd name="connsiteX15" fmla="*/ 173568 w 3336925"/>
                  <a:gd name="connsiteY15" fmla="*/ 2185704 h 2842931"/>
                  <a:gd name="connsiteX16" fmla="*/ 0 w 3336925"/>
                  <a:gd name="connsiteY16" fmla="*/ 2033306 h 2842931"/>
                  <a:gd name="connsiteX17" fmla="*/ 1727200 w 3336925"/>
                  <a:gd name="connsiteY17" fmla="*/ 132539 h 2842931"/>
                  <a:gd name="connsiteX18" fmla="*/ 1956226 w 3336925"/>
                  <a:gd name="connsiteY18" fmla="*/ 165454 h 2842931"/>
                  <a:gd name="connsiteX19" fmla="*/ 2202816 w 3336925"/>
                  <a:gd name="connsiteY19" fmla="*/ 242434 h 2842931"/>
                  <a:gd name="connsiteX20" fmla="*/ 2366247 w 3336925"/>
                  <a:gd name="connsiteY20" fmla="*/ 305922 h 2842931"/>
                  <a:gd name="connsiteX21" fmla="*/ 2483987 w 3336925"/>
                  <a:gd name="connsiteY21" fmla="*/ 365799 h 2842931"/>
                  <a:gd name="connsiteX22" fmla="*/ 2655459 w 3336925"/>
                  <a:gd name="connsiteY22" fmla="*/ 459391 h 2842931"/>
                  <a:gd name="connsiteX23" fmla="*/ 2761303 w 3336925"/>
                  <a:gd name="connsiteY23" fmla="*/ 538638 h 2842931"/>
                  <a:gd name="connsiteX24" fmla="*/ 2893003 w 3336925"/>
                  <a:gd name="connsiteY24" fmla="*/ 656680 h 2842931"/>
                  <a:gd name="connsiteX25" fmla="*/ 2989009 w 3336925"/>
                  <a:gd name="connsiteY25" fmla="*/ 760384 h 2842931"/>
                  <a:gd name="connsiteX26" fmla="*/ 3038123 w 3336925"/>
                  <a:gd name="connsiteY26" fmla="*/ 835376 h 2842931"/>
                  <a:gd name="connsiteX27" fmla="*/ 3110916 w 3336925"/>
                  <a:gd name="connsiteY27" fmla="*/ 945971 h 2842931"/>
                  <a:gd name="connsiteX28" fmla="*/ 3218440 w 3336925"/>
                  <a:gd name="connsiteY28" fmla="*/ 1184804 h 2842931"/>
                  <a:gd name="connsiteX29" fmla="*/ 3266607 w 3336925"/>
                  <a:gd name="connsiteY29" fmla="*/ 1360597 h 2842931"/>
                  <a:gd name="connsiteX30" fmla="*/ 3292213 w 3336925"/>
                  <a:gd name="connsiteY30" fmla="*/ 1499667 h 2842931"/>
                  <a:gd name="connsiteX31" fmla="*/ 3300838 w 3336925"/>
                  <a:gd name="connsiteY31" fmla="*/ 1601418 h 2842931"/>
                  <a:gd name="connsiteX32" fmla="*/ 3302915 w 3336925"/>
                  <a:gd name="connsiteY32" fmla="*/ 1655029 h 2842931"/>
                  <a:gd name="connsiteX33" fmla="*/ 3298419 w 3336925"/>
                  <a:gd name="connsiteY33" fmla="*/ 1791050 h 2842931"/>
                  <a:gd name="connsiteX0" fmla="*/ 3297386 w 3336925"/>
                  <a:gd name="connsiteY0" fmla="*/ 1800918 h 2842931"/>
                  <a:gd name="connsiteX1" fmla="*/ 3336925 w 3336925"/>
                  <a:gd name="connsiteY1" fmla="*/ 2232804 h 2842931"/>
                  <a:gd name="connsiteX2" fmla="*/ 3182408 w 3336925"/>
                  <a:gd name="connsiteY2" fmla="*/ 2377267 h 2842931"/>
                  <a:gd name="connsiteX3" fmla="*/ 2944283 w 3336925"/>
                  <a:gd name="connsiteY3" fmla="*/ 2529665 h 2842931"/>
                  <a:gd name="connsiteX4" fmla="*/ 2717798 w 3336925"/>
                  <a:gd name="connsiteY4" fmla="*/ 2647140 h 2842931"/>
                  <a:gd name="connsiteX5" fmla="*/ 2493433 w 3336925"/>
                  <a:gd name="connsiteY5" fmla="*/ 2740273 h 2842931"/>
                  <a:gd name="connsiteX6" fmla="*/ 2286001 w 3336925"/>
                  <a:gd name="connsiteY6" fmla="*/ 2795306 h 2842931"/>
                  <a:gd name="connsiteX7" fmla="*/ 2061633 w 3336925"/>
                  <a:gd name="connsiteY7" fmla="*/ 2824940 h 2842931"/>
                  <a:gd name="connsiteX8" fmla="*/ 1862665 w 3336925"/>
                  <a:gd name="connsiteY8" fmla="*/ 2842931 h 2842931"/>
                  <a:gd name="connsiteX9" fmla="*/ 1644648 w 3336925"/>
                  <a:gd name="connsiteY9" fmla="*/ 2837639 h 2842931"/>
                  <a:gd name="connsiteX10" fmla="*/ 1330324 w 3336925"/>
                  <a:gd name="connsiteY10" fmla="*/ 2785780 h 2842931"/>
                  <a:gd name="connsiteX11" fmla="*/ 1029758 w 3336925"/>
                  <a:gd name="connsiteY11" fmla="*/ 2700056 h 2842931"/>
                  <a:gd name="connsiteX12" fmla="*/ 777874 w 3336925"/>
                  <a:gd name="connsiteY12" fmla="*/ 2605867 h 2842931"/>
                  <a:gd name="connsiteX13" fmla="*/ 608542 w 3336925"/>
                  <a:gd name="connsiteY13" fmla="*/ 2504264 h 2842931"/>
                  <a:gd name="connsiteX14" fmla="*/ 394758 w 3336925"/>
                  <a:gd name="connsiteY14" fmla="*/ 2366680 h 2842931"/>
                  <a:gd name="connsiteX15" fmla="*/ 173568 w 3336925"/>
                  <a:gd name="connsiteY15" fmla="*/ 2185704 h 2842931"/>
                  <a:gd name="connsiteX16" fmla="*/ 0 w 3336925"/>
                  <a:gd name="connsiteY16" fmla="*/ 2033306 h 2842931"/>
                  <a:gd name="connsiteX17" fmla="*/ 1727200 w 3336925"/>
                  <a:gd name="connsiteY17" fmla="*/ 132539 h 2842931"/>
                  <a:gd name="connsiteX18" fmla="*/ 1956226 w 3336925"/>
                  <a:gd name="connsiteY18" fmla="*/ 165454 h 2842931"/>
                  <a:gd name="connsiteX19" fmla="*/ 2202816 w 3336925"/>
                  <a:gd name="connsiteY19" fmla="*/ 242434 h 2842931"/>
                  <a:gd name="connsiteX20" fmla="*/ 2366247 w 3336925"/>
                  <a:gd name="connsiteY20" fmla="*/ 305922 h 2842931"/>
                  <a:gd name="connsiteX21" fmla="*/ 2483987 w 3336925"/>
                  <a:gd name="connsiteY21" fmla="*/ 365799 h 2842931"/>
                  <a:gd name="connsiteX22" fmla="*/ 2655459 w 3336925"/>
                  <a:gd name="connsiteY22" fmla="*/ 459391 h 2842931"/>
                  <a:gd name="connsiteX23" fmla="*/ 2761303 w 3336925"/>
                  <a:gd name="connsiteY23" fmla="*/ 538638 h 2842931"/>
                  <a:gd name="connsiteX24" fmla="*/ 2893003 w 3336925"/>
                  <a:gd name="connsiteY24" fmla="*/ 656680 h 2842931"/>
                  <a:gd name="connsiteX25" fmla="*/ 2989009 w 3336925"/>
                  <a:gd name="connsiteY25" fmla="*/ 760384 h 2842931"/>
                  <a:gd name="connsiteX26" fmla="*/ 3038123 w 3336925"/>
                  <a:gd name="connsiteY26" fmla="*/ 835376 h 2842931"/>
                  <a:gd name="connsiteX27" fmla="*/ 3110916 w 3336925"/>
                  <a:gd name="connsiteY27" fmla="*/ 945971 h 2842931"/>
                  <a:gd name="connsiteX28" fmla="*/ 3218440 w 3336925"/>
                  <a:gd name="connsiteY28" fmla="*/ 1184804 h 2842931"/>
                  <a:gd name="connsiteX29" fmla="*/ 3266607 w 3336925"/>
                  <a:gd name="connsiteY29" fmla="*/ 1360597 h 2842931"/>
                  <a:gd name="connsiteX30" fmla="*/ 3292213 w 3336925"/>
                  <a:gd name="connsiteY30" fmla="*/ 1499667 h 2842931"/>
                  <a:gd name="connsiteX31" fmla="*/ 3300838 w 3336925"/>
                  <a:gd name="connsiteY31" fmla="*/ 1601418 h 2842931"/>
                  <a:gd name="connsiteX32" fmla="*/ 3302915 w 3336925"/>
                  <a:gd name="connsiteY32" fmla="*/ 1655029 h 2842931"/>
                  <a:gd name="connsiteX33" fmla="*/ 3298419 w 3336925"/>
                  <a:gd name="connsiteY33" fmla="*/ 1791050 h 2842931"/>
                  <a:gd name="connsiteX0" fmla="*/ 3297386 w 3302915"/>
                  <a:gd name="connsiteY0" fmla="*/ 1800918 h 2842931"/>
                  <a:gd name="connsiteX1" fmla="*/ 3192257 w 3302915"/>
                  <a:gd name="connsiteY1" fmla="*/ 2174072 h 2842931"/>
                  <a:gd name="connsiteX2" fmla="*/ 3182408 w 3302915"/>
                  <a:gd name="connsiteY2" fmla="*/ 2377267 h 2842931"/>
                  <a:gd name="connsiteX3" fmla="*/ 2944283 w 3302915"/>
                  <a:gd name="connsiteY3" fmla="*/ 2529665 h 2842931"/>
                  <a:gd name="connsiteX4" fmla="*/ 2717798 w 3302915"/>
                  <a:gd name="connsiteY4" fmla="*/ 2647140 h 2842931"/>
                  <a:gd name="connsiteX5" fmla="*/ 2493433 w 3302915"/>
                  <a:gd name="connsiteY5" fmla="*/ 2740273 h 2842931"/>
                  <a:gd name="connsiteX6" fmla="*/ 2286001 w 3302915"/>
                  <a:gd name="connsiteY6" fmla="*/ 2795306 h 2842931"/>
                  <a:gd name="connsiteX7" fmla="*/ 2061633 w 3302915"/>
                  <a:gd name="connsiteY7" fmla="*/ 2824940 h 2842931"/>
                  <a:gd name="connsiteX8" fmla="*/ 1862665 w 3302915"/>
                  <a:gd name="connsiteY8" fmla="*/ 2842931 h 2842931"/>
                  <a:gd name="connsiteX9" fmla="*/ 1644648 w 3302915"/>
                  <a:gd name="connsiteY9" fmla="*/ 2837639 h 2842931"/>
                  <a:gd name="connsiteX10" fmla="*/ 1330324 w 3302915"/>
                  <a:gd name="connsiteY10" fmla="*/ 2785780 h 2842931"/>
                  <a:gd name="connsiteX11" fmla="*/ 1029758 w 3302915"/>
                  <a:gd name="connsiteY11" fmla="*/ 2700056 h 2842931"/>
                  <a:gd name="connsiteX12" fmla="*/ 777874 w 3302915"/>
                  <a:gd name="connsiteY12" fmla="*/ 2605867 h 2842931"/>
                  <a:gd name="connsiteX13" fmla="*/ 608542 w 3302915"/>
                  <a:gd name="connsiteY13" fmla="*/ 2504264 h 2842931"/>
                  <a:gd name="connsiteX14" fmla="*/ 394758 w 3302915"/>
                  <a:gd name="connsiteY14" fmla="*/ 2366680 h 2842931"/>
                  <a:gd name="connsiteX15" fmla="*/ 173568 w 3302915"/>
                  <a:gd name="connsiteY15" fmla="*/ 2185704 h 2842931"/>
                  <a:gd name="connsiteX16" fmla="*/ 0 w 3302915"/>
                  <a:gd name="connsiteY16" fmla="*/ 2033306 h 2842931"/>
                  <a:gd name="connsiteX17" fmla="*/ 1727200 w 3302915"/>
                  <a:gd name="connsiteY17" fmla="*/ 132539 h 2842931"/>
                  <a:gd name="connsiteX18" fmla="*/ 1956226 w 3302915"/>
                  <a:gd name="connsiteY18" fmla="*/ 165454 h 2842931"/>
                  <a:gd name="connsiteX19" fmla="*/ 2202816 w 3302915"/>
                  <a:gd name="connsiteY19" fmla="*/ 242434 h 2842931"/>
                  <a:gd name="connsiteX20" fmla="*/ 2366247 w 3302915"/>
                  <a:gd name="connsiteY20" fmla="*/ 305922 h 2842931"/>
                  <a:gd name="connsiteX21" fmla="*/ 2483987 w 3302915"/>
                  <a:gd name="connsiteY21" fmla="*/ 365799 h 2842931"/>
                  <a:gd name="connsiteX22" fmla="*/ 2655459 w 3302915"/>
                  <a:gd name="connsiteY22" fmla="*/ 459391 h 2842931"/>
                  <a:gd name="connsiteX23" fmla="*/ 2761303 w 3302915"/>
                  <a:gd name="connsiteY23" fmla="*/ 538638 h 2842931"/>
                  <a:gd name="connsiteX24" fmla="*/ 2893003 w 3302915"/>
                  <a:gd name="connsiteY24" fmla="*/ 656680 h 2842931"/>
                  <a:gd name="connsiteX25" fmla="*/ 2989009 w 3302915"/>
                  <a:gd name="connsiteY25" fmla="*/ 760384 h 2842931"/>
                  <a:gd name="connsiteX26" fmla="*/ 3038123 w 3302915"/>
                  <a:gd name="connsiteY26" fmla="*/ 835376 h 2842931"/>
                  <a:gd name="connsiteX27" fmla="*/ 3110916 w 3302915"/>
                  <a:gd name="connsiteY27" fmla="*/ 945971 h 2842931"/>
                  <a:gd name="connsiteX28" fmla="*/ 3218440 w 3302915"/>
                  <a:gd name="connsiteY28" fmla="*/ 1184804 h 2842931"/>
                  <a:gd name="connsiteX29" fmla="*/ 3266607 w 3302915"/>
                  <a:gd name="connsiteY29" fmla="*/ 1360597 h 2842931"/>
                  <a:gd name="connsiteX30" fmla="*/ 3292213 w 3302915"/>
                  <a:gd name="connsiteY30" fmla="*/ 1499667 h 2842931"/>
                  <a:gd name="connsiteX31" fmla="*/ 3300838 w 3302915"/>
                  <a:gd name="connsiteY31" fmla="*/ 1601418 h 2842931"/>
                  <a:gd name="connsiteX32" fmla="*/ 3302915 w 3302915"/>
                  <a:gd name="connsiteY32" fmla="*/ 1655029 h 2842931"/>
                  <a:gd name="connsiteX33" fmla="*/ 3298419 w 3302915"/>
                  <a:gd name="connsiteY33" fmla="*/ 1791050 h 2842931"/>
                  <a:gd name="connsiteX0" fmla="*/ 3297386 w 3302915"/>
                  <a:gd name="connsiteY0" fmla="*/ 1800918 h 2842931"/>
                  <a:gd name="connsiteX1" fmla="*/ 3235681 w 3302915"/>
                  <a:gd name="connsiteY1" fmla="*/ 2002139 h 2842931"/>
                  <a:gd name="connsiteX2" fmla="*/ 3192257 w 3302915"/>
                  <a:gd name="connsiteY2" fmla="*/ 2174072 h 2842931"/>
                  <a:gd name="connsiteX3" fmla="*/ 3182408 w 3302915"/>
                  <a:gd name="connsiteY3" fmla="*/ 2377267 h 2842931"/>
                  <a:gd name="connsiteX4" fmla="*/ 2944283 w 3302915"/>
                  <a:gd name="connsiteY4" fmla="*/ 2529665 h 2842931"/>
                  <a:gd name="connsiteX5" fmla="*/ 2717798 w 3302915"/>
                  <a:gd name="connsiteY5" fmla="*/ 2647140 h 2842931"/>
                  <a:gd name="connsiteX6" fmla="*/ 2493433 w 3302915"/>
                  <a:gd name="connsiteY6" fmla="*/ 2740273 h 2842931"/>
                  <a:gd name="connsiteX7" fmla="*/ 2286001 w 3302915"/>
                  <a:gd name="connsiteY7" fmla="*/ 2795306 h 2842931"/>
                  <a:gd name="connsiteX8" fmla="*/ 2061633 w 3302915"/>
                  <a:gd name="connsiteY8" fmla="*/ 2824940 h 2842931"/>
                  <a:gd name="connsiteX9" fmla="*/ 1862665 w 3302915"/>
                  <a:gd name="connsiteY9" fmla="*/ 2842931 h 2842931"/>
                  <a:gd name="connsiteX10" fmla="*/ 1644648 w 3302915"/>
                  <a:gd name="connsiteY10" fmla="*/ 2837639 h 2842931"/>
                  <a:gd name="connsiteX11" fmla="*/ 1330324 w 3302915"/>
                  <a:gd name="connsiteY11" fmla="*/ 2785780 h 2842931"/>
                  <a:gd name="connsiteX12" fmla="*/ 1029758 w 3302915"/>
                  <a:gd name="connsiteY12" fmla="*/ 2700056 h 2842931"/>
                  <a:gd name="connsiteX13" fmla="*/ 777874 w 3302915"/>
                  <a:gd name="connsiteY13" fmla="*/ 2605867 h 2842931"/>
                  <a:gd name="connsiteX14" fmla="*/ 608542 w 3302915"/>
                  <a:gd name="connsiteY14" fmla="*/ 2504264 h 2842931"/>
                  <a:gd name="connsiteX15" fmla="*/ 394758 w 3302915"/>
                  <a:gd name="connsiteY15" fmla="*/ 2366680 h 2842931"/>
                  <a:gd name="connsiteX16" fmla="*/ 173568 w 3302915"/>
                  <a:gd name="connsiteY16" fmla="*/ 2185704 h 2842931"/>
                  <a:gd name="connsiteX17" fmla="*/ 0 w 3302915"/>
                  <a:gd name="connsiteY17" fmla="*/ 2033306 h 2842931"/>
                  <a:gd name="connsiteX18" fmla="*/ 1727200 w 3302915"/>
                  <a:gd name="connsiteY18" fmla="*/ 132539 h 2842931"/>
                  <a:gd name="connsiteX19" fmla="*/ 1956226 w 3302915"/>
                  <a:gd name="connsiteY19" fmla="*/ 165454 h 2842931"/>
                  <a:gd name="connsiteX20" fmla="*/ 2202816 w 3302915"/>
                  <a:gd name="connsiteY20" fmla="*/ 242434 h 2842931"/>
                  <a:gd name="connsiteX21" fmla="*/ 2366247 w 3302915"/>
                  <a:gd name="connsiteY21" fmla="*/ 305922 h 2842931"/>
                  <a:gd name="connsiteX22" fmla="*/ 2483987 w 3302915"/>
                  <a:gd name="connsiteY22" fmla="*/ 365799 h 2842931"/>
                  <a:gd name="connsiteX23" fmla="*/ 2655459 w 3302915"/>
                  <a:gd name="connsiteY23" fmla="*/ 459391 h 2842931"/>
                  <a:gd name="connsiteX24" fmla="*/ 2761303 w 3302915"/>
                  <a:gd name="connsiteY24" fmla="*/ 538638 h 2842931"/>
                  <a:gd name="connsiteX25" fmla="*/ 2893003 w 3302915"/>
                  <a:gd name="connsiteY25" fmla="*/ 656680 h 2842931"/>
                  <a:gd name="connsiteX26" fmla="*/ 2989009 w 3302915"/>
                  <a:gd name="connsiteY26" fmla="*/ 760384 h 2842931"/>
                  <a:gd name="connsiteX27" fmla="*/ 3038123 w 3302915"/>
                  <a:gd name="connsiteY27" fmla="*/ 835376 h 2842931"/>
                  <a:gd name="connsiteX28" fmla="*/ 3110916 w 3302915"/>
                  <a:gd name="connsiteY28" fmla="*/ 945971 h 2842931"/>
                  <a:gd name="connsiteX29" fmla="*/ 3218440 w 3302915"/>
                  <a:gd name="connsiteY29" fmla="*/ 1184804 h 2842931"/>
                  <a:gd name="connsiteX30" fmla="*/ 3266607 w 3302915"/>
                  <a:gd name="connsiteY30" fmla="*/ 1360597 h 2842931"/>
                  <a:gd name="connsiteX31" fmla="*/ 3292213 w 3302915"/>
                  <a:gd name="connsiteY31" fmla="*/ 1499667 h 2842931"/>
                  <a:gd name="connsiteX32" fmla="*/ 3300838 w 3302915"/>
                  <a:gd name="connsiteY32" fmla="*/ 1601418 h 2842931"/>
                  <a:gd name="connsiteX33" fmla="*/ 3302915 w 3302915"/>
                  <a:gd name="connsiteY33" fmla="*/ 1655029 h 2842931"/>
                  <a:gd name="connsiteX34" fmla="*/ 3298419 w 3302915"/>
                  <a:gd name="connsiteY34" fmla="*/ 1791050 h 2842931"/>
                  <a:gd name="connsiteX0" fmla="*/ 3297386 w 3302915"/>
                  <a:gd name="connsiteY0" fmla="*/ 1800918 h 2842931"/>
                  <a:gd name="connsiteX1" fmla="*/ 3255153 w 3302915"/>
                  <a:gd name="connsiteY1" fmla="*/ 2020198 h 2842931"/>
                  <a:gd name="connsiteX2" fmla="*/ 3192257 w 3302915"/>
                  <a:gd name="connsiteY2" fmla="*/ 2174072 h 2842931"/>
                  <a:gd name="connsiteX3" fmla="*/ 3182408 w 3302915"/>
                  <a:gd name="connsiteY3" fmla="*/ 2377267 h 2842931"/>
                  <a:gd name="connsiteX4" fmla="*/ 2944283 w 3302915"/>
                  <a:gd name="connsiteY4" fmla="*/ 2529665 h 2842931"/>
                  <a:gd name="connsiteX5" fmla="*/ 2717798 w 3302915"/>
                  <a:gd name="connsiteY5" fmla="*/ 2647140 h 2842931"/>
                  <a:gd name="connsiteX6" fmla="*/ 2493433 w 3302915"/>
                  <a:gd name="connsiteY6" fmla="*/ 2740273 h 2842931"/>
                  <a:gd name="connsiteX7" fmla="*/ 2286001 w 3302915"/>
                  <a:gd name="connsiteY7" fmla="*/ 2795306 h 2842931"/>
                  <a:gd name="connsiteX8" fmla="*/ 2061633 w 3302915"/>
                  <a:gd name="connsiteY8" fmla="*/ 2824940 h 2842931"/>
                  <a:gd name="connsiteX9" fmla="*/ 1862665 w 3302915"/>
                  <a:gd name="connsiteY9" fmla="*/ 2842931 h 2842931"/>
                  <a:gd name="connsiteX10" fmla="*/ 1644648 w 3302915"/>
                  <a:gd name="connsiteY10" fmla="*/ 2837639 h 2842931"/>
                  <a:gd name="connsiteX11" fmla="*/ 1330324 w 3302915"/>
                  <a:gd name="connsiteY11" fmla="*/ 2785780 h 2842931"/>
                  <a:gd name="connsiteX12" fmla="*/ 1029758 w 3302915"/>
                  <a:gd name="connsiteY12" fmla="*/ 2700056 h 2842931"/>
                  <a:gd name="connsiteX13" fmla="*/ 777874 w 3302915"/>
                  <a:gd name="connsiteY13" fmla="*/ 2605867 h 2842931"/>
                  <a:gd name="connsiteX14" fmla="*/ 608542 w 3302915"/>
                  <a:gd name="connsiteY14" fmla="*/ 2504264 h 2842931"/>
                  <a:gd name="connsiteX15" fmla="*/ 394758 w 3302915"/>
                  <a:gd name="connsiteY15" fmla="*/ 2366680 h 2842931"/>
                  <a:gd name="connsiteX16" fmla="*/ 173568 w 3302915"/>
                  <a:gd name="connsiteY16" fmla="*/ 2185704 h 2842931"/>
                  <a:gd name="connsiteX17" fmla="*/ 0 w 3302915"/>
                  <a:gd name="connsiteY17" fmla="*/ 2033306 h 2842931"/>
                  <a:gd name="connsiteX18" fmla="*/ 1727200 w 3302915"/>
                  <a:gd name="connsiteY18" fmla="*/ 132539 h 2842931"/>
                  <a:gd name="connsiteX19" fmla="*/ 1956226 w 3302915"/>
                  <a:gd name="connsiteY19" fmla="*/ 165454 h 2842931"/>
                  <a:gd name="connsiteX20" fmla="*/ 2202816 w 3302915"/>
                  <a:gd name="connsiteY20" fmla="*/ 242434 h 2842931"/>
                  <a:gd name="connsiteX21" fmla="*/ 2366247 w 3302915"/>
                  <a:gd name="connsiteY21" fmla="*/ 305922 h 2842931"/>
                  <a:gd name="connsiteX22" fmla="*/ 2483987 w 3302915"/>
                  <a:gd name="connsiteY22" fmla="*/ 365799 h 2842931"/>
                  <a:gd name="connsiteX23" fmla="*/ 2655459 w 3302915"/>
                  <a:gd name="connsiteY23" fmla="*/ 459391 h 2842931"/>
                  <a:gd name="connsiteX24" fmla="*/ 2761303 w 3302915"/>
                  <a:gd name="connsiteY24" fmla="*/ 538638 h 2842931"/>
                  <a:gd name="connsiteX25" fmla="*/ 2893003 w 3302915"/>
                  <a:gd name="connsiteY25" fmla="*/ 656680 h 2842931"/>
                  <a:gd name="connsiteX26" fmla="*/ 2989009 w 3302915"/>
                  <a:gd name="connsiteY26" fmla="*/ 760384 h 2842931"/>
                  <a:gd name="connsiteX27" fmla="*/ 3038123 w 3302915"/>
                  <a:gd name="connsiteY27" fmla="*/ 835376 h 2842931"/>
                  <a:gd name="connsiteX28" fmla="*/ 3110916 w 3302915"/>
                  <a:gd name="connsiteY28" fmla="*/ 945971 h 2842931"/>
                  <a:gd name="connsiteX29" fmla="*/ 3218440 w 3302915"/>
                  <a:gd name="connsiteY29" fmla="*/ 1184804 h 2842931"/>
                  <a:gd name="connsiteX30" fmla="*/ 3266607 w 3302915"/>
                  <a:gd name="connsiteY30" fmla="*/ 1360597 h 2842931"/>
                  <a:gd name="connsiteX31" fmla="*/ 3292213 w 3302915"/>
                  <a:gd name="connsiteY31" fmla="*/ 1499667 h 2842931"/>
                  <a:gd name="connsiteX32" fmla="*/ 3300838 w 3302915"/>
                  <a:gd name="connsiteY32" fmla="*/ 1601418 h 2842931"/>
                  <a:gd name="connsiteX33" fmla="*/ 3302915 w 3302915"/>
                  <a:gd name="connsiteY33" fmla="*/ 1655029 h 2842931"/>
                  <a:gd name="connsiteX34" fmla="*/ 3298419 w 3302915"/>
                  <a:gd name="connsiteY34" fmla="*/ 1791050 h 2842931"/>
                  <a:gd name="connsiteX0" fmla="*/ 3297386 w 3302915"/>
                  <a:gd name="connsiteY0" fmla="*/ 1800918 h 2842931"/>
                  <a:gd name="connsiteX1" fmla="*/ 3277716 w 3302915"/>
                  <a:gd name="connsiteY1" fmla="*/ 1894087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182408 w 3302915"/>
                  <a:gd name="connsiteY4" fmla="*/ 2377267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182408 w 3302915"/>
                  <a:gd name="connsiteY4" fmla="*/ 2377267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2944283 w 3302915"/>
                  <a:gd name="connsiteY5" fmla="*/ 2529665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2961986 w 3302915"/>
                  <a:gd name="connsiteY5" fmla="*/ 2559828 h 2842931"/>
                  <a:gd name="connsiteX6" fmla="*/ 2717798 w 3302915"/>
                  <a:gd name="connsiteY6" fmla="*/ 2647140 h 2842931"/>
                  <a:gd name="connsiteX7" fmla="*/ 2493433 w 3302915"/>
                  <a:gd name="connsiteY7" fmla="*/ 2740273 h 2842931"/>
                  <a:gd name="connsiteX8" fmla="*/ 2286001 w 3302915"/>
                  <a:gd name="connsiteY8" fmla="*/ 2795306 h 2842931"/>
                  <a:gd name="connsiteX9" fmla="*/ 2061633 w 3302915"/>
                  <a:gd name="connsiteY9" fmla="*/ 2824940 h 2842931"/>
                  <a:gd name="connsiteX10" fmla="*/ 1862665 w 3302915"/>
                  <a:gd name="connsiteY10" fmla="*/ 2842931 h 2842931"/>
                  <a:gd name="connsiteX11" fmla="*/ 1644648 w 3302915"/>
                  <a:gd name="connsiteY11" fmla="*/ 2837639 h 2842931"/>
                  <a:gd name="connsiteX12" fmla="*/ 1330324 w 3302915"/>
                  <a:gd name="connsiteY12" fmla="*/ 2785780 h 2842931"/>
                  <a:gd name="connsiteX13" fmla="*/ 1029758 w 3302915"/>
                  <a:gd name="connsiteY13" fmla="*/ 2700056 h 2842931"/>
                  <a:gd name="connsiteX14" fmla="*/ 777874 w 3302915"/>
                  <a:gd name="connsiteY14" fmla="*/ 2605867 h 2842931"/>
                  <a:gd name="connsiteX15" fmla="*/ 608542 w 3302915"/>
                  <a:gd name="connsiteY15" fmla="*/ 2504264 h 2842931"/>
                  <a:gd name="connsiteX16" fmla="*/ 394758 w 3302915"/>
                  <a:gd name="connsiteY16" fmla="*/ 2366680 h 2842931"/>
                  <a:gd name="connsiteX17" fmla="*/ 173568 w 3302915"/>
                  <a:gd name="connsiteY17" fmla="*/ 2185704 h 2842931"/>
                  <a:gd name="connsiteX18" fmla="*/ 0 w 3302915"/>
                  <a:gd name="connsiteY18" fmla="*/ 2033306 h 2842931"/>
                  <a:gd name="connsiteX19" fmla="*/ 1727200 w 3302915"/>
                  <a:gd name="connsiteY19" fmla="*/ 132539 h 2842931"/>
                  <a:gd name="connsiteX20" fmla="*/ 1956226 w 3302915"/>
                  <a:gd name="connsiteY20" fmla="*/ 165454 h 2842931"/>
                  <a:gd name="connsiteX21" fmla="*/ 2202816 w 3302915"/>
                  <a:gd name="connsiteY21" fmla="*/ 242434 h 2842931"/>
                  <a:gd name="connsiteX22" fmla="*/ 2366247 w 3302915"/>
                  <a:gd name="connsiteY22" fmla="*/ 305922 h 2842931"/>
                  <a:gd name="connsiteX23" fmla="*/ 2483987 w 3302915"/>
                  <a:gd name="connsiteY23" fmla="*/ 365799 h 2842931"/>
                  <a:gd name="connsiteX24" fmla="*/ 2655459 w 3302915"/>
                  <a:gd name="connsiteY24" fmla="*/ 459391 h 2842931"/>
                  <a:gd name="connsiteX25" fmla="*/ 2761303 w 3302915"/>
                  <a:gd name="connsiteY25" fmla="*/ 538638 h 2842931"/>
                  <a:gd name="connsiteX26" fmla="*/ 2893003 w 3302915"/>
                  <a:gd name="connsiteY26" fmla="*/ 656680 h 2842931"/>
                  <a:gd name="connsiteX27" fmla="*/ 2989009 w 3302915"/>
                  <a:gd name="connsiteY27" fmla="*/ 760384 h 2842931"/>
                  <a:gd name="connsiteX28" fmla="*/ 3038123 w 3302915"/>
                  <a:gd name="connsiteY28" fmla="*/ 835376 h 2842931"/>
                  <a:gd name="connsiteX29" fmla="*/ 3110916 w 3302915"/>
                  <a:gd name="connsiteY29" fmla="*/ 945971 h 2842931"/>
                  <a:gd name="connsiteX30" fmla="*/ 3218440 w 3302915"/>
                  <a:gd name="connsiteY30" fmla="*/ 1184804 h 2842931"/>
                  <a:gd name="connsiteX31" fmla="*/ 3266607 w 3302915"/>
                  <a:gd name="connsiteY31" fmla="*/ 1360597 h 2842931"/>
                  <a:gd name="connsiteX32" fmla="*/ 3292213 w 3302915"/>
                  <a:gd name="connsiteY32" fmla="*/ 1499667 h 2842931"/>
                  <a:gd name="connsiteX33" fmla="*/ 3300838 w 3302915"/>
                  <a:gd name="connsiteY33" fmla="*/ 1601418 h 2842931"/>
                  <a:gd name="connsiteX34" fmla="*/ 3302915 w 3302915"/>
                  <a:gd name="connsiteY34" fmla="*/ 1655029 h 2842931"/>
                  <a:gd name="connsiteX35" fmla="*/ 3298419 w 3302915"/>
                  <a:gd name="connsiteY35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0237 w 3302915"/>
                  <a:gd name="connsiteY5" fmla="*/ 2465912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798 w 3302915"/>
                  <a:gd name="connsiteY7" fmla="*/ 2647140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180 w 3302915"/>
                  <a:gd name="connsiteY7" fmla="*/ 2675974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717180 w 3302915"/>
                  <a:gd name="connsiteY7" fmla="*/ 2675974 h 2842931"/>
                  <a:gd name="connsiteX8" fmla="*/ 2493433 w 3302915"/>
                  <a:gd name="connsiteY8" fmla="*/ 2740273 h 2842931"/>
                  <a:gd name="connsiteX9" fmla="*/ 2286001 w 3302915"/>
                  <a:gd name="connsiteY9" fmla="*/ 2795306 h 2842931"/>
                  <a:gd name="connsiteX10" fmla="*/ 2061633 w 3302915"/>
                  <a:gd name="connsiteY10" fmla="*/ 2824940 h 2842931"/>
                  <a:gd name="connsiteX11" fmla="*/ 1862665 w 3302915"/>
                  <a:gd name="connsiteY11" fmla="*/ 2842931 h 2842931"/>
                  <a:gd name="connsiteX12" fmla="*/ 1644648 w 3302915"/>
                  <a:gd name="connsiteY12" fmla="*/ 2837639 h 2842931"/>
                  <a:gd name="connsiteX13" fmla="*/ 1330324 w 3302915"/>
                  <a:gd name="connsiteY13" fmla="*/ 2785780 h 2842931"/>
                  <a:gd name="connsiteX14" fmla="*/ 1029758 w 3302915"/>
                  <a:gd name="connsiteY14" fmla="*/ 2700056 h 2842931"/>
                  <a:gd name="connsiteX15" fmla="*/ 777874 w 3302915"/>
                  <a:gd name="connsiteY15" fmla="*/ 2605867 h 2842931"/>
                  <a:gd name="connsiteX16" fmla="*/ 608542 w 3302915"/>
                  <a:gd name="connsiteY16" fmla="*/ 2504264 h 2842931"/>
                  <a:gd name="connsiteX17" fmla="*/ 394758 w 3302915"/>
                  <a:gd name="connsiteY17" fmla="*/ 2366680 h 2842931"/>
                  <a:gd name="connsiteX18" fmla="*/ 173568 w 3302915"/>
                  <a:gd name="connsiteY18" fmla="*/ 2185704 h 2842931"/>
                  <a:gd name="connsiteX19" fmla="*/ 0 w 3302915"/>
                  <a:gd name="connsiteY19" fmla="*/ 2033306 h 2842931"/>
                  <a:gd name="connsiteX20" fmla="*/ 1727200 w 3302915"/>
                  <a:gd name="connsiteY20" fmla="*/ 132539 h 2842931"/>
                  <a:gd name="connsiteX21" fmla="*/ 1956226 w 3302915"/>
                  <a:gd name="connsiteY21" fmla="*/ 165454 h 2842931"/>
                  <a:gd name="connsiteX22" fmla="*/ 2202816 w 3302915"/>
                  <a:gd name="connsiteY22" fmla="*/ 242434 h 2842931"/>
                  <a:gd name="connsiteX23" fmla="*/ 2366247 w 3302915"/>
                  <a:gd name="connsiteY23" fmla="*/ 305922 h 2842931"/>
                  <a:gd name="connsiteX24" fmla="*/ 2483987 w 3302915"/>
                  <a:gd name="connsiteY24" fmla="*/ 365799 h 2842931"/>
                  <a:gd name="connsiteX25" fmla="*/ 2655459 w 3302915"/>
                  <a:gd name="connsiteY25" fmla="*/ 459391 h 2842931"/>
                  <a:gd name="connsiteX26" fmla="*/ 2761303 w 3302915"/>
                  <a:gd name="connsiteY26" fmla="*/ 538638 h 2842931"/>
                  <a:gd name="connsiteX27" fmla="*/ 2893003 w 3302915"/>
                  <a:gd name="connsiteY27" fmla="*/ 656680 h 2842931"/>
                  <a:gd name="connsiteX28" fmla="*/ 2989009 w 3302915"/>
                  <a:gd name="connsiteY28" fmla="*/ 760384 h 2842931"/>
                  <a:gd name="connsiteX29" fmla="*/ 3038123 w 3302915"/>
                  <a:gd name="connsiteY29" fmla="*/ 835376 h 2842931"/>
                  <a:gd name="connsiteX30" fmla="*/ 3110916 w 3302915"/>
                  <a:gd name="connsiteY30" fmla="*/ 945971 h 2842931"/>
                  <a:gd name="connsiteX31" fmla="*/ 3218440 w 3302915"/>
                  <a:gd name="connsiteY31" fmla="*/ 1184804 h 2842931"/>
                  <a:gd name="connsiteX32" fmla="*/ 3266607 w 3302915"/>
                  <a:gd name="connsiteY32" fmla="*/ 1360597 h 2842931"/>
                  <a:gd name="connsiteX33" fmla="*/ 3292213 w 3302915"/>
                  <a:gd name="connsiteY33" fmla="*/ 1499667 h 2842931"/>
                  <a:gd name="connsiteX34" fmla="*/ 3300838 w 3302915"/>
                  <a:gd name="connsiteY34" fmla="*/ 1601418 h 2842931"/>
                  <a:gd name="connsiteX35" fmla="*/ 3302915 w 3302915"/>
                  <a:gd name="connsiteY35" fmla="*/ 1655029 h 2842931"/>
                  <a:gd name="connsiteX36" fmla="*/ 3298419 w 3302915"/>
                  <a:gd name="connsiteY36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30404 w 3302915"/>
                  <a:gd name="connsiteY7" fmla="*/ 2621008 h 2842931"/>
                  <a:gd name="connsiteX8" fmla="*/ 2717180 w 3302915"/>
                  <a:gd name="connsiteY8" fmla="*/ 2675974 h 2842931"/>
                  <a:gd name="connsiteX9" fmla="*/ 2493433 w 3302915"/>
                  <a:gd name="connsiteY9" fmla="*/ 2740273 h 2842931"/>
                  <a:gd name="connsiteX10" fmla="*/ 2286001 w 3302915"/>
                  <a:gd name="connsiteY10" fmla="*/ 2795306 h 2842931"/>
                  <a:gd name="connsiteX11" fmla="*/ 2061633 w 3302915"/>
                  <a:gd name="connsiteY11" fmla="*/ 2824940 h 2842931"/>
                  <a:gd name="connsiteX12" fmla="*/ 1862665 w 3302915"/>
                  <a:gd name="connsiteY12" fmla="*/ 2842931 h 2842931"/>
                  <a:gd name="connsiteX13" fmla="*/ 1644648 w 3302915"/>
                  <a:gd name="connsiteY13" fmla="*/ 2837639 h 2842931"/>
                  <a:gd name="connsiteX14" fmla="*/ 1330324 w 3302915"/>
                  <a:gd name="connsiteY14" fmla="*/ 2785780 h 2842931"/>
                  <a:gd name="connsiteX15" fmla="*/ 1029758 w 3302915"/>
                  <a:gd name="connsiteY15" fmla="*/ 2700056 h 2842931"/>
                  <a:gd name="connsiteX16" fmla="*/ 777874 w 3302915"/>
                  <a:gd name="connsiteY16" fmla="*/ 2605867 h 2842931"/>
                  <a:gd name="connsiteX17" fmla="*/ 608542 w 3302915"/>
                  <a:gd name="connsiteY17" fmla="*/ 2504264 h 2842931"/>
                  <a:gd name="connsiteX18" fmla="*/ 394758 w 3302915"/>
                  <a:gd name="connsiteY18" fmla="*/ 2366680 h 2842931"/>
                  <a:gd name="connsiteX19" fmla="*/ 173568 w 3302915"/>
                  <a:gd name="connsiteY19" fmla="*/ 2185704 h 2842931"/>
                  <a:gd name="connsiteX20" fmla="*/ 0 w 3302915"/>
                  <a:gd name="connsiteY20" fmla="*/ 2033306 h 2842931"/>
                  <a:gd name="connsiteX21" fmla="*/ 1727200 w 3302915"/>
                  <a:gd name="connsiteY21" fmla="*/ 132539 h 2842931"/>
                  <a:gd name="connsiteX22" fmla="*/ 1956226 w 3302915"/>
                  <a:gd name="connsiteY22" fmla="*/ 165454 h 2842931"/>
                  <a:gd name="connsiteX23" fmla="*/ 2202816 w 3302915"/>
                  <a:gd name="connsiteY23" fmla="*/ 242434 h 2842931"/>
                  <a:gd name="connsiteX24" fmla="*/ 2366247 w 3302915"/>
                  <a:gd name="connsiteY24" fmla="*/ 305922 h 2842931"/>
                  <a:gd name="connsiteX25" fmla="*/ 2483987 w 3302915"/>
                  <a:gd name="connsiteY25" fmla="*/ 365799 h 2842931"/>
                  <a:gd name="connsiteX26" fmla="*/ 2655459 w 3302915"/>
                  <a:gd name="connsiteY26" fmla="*/ 459391 h 2842931"/>
                  <a:gd name="connsiteX27" fmla="*/ 2761303 w 3302915"/>
                  <a:gd name="connsiteY27" fmla="*/ 538638 h 2842931"/>
                  <a:gd name="connsiteX28" fmla="*/ 2893003 w 3302915"/>
                  <a:gd name="connsiteY28" fmla="*/ 656680 h 2842931"/>
                  <a:gd name="connsiteX29" fmla="*/ 2989009 w 3302915"/>
                  <a:gd name="connsiteY29" fmla="*/ 760384 h 2842931"/>
                  <a:gd name="connsiteX30" fmla="*/ 3038123 w 3302915"/>
                  <a:gd name="connsiteY30" fmla="*/ 835376 h 2842931"/>
                  <a:gd name="connsiteX31" fmla="*/ 3110916 w 3302915"/>
                  <a:gd name="connsiteY31" fmla="*/ 945971 h 2842931"/>
                  <a:gd name="connsiteX32" fmla="*/ 3218440 w 3302915"/>
                  <a:gd name="connsiteY32" fmla="*/ 1184804 h 2842931"/>
                  <a:gd name="connsiteX33" fmla="*/ 3266607 w 3302915"/>
                  <a:gd name="connsiteY33" fmla="*/ 1360597 h 2842931"/>
                  <a:gd name="connsiteX34" fmla="*/ 3292213 w 3302915"/>
                  <a:gd name="connsiteY34" fmla="*/ 1499667 h 2842931"/>
                  <a:gd name="connsiteX35" fmla="*/ 3300838 w 3302915"/>
                  <a:gd name="connsiteY35" fmla="*/ 1601418 h 2842931"/>
                  <a:gd name="connsiteX36" fmla="*/ 3302915 w 3302915"/>
                  <a:gd name="connsiteY36" fmla="*/ 1655029 h 2842931"/>
                  <a:gd name="connsiteX37" fmla="*/ 3298419 w 3302915"/>
                  <a:gd name="connsiteY37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830404 w 3302915"/>
                  <a:gd name="connsiteY8" fmla="*/ 2621008 h 2842931"/>
                  <a:gd name="connsiteX9" fmla="*/ 2717180 w 3302915"/>
                  <a:gd name="connsiteY9" fmla="*/ 2675974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95739 w 3302915"/>
                  <a:gd name="connsiteY8" fmla="*/ 2647034 h 2842931"/>
                  <a:gd name="connsiteX9" fmla="*/ 2717180 w 3302915"/>
                  <a:gd name="connsiteY9" fmla="*/ 2675974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95739 w 3302915"/>
                  <a:gd name="connsiteY8" fmla="*/ 2647034 h 2842931"/>
                  <a:gd name="connsiteX9" fmla="*/ 2607462 w 3302915"/>
                  <a:gd name="connsiteY9" fmla="*/ 2708791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607462 w 3302915"/>
                  <a:gd name="connsiteY9" fmla="*/ 2708791 h 2842931"/>
                  <a:gd name="connsiteX10" fmla="*/ 2493433 w 3302915"/>
                  <a:gd name="connsiteY10" fmla="*/ 2740273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607462 w 3302915"/>
                  <a:gd name="connsiteY9" fmla="*/ 2708791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330324 w 3302915"/>
                  <a:gd name="connsiteY15" fmla="*/ 2785780 h 2842931"/>
                  <a:gd name="connsiteX16" fmla="*/ 1029758 w 3302915"/>
                  <a:gd name="connsiteY16" fmla="*/ 2700056 h 2842931"/>
                  <a:gd name="connsiteX17" fmla="*/ 777874 w 3302915"/>
                  <a:gd name="connsiteY17" fmla="*/ 2605867 h 2842931"/>
                  <a:gd name="connsiteX18" fmla="*/ 608542 w 3302915"/>
                  <a:gd name="connsiteY18" fmla="*/ 2504264 h 2842931"/>
                  <a:gd name="connsiteX19" fmla="*/ 394758 w 3302915"/>
                  <a:gd name="connsiteY19" fmla="*/ 2366680 h 2842931"/>
                  <a:gd name="connsiteX20" fmla="*/ 173568 w 3302915"/>
                  <a:gd name="connsiteY20" fmla="*/ 2185704 h 2842931"/>
                  <a:gd name="connsiteX21" fmla="*/ 0 w 3302915"/>
                  <a:gd name="connsiteY21" fmla="*/ 2033306 h 2842931"/>
                  <a:gd name="connsiteX22" fmla="*/ 1727200 w 3302915"/>
                  <a:gd name="connsiteY22" fmla="*/ 132539 h 2842931"/>
                  <a:gd name="connsiteX23" fmla="*/ 1956226 w 3302915"/>
                  <a:gd name="connsiteY23" fmla="*/ 165454 h 2842931"/>
                  <a:gd name="connsiteX24" fmla="*/ 2202816 w 3302915"/>
                  <a:gd name="connsiteY24" fmla="*/ 242434 h 2842931"/>
                  <a:gd name="connsiteX25" fmla="*/ 2366247 w 3302915"/>
                  <a:gd name="connsiteY25" fmla="*/ 305922 h 2842931"/>
                  <a:gd name="connsiteX26" fmla="*/ 2483987 w 3302915"/>
                  <a:gd name="connsiteY26" fmla="*/ 365799 h 2842931"/>
                  <a:gd name="connsiteX27" fmla="*/ 2655459 w 3302915"/>
                  <a:gd name="connsiteY27" fmla="*/ 459391 h 2842931"/>
                  <a:gd name="connsiteX28" fmla="*/ 2761303 w 3302915"/>
                  <a:gd name="connsiteY28" fmla="*/ 538638 h 2842931"/>
                  <a:gd name="connsiteX29" fmla="*/ 2893003 w 3302915"/>
                  <a:gd name="connsiteY29" fmla="*/ 656680 h 2842931"/>
                  <a:gd name="connsiteX30" fmla="*/ 2989009 w 3302915"/>
                  <a:gd name="connsiteY30" fmla="*/ 760384 h 2842931"/>
                  <a:gd name="connsiteX31" fmla="*/ 3038123 w 3302915"/>
                  <a:gd name="connsiteY31" fmla="*/ 835376 h 2842931"/>
                  <a:gd name="connsiteX32" fmla="*/ 3110916 w 3302915"/>
                  <a:gd name="connsiteY32" fmla="*/ 945971 h 2842931"/>
                  <a:gd name="connsiteX33" fmla="*/ 3218440 w 3302915"/>
                  <a:gd name="connsiteY33" fmla="*/ 1184804 h 2842931"/>
                  <a:gd name="connsiteX34" fmla="*/ 3266607 w 3302915"/>
                  <a:gd name="connsiteY34" fmla="*/ 1360597 h 2842931"/>
                  <a:gd name="connsiteX35" fmla="*/ 3292213 w 3302915"/>
                  <a:gd name="connsiteY35" fmla="*/ 1499667 h 2842931"/>
                  <a:gd name="connsiteX36" fmla="*/ 3300838 w 3302915"/>
                  <a:gd name="connsiteY36" fmla="*/ 1601418 h 2842931"/>
                  <a:gd name="connsiteX37" fmla="*/ 3302915 w 3302915"/>
                  <a:gd name="connsiteY37" fmla="*/ 1655029 h 2842931"/>
                  <a:gd name="connsiteX38" fmla="*/ 3298419 w 3302915"/>
                  <a:gd name="connsiteY38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6139 w 3302915"/>
                  <a:gd name="connsiteY15" fmla="*/ 2808228 h 2842931"/>
                  <a:gd name="connsiteX16" fmla="*/ 1330324 w 3302915"/>
                  <a:gd name="connsiteY16" fmla="*/ 2785780 h 2842931"/>
                  <a:gd name="connsiteX17" fmla="*/ 1029758 w 3302915"/>
                  <a:gd name="connsiteY17" fmla="*/ 2700056 h 2842931"/>
                  <a:gd name="connsiteX18" fmla="*/ 777874 w 3302915"/>
                  <a:gd name="connsiteY18" fmla="*/ 2605867 h 2842931"/>
                  <a:gd name="connsiteX19" fmla="*/ 608542 w 3302915"/>
                  <a:gd name="connsiteY19" fmla="*/ 2504264 h 2842931"/>
                  <a:gd name="connsiteX20" fmla="*/ 394758 w 3302915"/>
                  <a:gd name="connsiteY20" fmla="*/ 2366680 h 2842931"/>
                  <a:gd name="connsiteX21" fmla="*/ 173568 w 3302915"/>
                  <a:gd name="connsiteY21" fmla="*/ 2185704 h 2842931"/>
                  <a:gd name="connsiteX22" fmla="*/ 0 w 3302915"/>
                  <a:gd name="connsiteY22" fmla="*/ 2033306 h 2842931"/>
                  <a:gd name="connsiteX23" fmla="*/ 1727200 w 3302915"/>
                  <a:gd name="connsiteY23" fmla="*/ 132539 h 2842931"/>
                  <a:gd name="connsiteX24" fmla="*/ 1956226 w 3302915"/>
                  <a:gd name="connsiteY24" fmla="*/ 165454 h 2842931"/>
                  <a:gd name="connsiteX25" fmla="*/ 2202816 w 3302915"/>
                  <a:gd name="connsiteY25" fmla="*/ 242434 h 2842931"/>
                  <a:gd name="connsiteX26" fmla="*/ 2366247 w 3302915"/>
                  <a:gd name="connsiteY26" fmla="*/ 305922 h 2842931"/>
                  <a:gd name="connsiteX27" fmla="*/ 2483987 w 3302915"/>
                  <a:gd name="connsiteY27" fmla="*/ 365799 h 2842931"/>
                  <a:gd name="connsiteX28" fmla="*/ 2655459 w 3302915"/>
                  <a:gd name="connsiteY28" fmla="*/ 459391 h 2842931"/>
                  <a:gd name="connsiteX29" fmla="*/ 2761303 w 3302915"/>
                  <a:gd name="connsiteY29" fmla="*/ 538638 h 2842931"/>
                  <a:gd name="connsiteX30" fmla="*/ 2893003 w 3302915"/>
                  <a:gd name="connsiteY30" fmla="*/ 656680 h 2842931"/>
                  <a:gd name="connsiteX31" fmla="*/ 2989009 w 3302915"/>
                  <a:gd name="connsiteY31" fmla="*/ 760384 h 2842931"/>
                  <a:gd name="connsiteX32" fmla="*/ 3038123 w 3302915"/>
                  <a:gd name="connsiteY32" fmla="*/ 835376 h 2842931"/>
                  <a:gd name="connsiteX33" fmla="*/ 3110916 w 3302915"/>
                  <a:gd name="connsiteY33" fmla="*/ 945971 h 2842931"/>
                  <a:gd name="connsiteX34" fmla="*/ 3218440 w 3302915"/>
                  <a:gd name="connsiteY34" fmla="*/ 1184804 h 2842931"/>
                  <a:gd name="connsiteX35" fmla="*/ 3266607 w 3302915"/>
                  <a:gd name="connsiteY35" fmla="*/ 1360597 h 2842931"/>
                  <a:gd name="connsiteX36" fmla="*/ 3292213 w 3302915"/>
                  <a:gd name="connsiteY36" fmla="*/ 1499667 h 2842931"/>
                  <a:gd name="connsiteX37" fmla="*/ 3300838 w 3302915"/>
                  <a:gd name="connsiteY37" fmla="*/ 1601418 h 2842931"/>
                  <a:gd name="connsiteX38" fmla="*/ 3302915 w 3302915"/>
                  <a:gd name="connsiteY38" fmla="*/ 1655029 h 2842931"/>
                  <a:gd name="connsiteX39" fmla="*/ 3298419 w 3302915"/>
                  <a:gd name="connsiteY39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029758 w 3302915"/>
                  <a:gd name="connsiteY17" fmla="*/ 2700056 h 2842931"/>
                  <a:gd name="connsiteX18" fmla="*/ 777874 w 3302915"/>
                  <a:gd name="connsiteY18" fmla="*/ 2605867 h 2842931"/>
                  <a:gd name="connsiteX19" fmla="*/ 608542 w 3302915"/>
                  <a:gd name="connsiteY19" fmla="*/ 2504264 h 2842931"/>
                  <a:gd name="connsiteX20" fmla="*/ 394758 w 3302915"/>
                  <a:gd name="connsiteY20" fmla="*/ 2366680 h 2842931"/>
                  <a:gd name="connsiteX21" fmla="*/ 173568 w 3302915"/>
                  <a:gd name="connsiteY21" fmla="*/ 2185704 h 2842931"/>
                  <a:gd name="connsiteX22" fmla="*/ 0 w 3302915"/>
                  <a:gd name="connsiteY22" fmla="*/ 2033306 h 2842931"/>
                  <a:gd name="connsiteX23" fmla="*/ 1727200 w 3302915"/>
                  <a:gd name="connsiteY23" fmla="*/ 132539 h 2842931"/>
                  <a:gd name="connsiteX24" fmla="*/ 1956226 w 3302915"/>
                  <a:gd name="connsiteY24" fmla="*/ 165454 h 2842931"/>
                  <a:gd name="connsiteX25" fmla="*/ 2202816 w 3302915"/>
                  <a:gd name="connsiteY25" fmla="*/ 242434 h 2842931"/>
                  <a:gd name="connsiteX26" fmla="*/ 2366247 w 3302915"/>
                  <a:gd name="connsiteY26" fmla="*/ 305922 h 2842931"/>
                  <a:gd name="connsiteX27" fmla="*/ 2483987 w 3302915"/>
                  <a:gd name="connsiteY27" fmla="*/ 365799 h 2842931"/>
                  <a:gd name="connsiteX28" fmla="*/ 2655459 w 3302915"/>
                  <a:gd name="connsiteY28" fmla="*/ 459391 h 2842931"/>
                  <a:gd name="connsiteX29" fmla="*/ 2761303 w 3302915"/>
                  <a:gd name="connsiteY29" fmla="*/ 538638 h 2842931"/>
                  <a:gd name="connsiteX30" fmla="*/ 2893003 w 3302915"/>
                  <a:gd name="connsiteY30" fmla="*/ 656680 h 2842931"/>
                  <a:gd name="connsiteX31" fmla="*/ 2989009 w 3302915"/>
                  <a:gd name="connsiteY31" fmla="*/ 760384 h 2842931"/>
                  <a:gd name="connsiteX32" fmla="*/ 3038123 w 3302915"/>
                  <a:gd name="connsiteY32" fmla="*/ 835376 h 2842931"/>
                  <a:gd name="connsiteX33" fmla="*/ 3110916 w 3302915"/>
                  <a:gd name="connsiteY33" fmla="*/ 945971 h 2842931"/>
                  <a:gd name="connsiteX34" fmla="*/ 3218440 w 3302915"/>
                  <a:gd name="connsiteY34" fmla="*/ 1184804 h 2842931"/>
                  <a:gd name="connsiteX35" fmla="*/ 3266607 w 3302915"/>
                  <a:gd name="connsiteY35" fmla="*/ 1360597 h 2842931"/>
                  <a:gd name="connsiteX36" fmla="*/ 3292213 w 3302915"/>
                  <a:gd name="connsiteY36" fmla="*/ 1499667 h 2842931"/>
                  <a:gd name="connsiteX37" fmla="*/ 3300838 w 3302915"/>
                  <a:gd name="connsiteY37" fmla="*/ 1601418 h 2842931"/>
                  <a:gd name="connsiteX38" fmla="*/ 3302915 w 3302915"/>
                  <a:gd name="connsiteY38" fmla="*/ 1655029 h 2842931"/>
                  <a:gd name="connsiteX39" fmla="*/ 3298419 w 3302915"/>
                  <a:gd name="connsiteY39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208910 w 3302915"/>
                  <a:gd name="connsiteY17" fmla="*/ 2747066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74368 w 3302915"/>
                  <a:gd name="connsiteY15" fmla="*/ 2820330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777874 w 3302915"/>
                  <a:gd name="connsiteY19" fmla="*/ 2605867 h 2842931"/>
                  <a:gd name="connsiteX20" fmla="*/ 608542 w 3302915"/>
                  <a:gd name="connsiteY20" fmla="*/ 2504264 h 2842931"/>
                  <a:gd name="connsiteX21" fmla="*/ 394758 w 3302915"/>
                  <a:gd name="connsiteY21" fmla="*/ 2366680 h 2842931"/>
                  <a:gd name="connsiteX22" fmla="*/ 173568 w 3302915"/>
                  <a:gd name="connsiteY22" fmla="*/ 2185704 h 2842931"/>
                  <a:gd name="connsiteX23" fmla="*/ 0 w 3302915"/>
                  <a:gd name="connsiteY23" fmla="*/ 2033306 h 2842931"/>
                  <a:gd name="connsiteX24" fmla="*/ 1727200 w 3302915"/>
                  <a:gd name="connsiteY24" fmla="*/ 132539 h 2842931"/>
                  <a:gd name="connsiteX25" fmla="*/ 1956226 w 3302915"/>
                  <a:gd name="connsiteY25" fmla="*/ 165454 h 2842931"/>
                  <a:gd name="connsiteX26" fmla="*/ 2202816 w 3302915"/>
                  <a:gd name="connsiteY26" fmla="*/ 242434 h 2842931"/>
                  <a:gd name="connsiteX27" fmla="*/ 2366247 w 3302915"/>
                  <a:gd name="connsiteY27" fmla="*/ 305922 h 2842931"/>
                  <a:gd name="connsiteX28" fmla="*/ 2483987 w 3302915"/>
                  <a:gd name="connsiteY28" fmla="*/ 365799 h 2842931"/>
                  <a:gd name="connsiteX29" fmla="*/ 2655459 w 3302915"/>
                  <a:gd name="connsiteY29" fmla="*/ 459391 h 2842931"/>
                  <a:gd name="connsiteX30" fmla="*/ 2761303 w 3302915"/>
                  <a:gd name="connsiteY30" fmla="*/ 538638 h 2842931"/>
                  <a:gd name="connsiteX31" fmla="*/ 2893003 w 3302915"/>
                  <a:gd name="connsiteY31" fmla="*/ 656680 h 2842931"/>
                  <a:gd name="connsiteX32" fmla="*/ 2989009 w 3302915"/>
                  <a:gd name="connsiteY32" fmla="*/ 760384 h 2842931"/>
                  <a:gd name="connsiteX33" fmla="*/ 3038123 w 3302915"/>
                  <a:gd name="connsiteY33" fmla="*/ 835376 h 2842931"/>
                  <a:gd name="connsiteX34" fmla="*/ 3110916 w 3302915"/>
                  <a:gd name="connsiteY34" fmla="*/ 945971 h 2842931"/>
                  <a:gd name="connsiteX35" fmla="*/ 3218440 w 3302915"/>
                  <a:gd name="connsiteY35" fmla="*/ 1184804 h 2842931"/>
                  <a:gd name="connsiteX36" fmla="*/ 3266607 w 3302915"/>
                  <a:gd name="connsiteY36" fmla="*/ 1360597 h 2842931"/>
                  <a:gd name="connsiteX37" fmla="*/ 3292213 w 3302915"/>
                  <a:gd name="connsiteY37" fmla="*/ 1499667 h 2842931"/>
                  <a:gd name="connsiteX38" fmla="*/ 3300838 w 3302915"/>
                  <a:gd name="connsiteY38" fmla="*/ 1601418 h 2842931"/>
                  <a:gd name="connsiteX39" fmla="*/ 3302915 w 3302915"/>
                  <a:gd name="connsiteY39" fmla="*/ 1655029 h 2842931"/>
                  <a:gd name="connsiteX40" fmla="*/ 3298419 w 3302915"/>
                  <a:gd name="connsiteY40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900306 w 3302915"/>
                  <a:gd name="connsiteY19" fmla="*/ 2652328 h 2842931"/>
                  <a:gd name="connsiteX20" fmla="*/ 777874 w 3302915"/>
                  <a:gd name="connsiteY20" fmla="*/ 2605867 h 2842931"/>
                  <a:gd name="connsiteX21" fmla="*/ 608542 w 3302915"/>
                  <a:gd name="connsiteY21" fmla="*/ 2504264 h 2842931"/>
                  <a:gd name="connsiteX22" fmla="*/ 394758 w 3302915"/>
                  <a:gd name="connsiteY22" fmla="*/ 2366680 h 2842931"/>
                  <a:gd name="connsiteX23" fmla="*/ 173568 w 3302915"/>
                  <a:gd name="connsiteY23" fmla="*/ 2185704 h 2842931"/>
                  <a:gd name="connsiteX24" fmla="*/ 0 w 3302915"/>
                  <a:gd name="connsiteY24" fmla="*/ 2033306 h 2842931"/>
                  <a:gd name="connsiteX25" fmla="*/ 1727200 w 3302915"/>
                  <a:gd name="connsiteY25" fmla="*/ 132539 h 2842931"/>
                  <a:gd name="connsiteX26" fmla="*/ 1956226 w 3302915"/>
                  <a:gd name="connsiteY26" fmla="*/ 165454 h 2842931"/>
                  <a:gd name="connsiteX27" fmla="*/ 2202816 w 3302915"/>
                  <a:gd name="connsiteY27" fmla="*/ 242434 h 2842931"/>
                  <a:gd name="connsiteX28" fmla="*/ 2366247 w 3302915"/>
                  <a:gd name="connsiteY28" fmla="*/ 305922 h 2842931"/>
                  <a:gd name="connsiteX29" fmla="*/ 2483987 w 3302915"/>
                  <a:gd name="connsiteY29" fmla="*/ 365799 h 2842931"/>
                  <a:gd name="connsiteX30" fmla="*/ 2655459 w 3302915"/>
                  <a:gd name="connsiteY30" fmla="*/ 459391 h 2842931"/>
                  <a:gd name="connsiteX31" fmla="*/ 2761303 w 3302915"/>
                  <a:gd name="connsiteY31" fmla="*/ 538638 h 2842931"/>
                  <a:gd name="connsiteX32" fmla="*/ 2893003 w 3302915"/>
                  <a:gd name="connsiteY32" fmla="*/ 656680 h 2842931"/>
                  <a:gd name="connsiteX33" fmla="*/ 2989009 w 3302915"/>
                  <a:gd name="connsiteY33" fmla="*/ 760384 h 2842931"/>
                  <a:gd name="connsiteX34" fmla="*/ 3038123 w 3302915"/>
                  <a:gd name="connsiteY34" fmla="*/ 835376 h 2842931"/>
                  <a:gd name="connsiteX35" fmla="*/ 3110916 w 3302915"/>
                  <a:gd name="connsiteY35" fmla="*/ 945971 h 2842931"/>
                  <a:gd name="connsiteX36" fmla="*/ 3218440 w 3302915"/>
                  <a:gd name="connsiteY36" fmla="*/ 1184804 h 2842931"/>
                  <a:gd name="connsiteX37" fmla="*/ 3266607 w 3302915"/>
                  <a:gd name="connsiteY37" fmla="*/ 1360597 h 2842931"/>
                  <a:gd name="connsiteX38" fmla="*/ 3292213 w 3302915"/>
                  <a:gd name="connsiteY38" fmla="*/ 1499667 h 2842931"/>
                  <a:gd name="connsiteX39" fmla="*/ 3300838 w 3302915"/>
                  <a:gd name="connsiteY39" fmla="*/ 1601418 h 2842931"/>
                  <a:gd name="connsiteX40" fmla="*/ 3302915 w 3302915"/>
                  <a:gd name="connsiteY40" fmla="*/ 1655029 h 2842931"/>
                  <a:gd name="connsiteX41" fmla="*/ 3298419 w 3302915"/>
                  <a:gd name="connsiteY41" fmla="*/ 1791050 h 2842931"/>
                  <a:gd name="connsiteX0" fmla="*/ 3297386 w 3302915"/>
                  <a:gd name="connsiteY0" fmla="*/ 1800918 h 2842931"/>
                  <a:gd name="connsiteX1" fmla="*/ 3283398 w 3302915"/>
                  <a:gd name="connsiteY1" fmla="*/ 1900955 h 2842931"/>
                  <a:gd name="connsiteX2" fmla="*/ 3255153 w 3302915"/>
                  <a:gd name="connsiteY2" fmla="*/ 2020198 h 2842931"/>
                  <a:gd name="connsiteX3" fmla="*/ 3192257 w 3302915"/>
                  <a:gd name="connsiteY3" fmla="*/ 2174072 h 2842931"/>
                  <a:gd name="connsiteX4" fmla="*/ 3097929 w 3302915"/>
                  <a:gd name="connsiteY4" fmla="*/ 2360612 h 2842931"/>
                  <a:gd name="connsiteX5" fmla="*/ 3028183 w 3302915"/>
                  <a:gd name="connsiteY5" fmla="*/ 2467847 h 2842931"/>
                  <a:gd name="connsiteX6" fmla="*/ 2961986 w 3302915"/>
                  <a:gd name="connsiteY6" fmla="*/ 2559828 h 2842931"/>
                  <a:gd name="connsiteX7" fmla="*/ 2843702 w 3302915"/>
                  <a:gd name="connsiteY7" fmla="*/ 2625029 h 2842931"/>
                  <a:gd name="connsiteX8" fmla="*/ 2727521 w 3302915"/>
                  <a:gd name="connsiteY8" fmla="*/ 2677423 h 2842931"/>
                  <a:gd name="connsiteX9" fmla="*/ 2597910 w 3302915"/>
                  <a:gd name="connsiteY9" fmla="*/ 2721349 h 2842931"/>
                  <a:gd name="connsiteX10" fmla="*/ 2452923 w 3302915"/>
                  <a:gd name="connsiteY10" fmla="*/ 2757041 h 2842931"/>
                  <a:gd name="connsiteX11" fmla="*/ 2286001 w 3302915"/>
                  <a:gd name="connsiteY11" fmla="*/ 2795306 h 2842931"/>
                  <a:gd name="connsiteX12" fmla="*/ 2061633 w 3302915"/>
                  <a:gd name="connsiteY12" fmla="*/ 2824940 h 2842931"/>
                  <a:gd name="connsiteX13" fmla="*/ 1862665 w 3302915"/>
                  <a:gd name="connsiteY13" fmla="*/ 2842931 h 2842931"/>
                  <a:gd name="connsiteX14" fmla="*/ 1644648 w 3302915"/>
                  <a:gd name="connsiteY14" fmla="*/ 2837639 h 2842931"/>
                  <a:gd name="connsiteX15" fmla="*/ 1481819 w 3302915"/>
                  <a:gd name="connsiteY15" fmla="*/ 2815095 h 2842931"/>
                  <a:gd name="connsiteX16" fmla="*/ 1330324 w 3302915"/>
                  <a:gd name="connsiteY16" fmla="*/ 2785780 h 2842931"/>
                  <a:gd name="connsiteX17" fmla="*/ 1177622 w 3302915"/>
                  <a:gd name="connsiteY17" fmla="*/ 2746497 h 2842931"/>
                  <a:gd name="connsiteX18" fmla="*/ 1029758 w 3302915"/>
                  <a:gd name="connsiteY18" fmla="*/ 2700056 h 2842931"/>
                  <a:gd name="connsiteX19" fmla="*/ 900306 w 3302915"/>
                  <a:gd name="connsiteY19" fmla="*/ 2652328 h 2842931"/>
                  <a:gd name="connsiteX20" fmla="*/ 771864 w 3302915"/>
                  <a:gd name="connsiteY20" fmla="*/ 2594219 h 2842931"/>
                  <a:gd name="connsiteX21" fmla="*/ 608542 w 3302915"/>
                  <a:gd name="connsiteY21" fmla="*/ 2504264 h 2842931"/>
                  <a:gd name="connsiteX22" fmla="*/ 394758 w 3302915"/>
                  <a:gd name="connsiteY22" fmla="*/ 2366680 h 2842931"/>
                  <a:gd name="connsiteX23" fmla="*/ 173568 w 3302915"/>
                  <a:gd name="connsiteY23" fmla="*/ 2185704 h 2842931"/>
                  <a:gd name="connsiteX24" fmla="*/ 0 w 3302915"/>
                  <a:gd name="connsiteY24" fmla="*/ 2033306 h 2842931"/>
                  <a:gd name="connsiteX25" fmla="*/ 1727200 w 3302915"/>
                  <a:gd name="connsiteY25" fmla="*/ 132539 h 2842931"/>
                  <a:gd name="connsiteX26" fmla="*/ 1956226 w 3302915"/>
                  <a:gd name="connsiteY26" fmla="*/ 165454 h 2842931"/>
                  <a:gd name="connsiteX27" fmla="*/ 2202816 w 3302915"/>
                  <a:gd name="connsiteY27" fmla="*/ 242434 h 2842931"/>
                  <a:gd name="connsiteX28" fmla="*/ 2366247 w 3302915"/>
                  <a:gd name="connsiteY28" fmla="*/ 305922 h 2842931"/>
                  <a:gd name="connsiteX29" fmla="*/ 2483987 w 3302915"/>
                  <a:gd name="connsiteY29" fmla="*/ 365799 h 2842931"/>
                  <a:gd name="connsiteX30" fmla="*/ 2655459 w 3302915"/>
                  <a:gd name="connsiteY30" fmla="*/ 459391 h 2842931"/>
                  <a:gd name="connsiteX31" fmla="*/ 2761303 w 3302915"/>
                  <a:gd name="connsiteY31" fmla="*/ 538638 h 2842931"/>
                  <a:gd name="connsiteX32" fmla="*/ 2893003 w 3302915"/>
                  <a:gd name="connsiteY32" fmla="*/ 656680 h 2842931"/>
                  <a:gd name="connsiteX33" fmla="*/ 2989009 w 3302915"/>
                  <a:gd name="connsiteY33" fmla="*/ 760384 h 2842931"/>
                  <a:gd name="connsiteX34" fmla="*/ 3038123 w 3302915"/>
                  <a:gd name="connsiteY34" fmla="*/ 835376 h 2842931"/>
                  <a:gd name="connsiteX35" fmla="*/ 3110916 w 3302915"/>
                  <a:gd name="connsiteY35" fmla="*/ 945971 h 2842931"/>
                  <a:gd name="connsiteX36" fmla="*/ 3218440 w 3302915"/>
                  <a:gd name="connsiteY36" fmla="*/ 1184804 h 2842931"/>
                  <a:gd name="connsiteX37" fmla="*/ 3266607 w 3302915"/>
                  <a:gd name="connsiteY37" fmla="*/ 1360597 h 2842931"/>
                  <a:gd name="connsiteX38" fmla="*/ 3292213 w 3302915"/>
                  <a:gd name="connsiteY38" fmla="*/ 1499667 h 2842931"/>
                  <a:gd name="connsiteX39" fmla="*/ 3300838 w 3302915"/>
                  <a:gd name="connsiteY39" fmla="*/ 1601418 h 2842931"/>
                  <a:gd name="connsiteX40" fmla="*/ 3302915 w 3302915"/>
                  <a:gd name="connsiteY40" fmla="*/ 1655029 h 2842931"/>
                  <a:gd name="connsiteX41" fmla="*/ 3298419 w 3302915"/>
                  <a:gd name="connsiteY41" fmla="*/ 1791050 h 2842931"/>
                  <a:gd name="connsiteX0" fmla="*/ 3297386 w 3302915"/>
                  <a:gd name="connsiteY0" fmla="*/ 1668379 h 2710392"/>
                  <a:gd name="connsiteX1" fmla="*/ 3283398 w 3302915"/>
                  <a:gd name="connsiteY1" fmla="*/ 1768416 h 2710392"/>
                  <a:gd name="connsiteX2" fmla="*/ 3255153 w 3302915"/>
                  <a:gd name="connsiteY2" fmla="*/ 1887659 h 2710392"/>
                  <a:gd name="connsiteX3" fmla="*/ 3192257 w 3302915"/>
                  <a:gd name="connsiteY3" fmla="*/ 2041533 h 2710392"/>
                  <a:gd name="connsiteX4" fmla="*/ 3097929 w 3302915"/>
                  <a:gd name="connsiteY4" fmla="*/ 2228073 h 2710392"/>
                  <a:gd name="connsiteX5" fmla="*/ 3028183 w 3302915"/>
                  <a:gd name="connsiteY5" fmla="*/ 2335308 h 2710392"/>
                  <a:gd name="connsiteX6" fmla="*/ 2961986 w 3302915"/>
                  <a:gd name="connsiteY6" fmla="*/ 2427289 h 2710392"/>
                  <a:gd name="connsiteX7" fmla="*/ 2843702 w 3302915"/>
                  <a:gd name="connsiteY7" fmla="*/ 2492490 h 2710392"/>
                  <a:gd name="connsiteX8" fmla="*/ 2727521 w 3302915"/>
                  <a:gd name="connsiteY8" fmla="*/ 2544884 h 2710392"/>
                  <a:gd name="connsiteX9" fmla="*/ 2597910 w 3302915"/>
                  <a:gd name="connsiteY9" fmla="*/ 2588810 h 2710392"/>
                  <a:gd name="connsiteX10" fmla="*/ 2452923 w 3302915"/>
                  <a:gd name="connsiteY10" fmla="*/ 2624502 h 2710392"/>
                  <a:gd name="connsiteX11" fmla="*/ 2286001 w 3302915"/>
                  <a:gd name="connsiteY11" fmla="*/ 2662767 h 2710392"/>
                  <a:gd name="connsiteX12" fmla="*/ 2061633 w 3302915"/>
                  <a:gd name="connsiteY12" fmla="*/ 2692401 h 2710392"/>
                  <a:gd name="connsiteX13" fmla="*/ 1862665 w 3302915"/>
                  <a:gd name="connsiteY13" fmla="*/ 2710392 h 2710392"/>
                  <a:gd name="connsiteX14" fmla="*/ 1644648 w 3302915"/>
                  <a:gd name="connsiteY14" fmla="*/ 2705100 h 2710392"/>
                  <a:gd name="connsiteX15" fmla="*/ 1481819 w 3302915"/>
                  <a:gd name="connsiteY15" fmla="*/ 2682556 h 2710392"/>
                  <a:gd name="connsiteX16" fmla="*/ 1330324 w 3302915"/>
                  <a:gd name="connsiteY16" fmla="*/ 2653241 h 2710392"/>
                  <a:gd name="connsiteX17" fmla="*/ 1177622 w 3302915"/>
                  <a:gd name="connsiteY17" fmla="*/ 2613958 h 2710392"/>
                  <a:gd name="connsiteX18" fmla="*/ 1029758 w 3302915"/>
                  <a:gd name="connsiteY18" fmla="*/ 2567517 h 2710392"/>
                  <a:gd name="connsiteX19" fmla="*/ 900306 w 3302915"/>
                  <a:gd name="connsiteY19" fmla="*/ 2519789 h 2710392"/>
                  <a:gd name="connsiteX20" fmla="*/ 771864 w 3302915"/>
                  <a:gd name="connsiteY20" fmla="*/ 2461680 h 2710392"/>
                  <a:gd name="connsiteX21" fmla="*/ 608542 w 3302915"/>
                  <a:gd name="connsiteY21" fmla="*/ 2371725 h 2710392"/>
                  <a:gd name="connsiteX22" fmla="*/ 394758 w 3302915"/>
                  <a:gd name="connsiteY22" fmla="*/ 2234141 h 2710392"/>
                  <a:gd name="connsiteX23" fmla="*/ 173568 w 3302915"/>
                  <a:gd name="connsiteY23" fmla="*/ 2053165 h 2710392"/>
                  <a:gd name="connsiteX24" fmla="*/ 0 w 3302915"/>
                  <a:gd name="connsiteY24" fmla="*/ 1900767 h 2710392"/>
                  <a:gd name="connsiteX25" fmla="*/ 1727200 w 3302915"/>
                  <a:gd name="connsiteY25" fmla="*/ 0 h 2710392"/>
                  <a:gd name="connsiteX26" fmla="*/ 1956226 w 3302915"/>
                  <a:gd name="connsiteY26" fmla="*/ 32915 h 2710392"/>
                  <a:gd name="connsiteX27" fmla="*/ 2202816 w 3302915"/>
                  <a:gd name="connsiteY27" fmla="*/ 109895 h 2710392"/>
                  <a:gd name="connsiteX28" fmla="*/ 2366247 w 3302915"/>
                  <a:gd name="connsiteY28" fmla="*/ 173383 h 2710392"/>
                  <a:gd name="connsiteX29" fmla="*/ 2483987 w 3302915"/>
                  <a:gd name="connsiteY29" fmla="*/ 233260 h 2710392"/>
                  <a:gd name="connsiteX30" fmla="*/ 2655459 w 3302915"/>
                  <a:gd name="connsiteY30" fmla="*/ 326852 h 2710392"/>
                  <a:gd name="connsiteX31" fmla="*/ 2761303 w 3302915"/>
                  <a:gd name="connsiteY31" fmla="*/ 406099 h 2710392"/>
                  <a:gd name="connsiteX32" fmla="*/ 2893003 w 3302915"/>
                  <a:gd name="connsiteY32" fmla="*/ 524141 h 2710392"/>
                  <a:gd name="connsiteX33" fmla="*/ 2989009 w 3302915"/>
                  <a:gd name="connsiteY33" fmla="*/ 627845 h 2710392"/>
                  <a:gd name="connsiteX34" fmla="*/ 3038123 w 3302915"/>
                  <a:gd name="connsiteY34" fmla="*/ 702837 h 2710392"/>
                  <a:gd name="connsiteX35" fmla="*/ 3110916 w 3302915"/>
                  <a:gd name="connsiteY35" fmla="*/ 813432 h 2710392"/>
                  <a:gd name="connsiteX36" fmla="*/ 3218440 w 3302915"/>
                  <a:gd name="connsiteY36" fmla="*/ 1052265 h 2710392"/>
                  <a:gd name="connsiteX37" fmla="*/ 3266607 w 3302915"/>
                  <a:gd name="connsiteY37" fmla="*/ 1228058 h 2710392"/>
                  <a:gd name="connsiteX38" fmla="*/ 3292213 w 3302915"/>
                  <a:gd name="connsiteY38" fmla="*/ 1367128 h 2710392"/>
                  <a:gd name="connsiteX39" fmla="*/ 3300838 w 3302915"/>
                  <a:gd name="connsiteY39" fmla="*/ 1468879 h 2710392"/>
                  <a:gd name="connsiteX40" fmla="*/ 3302915 w 3302915"/>
                  <a:gd name="connsiteY40" fmla="*/ 1522490 h 2710392"/>
                  <a:gd name="connsiteX41" fmla="*/ 3298419 w 3302915"/>
                  <a:gd name="connsiteY41" fmla="*/ 1658511 h 2710392"/>
                  <a:gd name="connsiteX0" fmla="*/ 3387599 w 3393128"/>
                  <a:gd name="connsiteY0" fmla="*/ 1677939 h 2719952"/>
                  <a:gd name="connsiteX1" fmla="*/ 3373611 w 3393128"/>
                  <a:gd name="connsiteY1" fmla="*/ 1777976 h 2719952"/>
                  <a:gd name="connsiteX2" fmla="*/ 3345366 w 3393128"/>
                  <a:gd name="connsiteY2" fmla="*/ 1897219 h 2719952"/>
                  <a:gd name="connsiteX3" fmla="*/ 3282470 w 3393128"/>
                  <a:gd name="connsiteY3" fmla="*/ 2051093 h 2719952"/>
                  <a:gd name="connsiteX4" fmla="*/ 3188142 w 3393128"/>
                  <a:gd name="connsiteY4" fmla="*/ 2237633 h 2719952"/>
                  <a:gd name="connsiteX5" fmla="*/ 3118396 w 3393128"/>
                  <a:gd name="connsiteY5" fmla="*/ 2344868 h 2719952"/>
                  <a:gd name="connsiteX6" fmla="*/ 3052199 w 3393128"/>
                  <a:gd name="connsiteY6" fmla="*/ 2436849 h 2719952"/>
                  <a:gd name="connsiteX7" fmla="*/ 2933915 w 3393128"/>
                  <a:gd name="connsiteY7" fmla="*/ 2502050 h 2719952"/>
                  <a:gd name="connsiteX8" fmla="*/ 2817734 w 3393128"/>
                  <a:gd name="connsiteY8" fmla="*/ 2554444 h 2719952"/>
                  <a:gd name="connsiteX9" fmla="*/ 2688123 w 3393128"/>
                  <a:gd name="connsiteY9" fmla="*/ 2598370 h 2719952"/>
                  <a:gd name="connsiteX10" fmla="*/ 2543136 w 3393128"/>
                  <a:gd name="connsiteY10" fmla="*/ 2634062 h 2719952"/>
                  <a:gd name="connsiteX11" fmla="*/ 2376214 w 3393128"/>
                  <a:gd name="connsiteY11" fmla="*/ 2672327 h 2719952"/>
                  <a:gd name="connsiteX12" fmla="*/ 2151846 w 3393128"/>
                  <a:gd name="connsiteY12" fmla="*/ 2701961 h 2719952"/>
                  <a:gd name="connsiteX13" fmla="*/ 1952878 w 3393128"/>
                  <a:gd name="connsiteY13" fmla="*/ 2719952 h 2719952"/>
                  <a:gd name="connsiteX14" fmla="*/ 1734861 w 3393128"/>
                  <a:gd name="connsiteY14" fmla="*/ 2714660 h 2719952"/>
                  <a:gd name="connsiteX15" fmla="*/ 1572032 w 3393128"/>
                  <a:gd name="connsiteY15" fmla="*/ 2692116 h 2719952"/>
                  <a:gd name="connsiteX16" fmla="*/ 1420537 w 3393128"/>
                  <a:gd name="connsiteY16" fmla="*/ 2662801 h 2719952"/>
                  <a:gd name="connsiteX17" fmla="*/ 1267835 w 3393128"/>
                  <a:gd name="connsiteY17" fmla="*/ 2623518 h 2719952"/>
                  <a:gd name="connsiteX18" fmla="*/ 1119971 w 3393128"/>
                  <a:gd name="connsiteY18" fmla="*/ 2577077 h 2719952"/>
                  <a:gd name="connsiteX19" fmla="*/ 990519 w 3393128"/>
                  <a:gd name="connsiteY19" fmla="*/ 2529349 h 2719952"/>
                  <a:gd name="connsiteX20" fmla="*/ 862077 w 3393128"/>
                  <a:gd name="connsiteY20" fmla="*/ 2471240 h 2719952"/>
                  <a:gd name="connsiteX21" fmla="*/ 698755 w 3393128"/>
                  <a:gd name="connsiteY21" fmla="*/ 2381285 h 2719952"/>
                  <a:gd name="connsiteX22" fmla="*/ 484971 w 3393128"/>
                  <a:gd name="connsiteY22" fmla="*/ 2243701 h 2719952"/>
                  <a:gd name="connsiteX23" fmla="*/ 263781 w 3393128"/>
                  <a:gd name="connsiteY23" fmla="*/ 2062725 h 2719952"/>
                  <a:gd name="connsiteX24" fmla="*/ 90213 w 3393128"/>
                  <a:gd name="connsiteY24" fmla="*/ 1910327 h 2719952"/>
                  <a:gd name="connsiteX25" fmla="*/ 1816755 w 3393128"/>
                  <a:gd name="connsiteY25" fmla="*/ 0 h 2719952"/>
                  <a:gd name="connsiteX26" fmla="*/ 2046439 w 3393128"/>
                  <a:gd name="connsiteY26" fmla="*/ 42475 h 2719952"/>
                  <a:gd name="connsiteX27" fmla="*/ 2293029 w 3393128"/>
                  <a:gd name="connsiteY27" fmla="*/ 119455 h 2719952"/>
                  <a:gd name="connsiteX28" fmla="*/ 2456460 w 3393128"/>
                  <a:gd name="connsiteY28" fmla="*/ 182943 h 2719952"/>
                  <a:gd name="connsiteX29" fmla="*/ 2574200 w 3393128"/>
                  <a:gd name="connsiteY29" fmla="*/ 242820 h 2719952"/>
                  <a:gd name="connsiteX30" fmla="*/ 2745672 w 3393128"/>
                  <a:gd name="connsiteY30" fmla="*/ 336412 h 2719952"/>
                  <a:gd name="connsiteX31" fmla="*/ 2851516 w 3393128"/>
                  <a:gd name="connsiteY31" fmla="*/ 415659 h 2719952"/>
                  <a:gd name="connsiteX32" fmla="*/ 2983216 w 3393128"/>
                  <a:gd name="connsiteY32" fmla="*/ 533701 h 2719952"/>
                  <a:gd name="connsiteX33" fmla="*/ 3079222 w 3393128"/>
                  <a:gd name="connsiteY33" fmla="*/ 637405 h 2719952"/>
                  <a:gd name="connsiteX34" fmla="*/ 3128336 w 3393128"/>
                  <a:gd name="connsiteY34" fmla="*/ 712397 h 2719952"/>
                  <a:gd name="connsiteX35" fmla="*/ 3201129 w 3393128"/>
                  <a:gd name="connsiteY35" fmla="*/ 822992 h 2719952"/>
                  <a:gd name="connsiteX36" fmla="*/ 3308653 w 3393128"/>
                  <a:gd name="connsiteY36" fmla="*/ 1061825 h 2719952"/>
                  <a:gd name="connsiteX37" fmla="*/ 3356820 w 3393128"/>
                  <a:gd name="connsiteY37" fmla="*/ 1237618 h 2719952"/>
                  <a:gd name="connsiteX38" fmla="*/ 3382426 w 3393128"/>
                  <a:gd name="connsiteY38" fmla="*/ 1376688 h 2719952"/>
                  <a:gd name="connsiteX39" fmla="*/ 3391051 w 3393128"/>
                  <a:gd name="connsiteY39" fmla="*/ 1478439 h 2719952"/>
                  <a:gd name="connsiteX40" fmla="*/ 3393128 w 3393128"/>
                  <a:gd name="connsiteY40" fmla="*/ 1532050 h 2719952"/>
                  <a:gd name="connsiteX41" fmla="*/ 3388632 w 3393128"/>
                  <a:gd name="connsiteY41" fmla="*/ 1668071 h 2719952"/>
                  <a:gd name="connsiteX0" fmla="*/ 3387599 w 3393128"/>
                  <a:gd name="connsiteY0" fmla="*/ 1677939 h 2719952"/>
                  <a:gd name="connsiteX1" fmla="*/ 3373611 w 3393128"/>
                  <a:gd name="connsiteY1" fmla="*/ 1777976 h 2719952"/>
                  <a:gd name="connsiteX2" fmla="*/ 3345366 w 3393128"/>
                  <a:gd name="connsiteY2" fmla="*/ 1897219 h 2719952"/>
                  <a:gd name="connsiteX3" fmla="*/ 3282470 w 3393128"/>
                  <a:gd name="connsiteY3" fmla="*/ 2051093 h 2719952"/>
                  <a:gd name="connsiteX4" fmla="*/ 3188142 w 3393128"/>
                  <a:gd name="connsiteY4" fmla="*/ 2237633 h 2719952"/>
                  <a:gd name="connsiteX5" fmla="*/ 3118396 w 3393128"/>
                  <a:gd name="connsiteY5" fmla="*/ 2344868 h 2719952"/>
                  <a:gd name="connsiteX6" fmla="*/ 3052199 w 3393128"/>
                  <a:gd name="connsiteY6" fmla="*/ 2436849 h 2719952"/>
                  <a:gd name="connsiteX7" fmla="*/ 2933915 w 3393128"/>
                  <a:gd name="connsiteY7" fmla="*/ 2502050 h 2719952"/>
                  <a:gd name="connsiteX8" fmla="*/ 2817734 w 3393128"/>
                  <a:gd name="connsiteY8" fmla="*/ 2554444 h 2719952"/>
                  <a:gd name="connsiteX9" fmla="*/ 2688123 w 3393128"/>
                  <a:gd name="connsiteY9" fmla="*/ 2598370 h 2719952"/>
                  <a:gd name="connsiteX10" fmla="*/ 2543136 w 3393128"/>
                  <a:gd name="connsiteY10" fmla="*/ 2634062 h 2719952"/>
                  <a:gd name="connsiteX11" fmla="*/ 2376214 w 3393128"/>
                  <a:gd name="connsiteY11" fmla="*/ 2672327 h 2719952"/>
                  <a:gd name="connsiteX12" fmla="*/ 2151846 w 3393128"/>
                  <a:gd name="connsiteY12" fmla="*/ 2701961 h 2719952"/>
                  <a:gd name="connsiteX13" fmla="*/ 1952878 w 3393128"/>
                  <a:gd name="connsiteY13" fmla="*/ 2719952 h 2719952"/>
                  <a:gd name="connsiteX14" fmla="*/ 1734861 w 3393128"/>
                  <a:gd name="connsiteY14" fmla="*/ 2714660 h 2719952"/>
                  <a:gd name="connsiteX15" fmla="*/ 1572032 w 3393128"/>
                  <a:gd name="connsiteY15" fmla="*/ 2692116 h 2719952"/>
                  <a:gd name="connsiteX16" fmla="*/ 1420537 w 3393128"/>
                  <a:gd name="connsiteY16" fmla="*/ 2662801 h 2719952"/>
                  <a:gd name="connsiteX17" fmla="*/ 1267835 w 3393128"/>
                  <a:gd name="connsiteY17" fmla="*/ 2623518 h 2719952"/>
                  <a:gd name="connsiteX18" fmla="*/ 1119971 w 3393128"/>
                  <a:gd name="connsiteY18" fmla="*/ 2577077 h 2719952"/>
                  <a:gd name="connsiteX19" fmla="*/ 990519 w 3393128"/>
                  <a:gd name="connsiteY19" fmla="*/ 2529349 h 2719952"/>
                  <a:gd name="connsiteX20" fmla="*/ 862077 w 3393128"/>
                  <a:gd name="connsiteY20" fmla="*/ 2471240 h 2719952"/>
                  <a:gd name="connsiteX21" fmla="*/ 698755 w 3393128"/>
                  <a:gd name="connsiteY21" fmla="*/ 2381285 h 2719952"/>
                  <a:gd name="connsiteX22" fmla="*/ 484971 w 3393128"/>
                  <a:gd name="connsiteY22" fmla="*/ 2243701 h 2719952"/>
                  <a:gd name="connsiteX23" fmla="*/ 263781 w 3393128"/>
                  <a:gd name="connsiteY23" fmla="*/ 2062725 h 2719952"/>
                  <a:gd name="connsiteX24" fmla="*/ 90213 w 3393128"/>
                  <a:gd name="connsiteY24" fmla="*/ 1910327 h 2719952"/>
                  <a:gd name="connsiteX25" fmla="*/ 1816755 w 3393128"/>
                  <a:gd name="connsiteY25" fmla="*/ 0 h 2719952"/>
                  <a:gd name="connsiteX26" fmla="*/ 2046439 w 3393128"/>
                  <a:gd name="connsiteY26" fmla="*/ 42475 h 2719952"/>
                  <a:gd name="connsiteX27" fmla="*/ 2293029 w 3393128"/>
                  <a:gd name="connsiteY27" fmla="*/ 119455 h 2719952"/>
                  <a:gd name="connsiteX28" fmla="*/ 2456460 w 3393128"/>
                  <a:gd name="connsiteY28" fmla="*/ 182943 h 2719952"/>
                  <a:gd name="connsiteX29" fmla="*/ 2574200 w 3393128"/>
                  <a:gd name="connsiteY29" fmla="*/ 242820 h 2719952"/>
                  <a:gd name="connsiteX30" fmla="*/ 2745672 w 3393128"/>
                  <a:gd name="connsiteY30" fmla="*/ 336412 h 2719952"/>
                  <a:gd name="connsiteX31" fmla="*/ 2851516 w 3393128"/>
                  <a:gd name="connsiteY31" fmla="*/ 415659 h 2719952"/>
                  <a:gd name="connsiteX32" fmla="*/ 2983216 w 3393128"/>
                  <a:gd name="connsiteY32" fmla="*/ 533701 h 2719952"/>
                  <a:gd name="connsiteX33" fmla="*/ 3079222 w 3393128"/>
                  <a:gd name="connsiteY33" fmla="*/ 637405 h 2719952"/>
                  <a:gd name="connsiteX34" fmla="*/ 3128336 w 3393128"/>
                  <a:gd name="connsiteY34" fmla="*/ 712397 h 2719952"/>
                  <a:gd name="connsiteX35" fmla="*/ 3201129 w 3393128"/>
                  <a:gd name="connsiteY35" fmla="*/ 822992 h 2719952"/>
                  <a:gd name="connsiteX36" fmla="*/ 3308653 w 3393128"/>
                  <a:gd name="connsiteY36" fmla="*/ 1061825 h 2719952"/>
                  <a:gd name="connsiteX37" fmla="*/ 3356820 w 3393128"/>
                  <a:gd name="connsiteY37" fmla="*/ 1237618 h 2719952"/>
                  <a:gd name="connsiteX38" fmla="*/ 3382426 w 3393128"/>
                  <a:gd name="connsiteY38" fmla="*/ 1376688 h 2719952"/>
                  <a:gd name="connsiteX39" fmla="*/ 3391051 w 3393128"/>
                  <a:gd name="connsiteY39" fmla="*/ 1478439 h 2719952"/>
                  <a:gd name="connsiteX40" fmla="*/ 3393128 w 3393128"/>
                  <a:gd name="connsiteY40" fmla="*/ 1532050 h 2719952"/>
                  <a:gd name="connsiteX41" fmla="*/ 3388632 w 3393128"/>
                  <a:gd name="connsiteY41" fmla="*/ 1668071 h 2719952"/>
                  <a:gd name="connsiteX0" fmla="*/ 3354029 w 3359558"/>
                  <a:gd name="connsiteY0" fmla="*/ 1811309 h 2853322"/>
                  <a:gd name="connsiteX1" fmla="*/ 3340041 w 3359558"/>
                  <a:gd name="connsiteY1" fmla="*/ 1911346 h 2853322"/>
                  <a:gd name="connsiteX2" fmla="*/ 3311796 w 3359558"/>
                  <a:gd name="connsiteY2" fmla="*/ 2030589 h 2853322"/>
                  <a:gd name="connsiteX3" fmla="*/ 3248900 w 3359558"/>
                  <a:gd name="connsiteY3" fmla="*/ 2184463 h 2853322"/>
                  <a:gd name="connsiteX4" fmla="*/ 3154572 w 3359558"/>
                  <a:gd name="connsiteY4" fmla="*/ 2371003 h 2853322"/>
                  <a:gd name="connsiteX5" fmla="*/ 3084826 w 3359558"/>
                  <a:gd name="connsiteY5" fmla="*/ 2478238 h 2853322"/>
                  <a:gd name="connsiteX6" fmla="*/ 3018629 w 3359558"/>
                  <a:gd name="connsiteY6" fmla="*/ 2570219 h 2853322"/>
                  <a:gd name="connsiteX7" fmla="*/ 2900345 w 3359558"/>
                  <a:gd name="connsiteY7" fmla="*/ 2635420 h 2853322"/>
                  <a:gd name="connsiteX8" fmla="*/ 2784164 w 3359558"/>
                  <a:gd name="connsiteY8" fmla="*/ 2687814 h 2853322"/>
                  <a:gd name="connsiteX9" fmla="*/ 2654553 w 3359558"/>
                  <a:gd name="connsiteY9" fmla="*/ 2731740 h 2853322"/>
                  <a:gd name="connsiteX10" fmla="*/ 2509566 w 3359558"/>
                  <a:gd name="connsiteY10" fmla="*/ 2767432 h 2853322"/>
                  <a:gd name="connsiteX11" fmla="*/ 2342644 w 3359558"/>
                  <a:gd name="connsiteY11" fmla="*/ 2805697 h 2853322"/>
                  <a:gd name="connsiteX12" fmla="*/ 2118276 w 3359558"/>
                  <a:gd name="connsiteY12" fmla="*/ 2835331 h 2853322"/>
                  <a:gd name="connsiteX13" fmla="*/ 1919308 w 3359558"/>
                  <a:gd name="connsiteY13" fmla="*/ 2853322 h 2853322"/>
                  <a:gd name="connsiteX14" fmla="*/ 1701291 w 3359558"/>
                  <a:gd name="connsiteY14" fmla="*/ 2848030 h 2853322"/>
                  <a:gd name="connsiteX15" fmla="*/ 1538462 w 3359558"/>
                  <a:gd name="connsiteY15" fmla="*/ 2825486 h 2853322"/>
                  <a:gd name="connsiteX16" fmla="*/ 1386967 w 3359558"/>
                  <a:gd name="connsiteY16" fmla="*/ 2796171 h 2853322"/>
                  <a:gd name="connsiteX17" fmla="*/ 1234265 w 3359558"/>
                  <a:gd name="connsiteY17" fmla="*/ 2756888 h 2853322"/>
                  <a:gd name="connsiteX18" fmla="*/ 1086401 w 3359558"/>
                  <a:gd name="connsiteY18" fmla="*/ 2710447 h 2853322"/>
                  <a:gd name="connsiteX19" fmla="*/ 956949 w 3359558"/>
                  <a:gd name="connsiteY19" fmla="*/ 2662719 h 2853322"/>
                  <a:gd name="connsiteX20" fmla="*/ 828507 w 3359558"/>
                  <a:gd name="connsiteY20" fmla="*/ 2604610 h 2853322"/>
                  <a:gd name="connsiteX21" fmla="*/ 665185 w 3359558"/>
                  <a:gd name="connsiteY21" fmla="*/ 2514655 h 2853322"/>
                  <a:gd name="connsiteX22" fmla="*/ 451401 w 3359558"/>
                  <a:gd name="connsiteY22" fmla="*/ 2377071 h 2853322"/>
                  <a:gd name="connsiteX23" fmla="*/ 230211 w 3359558"/>
                  <a:gd name="connsiteY23" fmla="*/ 2196095 h 2853322"/>
                  <a:gd name="connsiteX24" fmla="*/ 97097 w 3359558"/>
                  <a:gd name="connsiteY24" fmla="*/ 2076529 h 2853322"/>
                  <a:gd name="connsiteX25" fmla="*/ 1783185 w 3359558"/>
                  <a:gd name="connsiteY25" fmla="*/ 133370 h 2853322"/>
                  <a:gd name="connsiteX26" fmla="*/ 2012869 w 3359558"/>
                  <a:gd name="connsiteY26" fmla="*/ 175845 h 2853322"/>
                  <a:gd name="connsiteX27" fmla="*/ 2259459 w 3359558"/>
                  <a:gd name="connsiteY27" fmla="*/ 252825 h 2853322"/>
                  <a:gd name="connsiteX28" fmla="*/ 2422890 w 3359558"/>
                  <a:gd name="connsiteY28" fmla="*/ 316313 h 2853322"/>
                  <a:gd name="connsiteX29" fmla="*/ 2540630 w 3359558"/>
                  <a:gd name="connsiteY29" fmla="*/ 376190 h 2853322"/>
                  <a:gd name="connsiteX30" fmla="*/ 2712102 w 3359558"/>
                  <a:gd name="connsiteY30" fmla="*/ 469782 h 2853322"/>
                  <a:gd name="connsiteX31" fmla="*/ 2817946 w 3359558"/>
                  <a:gd name="connsiteY31" fmla="*/ 549029 h 2853322"/>
                  <a:gd name="connsiteX32" fmla="*/ 2949646 w 3359558"/>
                  <a:gd name="connsiteY32" fmla="*/ 667071 h 2853322"/>
                  <a:gd name="connsiteX33" fmla="*/ 3045652 w 3359558"/>
                  <a:gd name="connsiteY33" fmla="*/ 770775 h 2853322"/>
                  <a:gd name="connsiteX34" fmla="*/ 3094766 w 3359558"/>
                  <a:gd name="connsiteY34" fmla="*/ 845767 h 2853322"/>
                  <a:gd name="connsiteX35" fmla="*/ 3167559 w 3359558"/>
                  <a:gd name="connsiteY35" fmla="*/ 956362 h 2853322"/>
                  <a:gd name="connsiteX36" fmla="*/ 3275083 w 3359558"/>
                  <a:gd name="connsiteY36" fmla="*/ 1195195 h 2853322"/>
                  <a:gd name="connsiteX37" fmla="*/ 3323250 w 3359558"/>
                  <a:gd name="connsiteY37" fmla="*/ 1370988 h 2853322"/>
                  <a:gd name="connsiteX38" fmla="*/ 3348856 w 3359558"/>
                  <a:gd name="connsiteY38" fmla="*/ 1510058 h 2853322"/>
                  <a:gd name="connsiteX39" fmla="*/ 3357481 w 3359558"/>
                  <a:gd name="connsiteY39" fmla="*/ 1611809 h 2853322"/>
                  <a:gd name="connsiteX40" fmla="*/ 3359558 w 3359558"/>
                  <a:gd name="connsiteY40" fmla="*/ 1665420 h 2853322"/>
                  <a:gd name="connsiteX41" fmla="*/ 3355062 w 3359558"/>
                  <a:gd name="connsiteY41" fmla="*/ 1801441 h 2853322"/>
                  <a:gd name="connsiteX0" fmla="*/ 3354029 w 3359558"/>
                  <a:gd name="connsiteY0" fmla="*/ 1677939 h 2719952"/>
                  <a:gd name="connsiteX1" fmla="*/ 3340041 w 3359558"/>
                  <a:gd name="connsiteY1" fmla="*/ 1777976 h 2719952"/>
                  <a:gd name="connsiteX2" fmla="*/ 3311796 w 3359558"/>
                  <a:gd name="connsiteY2" fmla="*/ 1897219 h 2719952"/>
                  <a:gd name="connsiteX3" fmla="*/ 3248900 w 3359558"/>
                  <a:gd name="connsiteY3" fmla="*/ 2051093 h 2719952"/>
                  <a:gd name="connsiteX4" fmla="*/ 3154572 w 3359558"/>
                  <a:gd name="connsiteY4" fmla="*/ 2237633 h 2719952"/>
                  <a:gd name="connsiteX5" fmla="*/ 3084826 w 3359558"/>
                  <a:gd name="connsiteY5" fmla="*/ 2344868 h 2719952"/>
                  <a:gd name="connsiteX6" fmla="*/ 3018629 w 3359558"/>
                  <a:gd name="connsiteY6" fmla="*/ 2436849 h 2719952"/>
                  <a:gd name="connsiteX7" fmla="*/ 2900345 w 3359558"/>
                  <a:gd name="connsiteY7" fmla="*/ 2502050 h 2719952"/>
                  <a:gd name="connsiteX8" fmla="*/ 2784164 w 3359558"/>
                  <a:gd name="connsiteY8" fmla="*/ 2554444 h 2719952"/>
                  <a:gd name="connsiteX9" fmla="*/ 2654553 w 3359558"/>
                  <a:gd name="connsiteY9" fmla="*/ 2598370 h 2719952"/>
                  <a:gd name="connsiteX10" fmla="*/ 2509566 w 3359558"/>
                  <a:gd name="connsiteY10" fmla="*/ 2634062 h 2719952"/>
                  <a:gd name="connsiteX11" fmla="*/ 2342644 w 3359558"/>
                  <a:gd name="connsiteY11" fmla="*/ 2672327 h 2719952"/>
                  <a:gd name="connsiteX12" fmla="*/ 2118276 w 3359558"/>
                  <a:gd name="connsiteY12" fmla="*/ 2701961 h 2719952"/>
                  <a:gd name="connsiteX13" fmla="*/ 1919308 w 3359558"/>
                  <a:gd name="connsiteY13" fmla="*/ 2719952 h 2719952"/>
                  <a:gd name="connsiteX14" fmla="*/ 1701291 w 3359558"/>
                  <a:gd name="connsiteY14" fmla="*/ 2714660 h 2719952"/>
                  <a:gd name="connsiteX15" fmla="*/ 1538462 w 3359558"/>
                  <a:gd name="connsiteY15" fmla="*/ 2692116 h 2719952"/>
                  <a:gd name="connsiteX16" fmla="*/ 1386967 w 3359558"/>
                  <a:gd name="connsiteY16" fmla="*/ 2662801 h 2719952"/>
                  <a:gd name="connsiteX17" fmla="*/ 1234265 w 3359558"/>
                  <a:gd name="connsiteY17" fmla="*/ 2623518 h 2719952"/>
                  <a:gd name="connsiteX18" fmla="*/ 1086401 w 3359558"/>
                  <a:gd name="connsiteY18" fmla="*/ 2577077 h 2719952"/>
                  <a:gd name="connsiteX19" fmla="*/ 956949 w 3359558"/>
                  <a:gd name="connsiteY19" fmla="*/ 2529349 h 2719952"/>
                  <a:gd name="connsiteX20" fmla="*/ 828507 w 3359558"/>
                  <a:gd name="connsiteY20" fmla="*/ 2471240 h 2719952"/>
                  <a:gd name="connsiteX21" fmla="*/ 665185 w 3359558"/>
                  <a:gd name="connsiteY21" fmla="*/ 2381285 h 2719952"/>
                  <a:gd name="connsiteX22" fmla="*/ 451401 w 3359558"/>
                  <a:gd name="connsiteY22" fmla="*/ 2243701 h 2719952"/>
                  <a:gd name="connsiteX23" fmla="*/ 230211 w 3359558"/>
                  <a:gd name="connsiteY23" fmla="*/ 2062725 h 2719952"/>
                  <a:gd name="connsiteX24" fmla="*/ 97097 w 3359558"/>
                  <a:gd name="connsiteY24" fmla="*/ 1943159 h 2719952"/>
                  <a:gd name="connsiteX25" fmla="*/ 1783185 w 3359558"/>
                  <a:gd name="connsiteY25" fmla="*/ 0 h 2719952"/>
                  <a:gd name="connsiteX26" fmla="*/ 2012869 w 3359558"/>
                  <a:gd name="connsiteY26" fmla="*/ 42475 h 2719952"/>
                  <a:gd name="connsiteX27" fmla="*/ 2259459 w 3359558"/>
                  <a:gd name="connsiteY27" fmla="*/ 119455 h 2719952"/>
                  <a:gd name="connsiteX28" fmla="*/ 2422890 w 3359558"/>
                  <a:gd name="connsiteY28" fmla="*/ 182943 h 2719952"/>
                  <a:gd name="connsiteX29" fmla="*/ 2540630 w 3359558"/>
                  <a:gd name="connsiteY29" fmla="*/ 242820 h 2719952"/>
                  <a:gd name="connsiteX30" fmla="*/ 2712102 w 3359558"/>
                  <a:gd name="connsiteY30" fmla="*/ 336412 h 2719952"/>
                  <a:gd name="connsiteX31" fmla="*/ 2817946 w 3359558"/>
                  <a:gd name="connsiteY31" fmla="*/ 415659 h 2719952"/>
                  <a:gd name="connsiteX32" fmla="*/ 2949646 w 3359558"/>
                  <a:gd name="connsiteY32" fmla="*/ 533701 h 2719952"/>
                  <a:gd name="connsiteX33" fmla="*/ 3045652 w 3359558"/>
                  <a:gd name="connsiteY33" fmla="*/ 637405 h 2719952"/>
                  <a:gd name="connsiteX34" fmla="*/ 3094766 w 3359558"/>
                  <a:gd name="connsiteY34" fmla="*/ 712397 h 2719952"/>
                  <a:gd name="connsiteX35" fmla="*/ 3167559 w 3359558"/>
                  <a:gd name="connsiteY35" fmla="*/ 822992 h 2719952"/>
                  <a:gd name="connsiteX36" fmla="*/ 3275083 w 3359558"/>
                  <a:gd name="connsiteY36" fmla="*/ 1061825 h 2719952"/>
                  <a:gd name="connsiteX37" fmla="*/ 3323250 w 3359558"/>
                  <a:gd name="connsiteY37" fmla="*/ 1237618 h 2719952"/>
                  <a:gd name="connsiteX38" fmla="*/ 3348856 w 3359558"/>
                  <a:gd name="connsiteY38" fmla="*/ 1376688 h 2719952"/>
                  <a:gd name="connsiteX39" fmla="*/ 3357481 w 3359558"/>
                  <a:gd name="connsiteY39" fmla="*/ 1478439 h 2719952"/>
                  <a:gd name="connsiteX40" fmla="*/ 3359558 w 3359558"/>
                  <a:gd name="connsiteY40" fmla="*/ 1532050 h 2719952"/>
                  <a:gd name="connsiteX41" fmla="*/ 3355062 w 3359558"/>
                  <a:gd name="connsiteY41" fmla="*/ 1668071 h 2719952"/>
                  <a:gd name="connsiteX0" fmla="*/ 3256932 w 3262461"/>
                  <a:gd name="connsiteY0" fmla="*/ 1677939 h 2719952"/>
                  <a:gd name="connsiteX1" fmla="*/ 3242944 w 3262461"/>
                  <a:gd name="connsiteY1" fmla="*/ 1777976 h 2719952"/>
                  <a:gd name="connsiteX2" fmla="*/ 3214699 w 3262461"/>
                  <a:gd name="connsiteY2" fmla="*/ 1897219 h 2719952"/>
                  <a:gd name="connsiteX3" fmla="*/ 3151803 w 3262461"/>
                  <a:gd name="connsiteY3" fmla="*/ 2051093 h 2719952"/>
                  <a:gd name="connsiteX4" fmla="*/ 3057475 w 3262461"/>
                  <a:gd name="connsiteY4" fmla="*/ 2237633 h 2719952"/>
                  <a:gd name="connsiteX5" fmla="*/ 2987729 w 3262461"/>
                  <a:gd name="connsiteY5" fmla="*/ 2344868 h 2719952"/>
                  <a:gd name="connsiteX6" fmla="*/ 2921532 w 3262461"/>
                  <a:gd name="connsiteY6" fmla="*/ 2436849 h 2719952"/>
                  <a:gd name="connsiteX7" fmla="*/ 2803248 w 3262461"/>
                  <a:gd name="connsiteY7" fmla="*/ 2502050 h 2719952"/>
                  <a:gd name="connsiteX8" fmla="*/ 2687067 w 3262461"/>
                  <a:gd name="connsiteY8" fmla="*/ 2554444 h 2719952"/>
                  <a:gd name="connsiteX9" fmla="*/ 2557456 w 3262461"/>
                  <a:gd name="connsiteY9" fmla="*/ 2598370 h 2719952"/>
                  <a:gd name="connsiteX10" fmla="*/ 2412469 w 3262461"/>
                  <a:gd name="connsiteY10" fmla="*/ 2634062 h 2719952"/>
                  <a:gd name="connsiteX11" fmla="*/ 2245547 w 3262461"/>
                  <a:gd name="connsiteY11" fmla="*/ 2672327 h 2719952"/>
                  <a:gd name="connsiteX12" fmla="*/ 2021179 w 3262461"/>
                  <a:gd name="connsiteY12" fmla="*/ 2701961 h 2719952"/>
                  <a:gd name="connsiteX13" fmla="*/ 1822211 w 3262461"/>
                  <a:gd name="connsiteY13" fmla="*/ 2719952 h 2719952"/>
                  <a:gd name="connsiteX14" fmla="*/ 1604194 w 3262461"/>
                  <a:gd name="connsiteY14" fmla="*/ 2714660 h 2719952"/>
                  <a:gd name="connsiteX15" fmla="*/ 1441365 w 3262461"/>
                  <a:gd name="connsiteY15" fmla="*/ 2692116 h 2719952"/>
                  <a:gd name="connsiteX16" fmla="*/ 1289870 w 3262461"/>
                  <a:gd name="connsiteY16" fmla="*/ 2662801 h 2719952"/>
                  <a:gd name="connsiteX17" fmla="*/ 1137168 w 3262461"/>
                  <a:gd name="connsiteY17" fmla="*/ 2623518 h 2719952"/>
                  <a:gd name="connsiteX18" fmla="*/ 989304 w 3262461"/>
                  <a:gd name="connsiteY18" fmla="*/ 2577077 h 2719952"/>
                  <a:gd name="connsiteX19" fmla="*/ 859852 w 3262461"/>
                  <a:gd name="connsiteY19" fmla="*/ 2529349 h 2719952"/>
                  <a:gd name="connsiteX20" fmla="*/ 731410 w 3262461"/>
                  <a:gd name="connsiteY20" fmla="*/ 2471240 h 2719952"/>
                  <a:gd name="connsiteX21" fmla="*/ 568088 w 3262461"/>
                  <a:gd name="connsiteY21" fmla="*/ 2381285 h 2719952"/>
                  <a:gd name="connsiteX22" fmla="*/ 354304 w 3262461"/>
                  <a:gd name="connsiteY22" fmla="*/ 2243701 h 2719952"/>
                  <a:gd name="connsiteX23" fmla="*/ 133114 w 3262461"/>
                  <a:gd name="connsiteY23" fmla="*/ 2062725 h 2719952"/>
                  <a:gd name="connsiteX24" fmla="*/ 0 w 3262461"/>
                  <a:gd name="connsiteY24" fmla="*/ 1943159 h 2719952"/>
                  <a:gd name="connsiteX25" fmla="*/ 1686088 w 3262461"/>
                  <a:gd name="connsiteY25" fmla="*/ 0 h 2719952"/>
                  <a:gd name="connsiteX26" fmla="*/ 1915772 w 3262461"/>
                  <a:gd name="connsiteY26" fmla="*/ 42475 h 2719952"/>
                  <a:gd name="connsiteX27" fmla="*/ 2162362 w 3262461"/>
                  <a:gd name="connsiteY27" fmla="*/ 119455 h 2719952"/>
                  <a:gd name="connsiteX28" fmla="*/ 2325793 w 3262461"/>
                  <a:gd name="connsiteY28" fmla="*/ 182943 h 2719952"/>
                  <a:gd name="connsiteX29" fmla="*/ 2443533 w 3262461"/>
                  <a:gd name="connsiteY29" fmla="*/ 242820 h 2719952"/>
                  <a:gd name="connsiteX30" fmla="*/ 2615005 w 3262461"/>
                  <a:gd name="connsiteY30" fmla="*/ 336412 h 2719952"/>
                  <a:gd name="connsiteX31" fmla="*/ 2720849 w 3262461"/>
                  <a:gd name="connsiteY31" fmla="*/ 415659 h 2719952"/>
                  <a:gd name="connsiteX32" fmla="*/ 2852549 w 3262461"/>
                  <a:gd name="connsiteY32" fmla="*/ 533701 h 2719952"/>
                  <a:gd name="connsiteX33" fmla="*/ 2948555 w 3262461"/>
                  <a:gd name="connsiteY33" fmla="*/ 637405 h 2719952"/>
                  <a:gd name="connsiteX34" fmla="*/ 2997669 w 3262461"/>
                  <a:gd name="connsiteY34" fmla="*/ 712397 h 2719952"/>
                  <a:gd name="connsiteX35" fmla="*/ 3070462 w 3262461"/>
                  <a:gd name="connsiteY35" fmla="*/ 822992 h 2719952"/>
                  <a:gd name="connsiteX36" fmla="*/ 3177986 w 3262461"/>
                  <a:gd name="connsiteY36" fmla="*/ 1061825 h 2719952"/>
                  <a:gd name="connsiteX37" fmla="*/ 3226153 w 3262461"/>
                  <a:gd name="connsiteY37" fmla="*/ 1237618 h 2719952"/>
                  <a:gd name="connsiteX38" fmla="*/ 3251759 w 3262461"/>
                  <a:gd name="connsiteY38" fmla="*/ 1376688 h 2719952"/>
                  <a:gd name="connsiteX39" fmla="*/ 3260384 w 3262461"/>
                  <a:gd name="connsiteY39" fmla="*/ 1478439 h 2719952"/>
                  <a:gd name="connsiteX40" fmla="*/ 3262461 w 3262461"/>
                  <a:gd name="connsiteY40" fmla="*/ 1532050 h 2719952"/>
                  <a:gd name="connsiteX41" fmla="*/ 3257965 w 3262461"/>
                  <a:gd name="connsiteY41" fmla="*/ 1668071 h 271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262461" h="2719952">
                    <a:moveTo>
                      <a:pt x="3256932" y="1677939"/>
                    </a:moveTo>
                    <a:lnTo>
                      <a:pt x="3242944" y="1777976"/>
                    </a:lnTo>
                    <a:lnTo>
                      <a:pt x="3214699" y="1897219"/>
                    </a:lnTo>
                    <a:lnTo>
                      <a:pt x="3151803" y="2051093"/>
                    </a:lnTo>
                    <a:lnTo>
                      <a:pt x="3057475" y="2237633"/>
                    </a:lnTo>
                    <a:lnTo>
                      <a:pt x="2987729" y="2344868"/>
                    </a:lnTo>
                    <a:cubicBezTo>
                      <a:pt x="2965663" y="2375528"/>
                      <a:pt x="2952279" y="2410652"/>
                      <a:pt x="2921532" y="2436849"/>
                    </a:cubicBezTo>
                    <a:cubicBezTo>
                      <a:pt x="2890785" y="2463046"/>
                      <a:pt x="2825178" y="2491853"/>
                      <a:pt x="2803248" y="2502050"/>
                    </a:cubicBezTo>
                    <a:cubicBezTo>
                      <a:pt x="2781318" y="2512247"/>
                      <a:pt x="2708044" y="2544360"/>
                      <a:pt x="2687067" y="2554444"/>
                    </a:cubicBezTo>
                    <a:cubicBezTo>
                      <a:pt x="2666090" y="2564528"/>
                      <a:pt x="2613618" y="2578492"/>
                      <a:pt x="2557456" y="2598370"/>
                    </a:cubicBezTo>
                    <a:lnTo>
                      <a:pt x="2412469" y="2634062"/>
                    </a:lnTo>
                    <a:cubicBezTo>
                      <a:pt x="2356828" y="2646817"/>
                      <a:pt x="2310762" y="2661011"/>
                      <a:pt x="2245547" y="2672327"/>
                    </a:cubicBezTo>
                    <a:cubicBezTo>
                      <a:pt x="2180332" y="2683643"/>
                      <a:pt x="2095968" y="2692083"/>
                      <a:pt x="2021179" y="2701961"/>
                    </a:cubicBezTo>
                    <a:cubicBezTo>
                      <a:pt x="1950623" y="2709898"/>
                      <a:pt x="1888534" y="2713955"/>
                      <a:pt x="1822211" y="2719952"/>
                    </a:cubicBezTo>
                    <a:lnTo>
                      <a:pt x="1604194" y="2714660"/>
                    </a:lnTo>
                    <a:lnTo>
                      <a:pt x="1441365" y="2692116"/>
                    </a:lnTo>
                    <a:lnTo>
                      <a:pt x="1289870" y="2662801"/>
                    </a:lnTo>
                    <a:cubicBezTo>
                      <a:pt x="1245627" y="2650590"/>
                      <a:pt x="1187262" y="2637805"/>
                      <a:pt x="1137168" y="2623518"/>
                    </a:cubicBezTo>
                    <a:cubicBezTo>
                      <a:pt x="1087074" y="2609231"/>
                      <a:pt x="1035523" y="2592772"/>
                      <a:pt x="989304" y="2577077"/>
                    </a:cubicBezTo>
                    <a:lnTo>
                      <a:pt x="859852" y="2529349"/>
                    </a:lnTo>
                    <a:lnTo>
                      <a:pt x="731410" y="2471240"/>
                    </a:lnTo>
                    <a:lnTo>
                      <a:pt x="568088" y="2381285"/>
                    </a:lnTo>
                    <a:lnTo>
                      <a:pt x="354304" y="2243701"/>
                    </a:lnTo>
                    <a:lnTo>
                      <a:pt x="133114" y="2062725"/>
                    </a:lnTo>
                    <a:lnTo>
                      <a:pt x="0" y="1943159"/>
                    </a:lnTo>
                    <a:cubicBezTo>
                      <a:pt x="562029" y="1295439"/>
                      <a:pt x="1366793" y="316781"/>
                      <a:pt x="1686088" y="0"/>
                    </a:cubicBezTo>
                    <a:lnTo>
                      <a:pt x="1915772" y="42475"/>
                    </a:lnTo>
                    <a:lnTo>
                      <a:pt x="2162362" y="119455"/>
                    </a:lnTo>
                    <a:lnTo>
                      <a:pt x="2325793" y="182943"/>
                    </a:lnTo>
                    <a:lnTo>
                      <a:pt x="2443533" y="242820"/>
                    </a:lnTo>
                    <a:cubicBezTo>
                      <a:pt x="2517004" y="281894"/>
                      <a:pt x="2571352" y="307055"/>
                      <a:pt x="2615005" y="336412"/>
                    </a:cubicBezTo>
                    <a:cubicBezTo>
                      <a:pt x="2649257" y="360488"/>
                      <a:pt x="2681258" y="382778"/>
                      <a:pt x="2720849" y="415659"/>
                    </a:cubicBezTo>
                    <a:cubicBezTo>
                      <a:pt x="2760440" y="448541"/>
                      <a:pt x="2812032" y="497294"/>
                      <a:pt x="2852549" y="533701"/>
                    </a:cubicBezTo>
                    <a:cubicBezTo>
                      <a:pt x="2893066" y="570108"/>
                      <a:pt x="2924506" y="609614"/>
                      <a:pt x="2948555" y="637405"/>
                    </a:cubicBezTo>
                    <a:lnTo>
                      <a:pt x="2997669" y="712397"/>
                    </a:lnTo>
                    <a:lnTo>
                      <a:pt x="3070462" y="822992"/>
                    </a:lnTo>
                    <a:cubicBezTo>
                      <a:pt x="3101222" y="885188"/>
                      <a:pt x="3152038" y="992721"/>
                      <a:pt x="3177986" y="1061825"/>
                    </a:cubicBezTo>
                    <a:cubicBezTo>
                      <a:pt x="3194042" y="1120423"/>
                      <a:pt x="3213858" y="1185141"/>
                      <a:pt x="3226153" y="1237618"/>
                    </a:cubicBezTo>
                    <a:cubicBezTo>
                      <a:pt x="3238448" y="1290095"/>
                      <a:pt x="3241714" y="1333620"/>
                      <a:pt x="3251759" y="1376688"/>
                    </a:cubicBezTo>
                    <a:lnTo>
                      <a:pt x="3260384" y="1478439"/>
                    </a:lnTo>
                    <a:cubicBezTo>
                      <a:pt x="3261007" y="1482714"/>
                      <a:pt x="3261838" y="1527775"/>
                      <a:pt x="3262461" y="1532050"/>
                    </a:cubicBezTo>
                    <a:cubicBezTo>
                      <a:pt x="3261360" y="1595766"/>
                      <a:pt x="3259066" y="1604355"/>
                      <a:pt x="3257965" y="1668071"/>
                    </a:cubicBezTo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21128319">
                <a:off x="3359468" y="3271142"/>
                <a:ext cx="1712358" cy="2734299"/>
              </a:xfrm>
              <a:custGeom>
                <a:avLst/>
                <a:gdLst>
                  <a:gd name="connsiteX0" fmla="*/ 1877154 w 2403535"/>
                  <a:gd name="connsiteY0" fmla="*/ 73788 h 3604755"/>
                  <a:gd name="connsiteX1" fmla="*/ 2143854 w 2403535"/>
                  <a:gd name="connsiteY1" fmla="*/ 429388 h 3604755"/>
                  <a:gd name="connsiteX2" fmla="*/ 2313188 w 2403535"/>
                  <a:gd name="connsiteY2" fmla="*/ 848488 h 3604755"/>
                  <a:gd name="connsiteX3" fmla="*/ 2402088 w 2403535"/>
                  <a:gd name="connsiteY3" fmla="*/ 1415755 h 3604755"/>
                  <a:gd name="connsiteX4" fmla="*/ 2351288 w 2403535"/>
                  <a:gd name="connsiteY4" fmla="*/ 1978788 h 3604755"/>
                  <a:gd name="connsiteX5" fmla="*/ 2143854 w 2403535"/>
                  <a:gd name="connsiteY5" fmla="*/ 2537588 h 3604755"/>
                  <a:gd name="connsiteX6" fmla="*/ 1894088 w 2403535"/>
                  <a:gd name="connsiteY6" fmla="*/ 2922822 h 3604755"/>
                  <a:gd name="connsiteX7" fmla="*/ 1500388 w 2403535"/>
                  <a:gd name="connsiteY7" fmla="*/ 3303822 h 3604755"/>
                  <a:gd name="connsiteX8" fmla="*/ 1119388 w 2403535"/>
                  <a:gd name="connsiteY8" fmla="*/ 3557822 h 3604755"/>
                  <a:gd name="connsiteX9" fmla="*/ 1005088 w 2403535"/>
                  <a:gd name="connsiteY9" fmla="*/ 3562055 h 3604755"/>
                  <a:gd name="connsiteX10" fmla="*/ 704521 w 2403535"/>
                  <a:gd name="connsiteY10" fmla="*/ 3117555 h 3604755"/>
                  <a:gd name="connsiteX11" fmla="*/ 488621 w 2403535"/>
                  <a:gd name="connsiteY11" fmla="*/ 2613788 h 3604755"/>
                  <a:gd name="connsiteX12" fmla="*/ 243088 w 2403535"/>
                  <a:gd name="connsiteY12" fmla="*/ 2177755 h 3604755"/>
                  <a:gd name="connsiteX13" fmla="*/ 103388 w 2403535"/>
                  <a:gd name="connsiteY13" fmla="*/ 1966088 h 3604755"/>
                  <a:gd name="connsiteX14" fmla="*/ 1877154 w 2403535"/>
                  <a:gd name="connsiteY14" fmla="*/ 73788 h 3604755"/>
                  <a:gd name="connsiteX0" fmla="*/ 1877154 w 2403535"/>
                  <a:gd name="connsiteY0" fmla="*/ 0 h 3530967"/>
                  <a:gd name="connsiteX1" fmla="*/ 2143854 w 2403535"/>
                  <a:gd name="connsiteY1" fmla="*/ 355600 h 3530967"/>
                  <a:gd name="connsiteX2" fmla="*/ 2313188 w 2403535"/>
                  <a:gd name="connsiteY2" fmla="*/ 774700 h 3530967"/>
                  <a:gd name="connsiteX3" fmla="*/ 2402088 w 2403535"/>
                  <a:gd name="connsiteY3" fmla="*/ 1341967 h 3530967"/>
                  <a:gd name="connsiteX4" fmla="*/ 2351288 w 2403535"/>
                  <a:gd name="connsiteY4" fmla="*/ 1905000 h 3530967"/>
                  <a:gd name="connsiteX5" fmla="*/ 2143854 w 2403535"/>
                  <a:gd name="connsiteY5" fmla="*/ 2463800 h 3530967"/>
                  <a:gd name="connsiteX6" fmla="*/ 1894088 w 2403535"/>
                  <a:gd name="connsiteY6" fmla="*/ 2849034 h 3530967"/>
                  <a:gd name="connsiteX7" fmla="*/ 1500388 w 2403535"/>
                  <a:gd name="connsiteY7" fmla="*/ 3230034 h 3530967"/>
                  <a:gd name="connsiteX8" fmla="*/ 1119388 w 2403535"/>
                  <a:gd name="connsiteY8" fmla="*/ 3484034 h 3530967"/>
                  <a:gd name="connsiteX9" fmla="*/ 1005088 w 2403535"/>
                  <a:gd name="connsiteY9" fmla="*/ 3488267 h 3530967"/>
                  <a:gd name="connsiteX10" fmla="*/ 704521 w 2403535"/>
                  <a:gd name="connsiteY10" fmla="*/ 3043767 h 3530967"/>
                  <a:gd name="connsiteX11" fmla="*/ 488621 w 2403535"/>
                  <a:gd name="connsiteY11" fmla="*/ 2540000 h 3530967"/>
                  <a:gd name="connsiteX12" fmla="*/ 243088 w 2403535"/>
                  <a:gd name="connsiteY12" fmla="*/ 2103967 h 3530967"/>
                  <a:gd name="connsiteX13" fmla="*/ 103388 w 2403535"/>
                  <a:gd name="connsiteY13" fmla="*/ 1892300 h 3530967"/>
                  <a:gd name="connsiteX14" fmla="*/ 1877154 w 2403535"/>
                  <a:gd name="connsiteY14" fmla="*/ 0 h 3530967"/>
                  <a:gd name="connsiteX0" fmla="*/ 1877154 w 2403535"/>
                  <a:gd name="connsiteY0" fmla="*/ 0 h 3530967"/>
                  <a:gd name="connsiteX1" fmla="*/ 2006271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877154 w 2403535"/>
                  <a:gd name="connsiteY0" fmla="*/ 102538 h 3633505"/>
                  <a:gd name="connsiteX1" fmla="*/ 2022146 w 2403535"/>
                  <a:gd name="connsiteY1" fmla="*/ 272930 h 3633505"/>
                  <a:gd name="connsiteX2" fmla="*/ 2143854 w 2403535"/>
                  <a:gd name="connsiteY2" fmla="*/ 458138 h 3633505"/>
                  <a:gd name="connsiteX3" fmla="*/ 2313188 w 2403535"/>
                  <a:gd name="connsiteY3" fmla="*/ 877238 h 3633505"/>
                  <a:gd name="connsiteX4" fmla="*/ 2402088 w 2403535"/>
                  <a:gd name="connsiteY4" fmla="*/ 1444505 h 3633505"/>
                  <a:gd name="connsiteX5" fmla="*/ 2351288 w 2403535"/>
                  <a:gd name="connsiteY5" fmla="*/ 2007538 h 3633505"/>
                  <a:gd name="connsiteX6" fmla="*/ 2143854 w 2403535"/>
                  <a:gd name="connsiteY6" fmla="*/ 2566338 h 3633505"/>
                  <a:gd name="connsiteX7" fmla="*/ 1894088 w 2403535"/>
                  <a:gd name="connsiteY7" fmla="*/ 2951572 h 3633505"/>
                  <a:gd name="connsiteX8" fmla="*/ 1500388 w 2403535"/>
                  <a:gd name="connsiteY8" fmla="*/ 3332572 h 3633505"/>
                  <a:gd name="connsiteX9" fmla="*/ 1119388 w 2403535"/>
                  <a:gd name="connsiteY9" fmla="*/ 3586572 h 3633505"/>
                  <a:gd name="connsiteX10" fmla="*/ 1005088 w 2403535"/>
                  <a:gd name="connsiteY10" fmla="*/ 3590805 h 3633505"/>
                  <a:gd name="connsiteX11" fmla="*/ 704521 w 2403535"/>
                  <a:gd name="connsiteY11" fmla="*/ 3146305 h 3633505"/>
                  <a:gd name="connsiteX12" fmla="*/ 488621 w 2403535"/>
                  <a:gd name="connsiteY12" fmla="*/ 2642538 h 3633505"/>
                  <a:gd name="connsiteX13" fmla="*/ 243088 w 2403535"/>
                  <a:gd name="connsiteY13" fmla="*/ 2206505 h 3633505"/>
                  <a:gd name="connsiteX14" fmla="*/ 103388 w 2403535"/>
                  <a:gd name="connsiteY14" fmla="*/ 1994838 h 3633505"/>
                  <a:gd name="connsiteX15" fmla="*/ 1877154 w 2403535"/>
                  <a:gd name="connsiteY15" fmla="*/ 102538 h 3633505"/>
                  <a:gd name="connsiteX0" fmla="*/ 1877154 w 2403535"/>
                  <a:gd name="connsiteY0" fmla="*/ 0 h 3530967"/>
                  <a:gd name="connsiteX1" fmla="*/ 2022146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773766 w 2300147"/>
                  <a:gd name="connsiteY0" fmla="*/ 0 h 3530967"/>
                  <a:gd name="connsiteX1" fmla="*/ 1918758 w 2300147"/>
                  <a:gd name="connsiteY1" fmla="*/ 170392 h 3530967"/>
                  <a:gd name="connsiteX2" fmla="*/ 2040466 w 2300147"/>
                  <a:gd name="connsiteY2" fmla="*/ 355600 h 3530967"/>
                  <a:gd name="connsiteX3" fmla="*/ 2209800 w 2300147"/>
                  <a:gd name="connsiteY3" fmla="*/ 774700 h 3530967"/>
                  <a:gd name="connsiteX4" fmla="*/ 2298700 w 2300147"/>
                  <a:gd name="connsiteY4" fmla="*/ 1341967 h 3530967"/>
                  <a:gd name="connsiteX5" fmla="*/ 2247900 w 2300147"/>
                  <a:gd name="connsiteY5" fmla="*/ 1905000 h 3530967"/>
                  <a:gd name="connsiteX6" fmla="*/ 2040466 w 2300147"/>
                  <a:gd name="connsiteY6" fmla="*/ 2463800 h 3530967"/>
                  <a:gd name="connsiteX7" fmla="*/ 1790700 w 2300147"/>
                  <a:gd name="connsiteY7" fmla="*/ 2849034 h 3530967"/>
                  <a:gd name="connsiteX8" fmla="*/ 1397000 w 2300147"/>
                  <a:gd name="connsiteY8" fmla="*/ 3230034 h 3530967"/>
                  <a:gd name="connsiteX9" fmla="*/ 1016000 w 2300147"/>
                  <a:gd name="connsiteY9" fmla="*/ 3484034 h 3530967"/>
                  <a:gd name="connsiteX10" fmla="*/ 901700 w 2300147"/>
                  <a:gd name="connsiteY10" fmla="*/ 3488267 h 3530967"/>
                  <a:gd name="connsiteX11" fmla="*/ 601133 w 2300147"/>
                  <a:gd name="connsiteY11" fmla="*/ 3043767 h 3530967"/>
                  <a:gd name="connsiteX12" fmla="*/ 385233 w 2300147"/>
                  <a:gd name="connsiteY12" fmla="*/ 2540000 h 3530967"/>
                  <a:gd name="connsiteX13" fmla="*/ 139700 w 2300147"/>
                  <a:gd name="connsiteY13" fmla="*/ 2103967 h 3530967"/>
                  <a:gd name="connsiteX14" fmla="*/ 0 w 2300147"/>
                  <a:gd name="connsiteY14" fmla="*/ 1892300 h 3530967"/>
                  <a:gd name="connsiteX15" fmla="*/ 1773766 w 2300147"/>
                  <a:gd name="connsiteY15" fmla="*/ 0 h 3530967"/>
                  <a:gd name="connsiteX0" fmla="*/ 1789641 w 2316022"/>
                  <a:gd name="connsiteY0" fmla="*/ 103893 h 3634860"/>
                  <a:gd name="connsiteX1" fmla="*/ 1934633 w 2316022"/>
                  <a:gd name="connsiteY1" fmla="*/ 274285 h 3634860"/>
                  <a:gd name="connsiteX2" fmla="*/ 2056341 w 2316022"/>
                  <a:gd name="connsiteY2" fmla="*/ 459493 h 3634860"/>
                  <a:gd name="connsiteX3" fmla="*/ 2225675 w 2316022"/>
                  <a:gd name="connsiteY3" fmla="*/ 878593 h 3634860"/>
                  <a:gd name="connsiteX4" fmla="*/ 2314575 w 2316022"/>
                  <a:gd name="connsiteY4" fmla="*/ 1445860 h 3634860"/>
                  <a:gd name="connsiteX5" fmla="*/ 2263775 w 2316022"/>
                  <a:gd name="connsiteY5" fmla="*/ 2008893 h 3634860"/>
                  <a:gd name="connsiteX6" fmla="*/ 2056341 w 2316022"/>
                  <a:gd name="connsiteY6" fmla="*/ 2567693 h 3634860"/>
                  <a:gd name="connsiteX7" fmla="*/ 1806575 w 2316022"/>
                  <a:gd name="connsiteY7" fmla="*/ 2952927 h 3634860"/>
                  <a:gd name="connsiteX8" fmla="*/ 1412875 w 2316022"/>
                  <a:gd name="connsiteY8" fmla="*/ 3333927 h 3634860"/>
                  <a:gd name="connsiteX9" fmla="*/ 1031875 w 2316022"/>
                  <a:gd name="connsiteY9" fmla="*/ 3587927 h 3634860"/>
                  <a:gd name="connsiteX10" fmla="*/ 917575 w 2316022"/>
                  <a:gd name="connsiteY10" fmla="*/ 3592160 h 3634860"/>
                  <a:gd name="connsiteX11" fmla="*/ 617008 w 2316022"/>
                  <a:gd name="connsiteY11" fmla="*/ 3147660 h 3634860"/>
                  <a:gd name="connsiteX12" fmla="*/ 401108 w 2316022"/>
                  <a:gd name="connsiteY12" fmla="*/ 2643893 h 3634860"/>
                  <a:gd name="connsiteX13" fmla="*/ 155575 w 2316022"/>
                  <a:gd name="connsiteY13" fmla="*/ 2207860 h 3634860"/>
                  <a:gd name="connsiteX14" fmla="*/ 0 w 2316022"/>
                  <a:gd name="connsiteY14" fmla="*/ 2015243 h 3634860"/>
                  <a:gd name="connsiteX15" fmla="*/ 1789641 w 2316022"/>
                  <a:gd name="connsiteY15" fmla="*/ 103893 h 3634860"/>
                  <a:gd name="connsiteX0" fmla="*/ 1870662 w 2412918"/>
                  <a:gd name="connsiteY0" fmla="*/ 103893 h 3634860"/>
                  <a:gd name="connsiteX1" fmla="*/ 2031529 w 2412918"/>
                  <a:gd name="connsiteY1" fmla="*/ 274285 h 3634860"/>
                  <a:gd name="connsiteX2" fmla="*/ 2153237 w 2412918"/>
                  <a:gd name="connsiteY2" fmla="*/ 459493 h 3634860"/>
                  <a:gd name="connsiteX3" fmla="*/ 2322571 w 2412918"/>
                  <a:gd name="connsiteY3" fmla="*/ 878593 h 3634860"/>
                  <a:gd name="connsiteX4" fmla="*/ 2411471 w 2412918"/>
                  <a:gd name="connsiteY4" fmla="*/ 1445860 h 3634860"/>
                  <a:gd name="connsiteX5" fmla="*/ 2360671 w 2412918"/>
                  <a:gd name="connsiteY5" fmla="*/ 2008893 h 3634860"/>
                  <a:gd name="connsiteX6" fmla="*/ 2153237 w 2412918"/>
                  <a:gd name="connsiteY6" fmla="*/ 2567693 h 3634860"/>
                  <a:gd name="connsiteX7" fmla="*/ 1903471 w 2412918"/>
                  <a:gd name="connsiteY7" fmla="*/ 2952927 h 3634860"/>
                  <a:gd name="connsiteX8" fmla="*/ 1509771 w 2412918"/>
                  <a:gd name="connsiteY8" fmla="*/ 3333927 h 3634860"/>
                  <a:gd name="connsiteX9" fmla="*/ 1128771 w 2412918"/>
                  <a:gd name="connsiteY9" fmla="*/ 3587927 h 3634860"/>
                  <a:gd name="connsiteX10" fmla="*/ 1014471 w 2412918"/>
                  <a:gd name="connsiteY10" fmla="*/ 3592160 h 3634860"/>
                  <a:gd name="connsiteX11" fmla="*/ 713904 w 2412918"/>
                  <a:gd name="connsiteY11" fmla="*/ 3147660 h 3634860"/>
                  <a:gd name="connsiteX12" fmla="*/ 498004 w 2412918"/>
                  <a:gd name="connsiteY12" fmla="*/ 2643893 h 3634860"/>
                  <a:gd name="connsiteX13" fmla="*/ 252471 w 2412918"/>
                  <a:gd name="connsiteY13" fmla="*/ 2207860 h 3634860"/>
                  <a:gd name="connsiteX14" fmla="*/ 96896 w 2412918"/>
                  <a:gd name="connsiteY14" fmla="*/ 2015243 h 3634860"/>
                  <a:gd name="connsiteX15" fmla="*/ 1870662 w 2412918"/>
                  <a:gd name="connsiteY15" fmla="*/ 103893 h 3634860"/>
                  <a:gd name="connsiteX0" fmla="*/ 1870662 w 2412918"/>
                  <a:gd name="connsiteY0" fmla="*/ 0 h 3530967"/>
                  <a:gd name="connsiteX1" fmla="*/ 2031529 w 2412918"/>
                  <a:gd name="connsiteY1" fmla="*/ 170392 h 3530967"/>
                  <a:gd name="connsiteX2" fmla="*/ 2153237 w 2412918"/>
                  <a:gd name="connsiteY2" fmla="*/ 355600 h 3530967"/>
                  <a:gd name="connsiteX3" fmla="*/ 2322571 w 2412918"/>
                  <a:gd name="connsiteY3" fmla="*/ 774700 h 3530967"/>
                  <a:gd name="connsiteX4" fmla="*/ 2411471 w 2412918"/>
                  <a:gd name="connsiteY4" fmla="*/ 1341967 h 3530967"/>
                  <a:gd name="connsiteX5" fmla="*/ 2360671 w 2412918"/>
                  <a:gd name="connsiteY5" fmla="*/ 1905000 h 3530967"/>
                  <a:gd name="connsiteX6" fmla="*/ 2153237 w 2412918"/>
                  <a:gd name="connsiteY6" fmla="*/ 2463800 h 3530967"/>
                  <a:gd name="connsiteX7" fmla="*/ 1903471 w 2412918"/>
                  <a:gd name="connsiteY7" fmla="*/ 2849034 h 3530967"/>
                  <a:gd name="connsiteX8" fmla="*/ 1509771 w 2412918"/>
                  <a:gd name="connsiteY8" fmla="*/ 3230034 h 3530967"/>
                  <a:gd name="connsiteX9" fmla="*/ 1128771 w 2412918"/>
                  <a:gd name="connsiteY9" fmla="*/ 3484034 h 3530967"/>
                  <a:gd name="connsiteX10" fmla="*/ 1014471 w 2412918"/>
                  <a:gd name="connsiteY10" fmla="*/ 3488267 h 3530967"/>
                  <a:gd name="connsiteX11" fmla="*/ 713904 w 2412918"/>
                  <a:gd name="connsiteY11" fmla="*/ 3043767 h 3530967"/>
                  <a:gd name="connsiteX12" fmla="*/ 498004 w 2412918"/>
                  <a:gd name="connsiteY12" fmla="*/ 2540000 h 3530967"/>
                  <a:gd name="connsiteX13" fmla="*/ 252471 w 2412918"/>
                  <a:gd name="connsiteY13" fmla="*/ 2103967 h 3530967"/>
                  <a:gd name="connsiteX14" fmla="*/ 96896 w 2412918"/>
                  <a:gd name="connsiteY14" fmla="*/ 1911350 h 3530967"/>
                  <a:gd name="connsiteX15" fmla="*/ 1870662 w 2412918"/>
                  <a:gd name="connsiteY15" fmla="*/ 0 h 3530967"/>
                  <a:gd name="connsiteX0" fmla="*/ 1880866 w 2413597"/>
                  <a:gd name="connsiteY0" fmla="*/ 0 h 3540492"/>
                  <a:gd name="connsiteX1" fmla="*/ 2032208 w 2413597"/>
                  <a:gd name="connsiteY1" fmla="*/ 179917 h 3540492"/>
                  <a:gd name="connsiteX2" fmla="*/ 2153916 w 2413597"/>
                  <a:gd name="connsiteY2" fmla="*/ 365125 h 3540492"/>
                  <a:gd name="connsiteX3" fmla="*/ 2323250 w 2413597"/>
                  <a:gd name="connsiteY3" fmla="*/ 784225 h 3540492"/>
                  <a:gd name="connsiteX4" fmla="*/ 2412150 w 2413597"/>
                  <a:gd name="connsiteY4" fmla="*/ 1351492 h 3540492"/>
                  <a:gd name="connsiteX5" fmla="*/ 2361350 w 2413597"/>
                  <a:gd name="connsiteY5" fmla="*/ 1914525 h 3540492"/>
                  <a:gd name="connsiteX6" fmla="*/ 2153916 w 2413597"/>
                  <a:gd name="connsiteY6" fmla="*/ 2473325 h 3540492"/>
                  <a:gd name="connsiteX7" fmla="*/ 1904150 w 2413597"/>
                  <a:gd name="connsiteY7" fmla="*/ 2858559 h 3540492"/>
                  <a:gd name="connsiteX8" fmla="*/ 1510450 w 2413597"/>
                  <a:gd name="connsiteY8" fmla="*/ 3239559 h 3540492"/>
                  <a:gd name="connsiteX9" fmla="*/ 1129450 w 2413597"/>
                  <a:gd name="connsiteY9" fmla="*/ 3493559 h 3540492"/>
                  <a:gd name="connsiteX10" fmla="*/ 1015150 w 2413597"/>
                  <a:gd name="connsiteY10" fmla="*/ 3497792 h 3540492"/>
                  <a:gd name="connsiteX11" fmla="*/ 714583 w 2413597"/>
                  <a:gd name="connsiteY11" fmla="*/ 3053292 h 3540492"/>
                  <a:gd name="connsiteX12" fmla="*/ 498683 w 2413597"/>
                  <a:gd name="connsiteY12" fmla="*/ 2549525 h 3540492"/>
                  <a:gd name="connsiteX13" fmla="*/ 253150 w 2413597"/>
                  <a:gd name="connsiteY13" fmla="*/ 2113492 h 3540492"/>
                  <a:gd name="connsiteX14" fmla="*/ 97575 w 2413597"/>
                  <a:gd name="connsiteY14" fmla="*/ 1920875 h 3540492"/>
                  <a:gd name="connsiteX15" fmla="*/ 1880866 w 2413597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71081"/>
                  <a:gd name="connsiteX1" fmla="*/ 1934633 w 2316022"/>
                  <a:gd name="connsiteY1" fmla="*/ 179917 h 3571081"/>
                  <a:gd name="connsiteX2" fmla="*/ 2056341 w 2316022"/>
                  <a:gd name="connsiteY2" fmla="*/ 365125 h 3571081"/>
                  <a:gd name="connsiteX3" fmla="*/ 2225675 w 2316022"/>
                  <a:gd name="connsiteY3" fmla="*/ 784225 h 3571081"/>
                  <a:gd name="connsiteX4" fmla="*/ 2314575 w 2316022"/>
                  <a:gd name="connsiteY4" fmla="*/ 1351492 h 3571081"/>
                  <a:gd name="connsiteX5" fmla="*/ 2263775 w 2316022"/>
                  <a:gd name="connsiteY5" fmla="*/ 1914525 h 3571081"/>
                  <a:gd name="connsiteX6" fmla="*/ 2056341 w 2316022"/>
                  <a:gd name="connsiteY6" fmla="*/ 2473325 h 3571081"/>
                  <a:gd name="connsiteX7" fmla="*/ 1806575 w 2316022"/>
                  <a:gd name="connsiteY7" fmla="*/ 2858559 h 3571081"/>
                  <a:gd name="connsiteX8" fmla="*/ 1412875 w 2316022"/>
                  <a:gd name="connsiteY8" fmla="*/ 3239559 h 3571081"/>
                  <a:gd name="connsiteX9" fmla="*/ 1031875 w 2316022"/>
                  <a:gd name="connsiteY9" fmla="*/ 3493559 h 3571081"/>
                  <a:gd name="connsiteX10" fmla="*/ 927100 w 2316022"/>
                  <a:gd name="connsiteY10" fmla="*/ 3539067 h 3571081"/>
                  <a:gd name="connsiteX11" fmla="*/ 617008 w 2316022"/>
                  <a:gd name="connsiteY11" fmla="*/ 3053292 h 3571081"/>
                  <a:gd name="connsiteX12" fmla="*/ 401108 w 2316022"/>
                  <a:gd name="connsiteY12" fmla="*/ 2549525 h 3571081"/>
                  <a:gd name="connsiteX13" fmla="*/ 155575 w 2316022"/>
                  <a:gd name="connsiteY13" fmla="*/ 2113492 h 3571081"/>
                  <a:gd name="connsiteX14" fmla="*/ 0 w 2316022"/>
                  <a:gd name="connsiteY14" fmla="*/ 1920875 h 3571081"/>
                  <a:gd name="connsiteX15" fmla="*/ 1783291 w 2316022"/>
                  <a:gd name="connsiteY15" fmla="*/ 0 h 3571081"/>
                  <a:gd name="connsiteX0" fmla="*/ 1783291 w 2316022"/>
                  <a:gd name="connsiteY0" fmla="*/ 0 h 3539067"/>
                  <a:gd name="connsiteX1" fmla="*/ 1934633 w 2316022"/>
                  <a:gd name="connsiteY1" fmla="*/ 179917 h 3539067"/>
                  <a:gd name="connsiteX2" fmla="*/ 2056341 w 2316022"/>
                  <a:gd name="connsiteY2" fmla="*/ 365125 h 3539067"/>
                  <a:gd name="connsiteX3" fmla="*/ 2225675 w 2316022"/>
                  <a:gd name="connsiteY3" fmla="*/ 784225 h 3539067"/>
                  <a:gd name="connsiteX4" fmla="*/ 2314575 w 2316022"/>
                  <a:gd name="connsiteY4" fmla="*/ 1351492 h 3539067"/>
                  <a:gd name="connsiteX5" fmla="*/ 2263775 w 2316022"/>
                  <a:gd name="connsiteY5" fmla="*/ 1914525 h 3539067"/>
                  <a:gd name="connsiteX6" fmla="*/ 2056341 w 2316022"/>
                  <a:gd name="connsiteY6" fmla="*/ 2473325 h 3539067"/>
                  <a:gd name="connsiteX7" fmla="*/ 1806575 w 2316022"/>
                  <a:gd name="connsiteY7" fmla="*/ 2858559 h 3539067"/>
                  <a:gd name="connsiteX8" fmla="*/ 1412875 w 2316022"/>
                  <a:gd name="connsiteY8" fmla="*/ 3239559 h 3539067"/>
                  <a:gd name="connsiteX9" fmla="*/ 1031875 w 2316022"/>
                  <a:gd name="connsiteY9" fmla="*/ 3493559 h 3539067"/>
                  <a:gd name="connsiteX10" fmla="*/ 927100 w 2316022"/>
                  <a:gd name="connsiteY10" fmla="*/ 3539067 h 3539067"/>
                  <a:gd name="connsiteX11" fmla="*/ 617008 w 2316022"/>
                  <a:gd name="connsiteY11" fmla="*/ 3053292 h 3539067"/>
                  <a:gd name="connsiteX12" fmla="*/ 401108 w 2316022"/>
                  <a:gd name="connsiteY12" fmla="*/ 2549525 h 3539067"/>
                  <a:gd name="connsiteX13" fmla="*/ 155575 w 2316022"/>
                  <a:gd name="connsiteY13" fmla="*/ 2113492 h 3539067"/>
                  <a:gd name="connsiteX14" fmla="*/ 0 w 2316022"/>
                  <a:gd name="connsiteY14" fmla="*/ 1920875 h 3539067"/>
                  <a:gd name="connsiteX15" fmla="*/ 1783291 w 2316022"/>
                  <a:gd name="connsiteY15" fmla="*/ 0 h 3539067"/>
                  <a:gd name="connsiteX0" fmla="*/ 1962651 w 2419045"/>
                  <a:gd name="connsiteY0" fmla="*/ -1 h 3641011"/>
                  <a:gd name="connsiteX1" fmla="*/ 2037656 w 2419045"/>
                  <a:gd name="connsiteY1" fmla="*/ 281861 h 3641011"/>
                  <a:gd name="connsiteX2" fmla="*/ 2159364 w 2419045"/>
                  <a:gd name="connsiteY2" fmla="*/ 467069 h 3641011"/>
                  <a:gd name="connsiteX3" fmla="*/ 2328698 w 2419045"/>
                  <a:gd name="connsiteY3" fmla="*/ 886169 h 3641011"/>
                  <a:gd name="connsiteX4" fmla="*/ 2417598 w 2419045"/>
                  <a:gd name="connsiteY4" fmla="*/ 1453436 h 3641011"/>
                  <a:gd name="connsiteX5" fmla="*/ 2366798 w 2419045"/>
                  <a:gd name="connsiteY5" fmla="*/ 2016469 h 3641011"/>
                  <a:gd name="connsiteX6" fmla="*/ 2159364 w 2419045"/>
                  <a:gd name="connsiteY6" fmla="*/ 2575269 h 3641011"/>
                  <a:gd name="connsiteX7" fmla="*/ 1909598 w 2419045"/>
                  <a:gd name="connsiteY7" fmla="*/ 2960503 h 3641011"/>
                  <a:gd name="connsiteX8" fmla="*/ 1515898 w 2419045"/>
                  <a:gd name="connsiteY8" fmla="*/ 3341503 h 3641011"/>
                  <a:gd name="connsiteX9" fmla="*/ 1134898 w 2419045"/>
                  <a:gd name="connsiteY9" fmla="*/ 3595503 h 3641011"/>
                  <a:gd name="connsiteX10" fmla="*/ 1030123 w 2419045"/>
                  <a:gd name="connsiteY10" fmla="*/ 3641011 h 3641011"/>
                  <a:gd name="connsiteX11" fmla="*/ 720031 w 2419045"/>
                  <a:gd name="connsiteY11" fmla="*/ 3155236 h 3641011"/>
                  <a:gd name="connsiteX12" fmla="*/ 504131 w 2419045"/>
                  <a:gd name="connsiteY12" fmla="*/ 2651469 h 3641011"/>
                  <a:gd name="connsiteX13" fmla="*/ 258598 w 2419045"/>
                  <a:gd name="connsiteY13" fmla="*/ 2215436 h 3641011"/>
                  <a:gd name="connsiteX14" fmla="*/ 103023 w 2419045"/>
                  <a:gd name="connsiteY14" fmla="*/ 2022819 h 3641011"/>
                  <a:gd name="connsiteX15" fmla="*/ 1962651 w 2419045"/>
                  <a:gd name="connsiteY15" fmla="*/ -1 h 3641011"/>
                  <a:gd name="connsiteX0" fmla="*/ 1962651 w 2419045"/>
                  <a:gd name="connsiteY0" fmla="*/ 86653 h 3727665"/>
                  <a:gd name="connsiteX1" fmla="*/ 2052617 w 2419045"/>
                  <a:gd name="connsiteY1" fmla="*/ 391760 h 3727665"/>
                  <a:gd name="connsiteX2" fmla="*/ 2037656 w 2419045"/>
                  <a:gd name="connsiteY2" fmla="*/ 368515 h 3727665"/>
                  <a:gd name="connsiteX3" fmla="*/ 2159364 w 2419045"/>
                  <a:gd name="connsiteY3" fmla="*/ 553723 h 3727665"/>
                  <a:gd name="connsiteX4" fmla="*/ 2328698 w 2419045"/>
                  <a:gd name="connsiteY4" fmla="*/ 972823 h 3727665"/>
                  <a:gd name="connsiteX5" fmla="*/ 2417598 w 2419045"/>
                  <a:gd name="connsiteY5" fmla="*/ 1540090 h 3727665"/>
                  <a:gd name="connsiteX6" fmla="*/ 2366798 w 2419045"/>
                  <a:gd name="connsiteY6" fmla="*/ 2103123 h 3727665"/>
                  <a:gd name="connsiteX7" fmla="*/ 2159364 w 2419045"/>
                  <a:gd name="connsiteY7" fmla="*/ 2661923 h 3727665"/>
                  <a:gd name="connsiteX8" fmla="*/ 1909598 w 2419045"/>
                  <a:gd name="connsiteY8" fmla="*/ 3047157 h 3727665"/>
                  <a:gd name="connsiteX9" fmla="*/ 1515898 w 2419045"/>
                  <a:gd name="connsiteY9" fmla="*/ 3428157 h 3727665"/>
                  <a:gd name="connsiteX10" fmla="*/ 1134898 w 2419045"/>
                  <a:gd name="connsiteY10" fmla="*/ 3682157 h 3727665"/>
                  <a:gd name="connsiteX11" fmla="*/ 1030123 w 2419045"/>
                  <a:gd name="connsiteY11" fmla="*/ 3727665 h 3727665"/>
                  <a:gd name="connsiteX12" fmla="*/ 720031 w 2419045"/>
                  <a:gd name="connsiteY12" fmla="*/ 3241890 h 3727665"/>
                  <a:gd name="connsiteX13" fmla="*/ 504131 w 2419045"/>
                  <a:gd name="connsiteY13" fmla="*/ 2738123 h 3727665"/>
                  <a:gd name="connsiteX14" fmla="*/ 258598 w 2419045"/>
                  <a:gd name="connsiteY14" fmla="*/ 2302090 h 3727665"/>
                  <a:gd name="connsiteX15" fmla="*/ 103023 w 2419045"/>
                  <a:gd name="connsiteY15" fmla="*/ 2109473 h 3727665"/>
                  <a:gd name="connsiteX16" fmla="*/ 1962651 w 2419045"/>
                  <a:gd name="connsiteY16" fmla="*/ 86653 h 3727665"/>
                  <a:gd name="connsiteX0" fmla="*/ 1962651 w 2419045"/>
                  <a:gd name="connsiteY0" fmla="*/ 86653 h 3727665"/>
                  <a:gd name="connsiteX1" fmla="*/ 2052617 w 2419045"/>
                  <a:gd name="connsiteY1" fmla="*/ 391760 h 3727665"/>
                  <a:gd name="connsiteX2" fmla="*/ 2037656 w 2419045"/>
                  <a:gd name="connsiteY2" fmla="*/ 368515 h 3727665"/>
                  <a:gd name="connsiteX3" fmla="*/ 2128436 w 2419045"/>
                  <a:gd name="connsiteY3" fmla="*/ 614332 h 3727665"/>
                  <a:gd name="connsiteX4" fmla="*/ 2328698 w 2419045"/>
                  <a:gd name="connsiteY4" fmla="*/ 972823 h 3727665"/>
                  <a:gd name="connsiteX5" fmla="*/ 2417598 w 2419045"/>
                  <a:gd name="connsiteY5" fmla="*/ 1540090 h 3727665"/>
                  <a:gd name="connsiteX6" fmla="*/ 2366798 w 2419045"/>
                  <a:gd name="connsiteY6" fmla="*/ 2103123 h 3727665"/>
                  <a:gd name="connsiteX7" fmla="*/ 2159364 w 2419045"/>
                  <a:gd name="connsiteY7" fmla="*/ 2661923 h 3727665"/>
                  <a:gd name="connsiteX8" fmla="*/ 1909598 w 2419045"/>
                  <a:gd name="connsiteY8" fmla="*/ 3047157 h 3727665"/>
                  <a:gd name="connsiteX9" fmla="*/ 1515898 w 2419045"/>
                  <a:gd name="connsiteY9" fmla="*/ 3428157 h 3727665"/>
                  <a:gd name="connsiteX10" fmla="*/ 1134898 w 2419045"/>
                  <a:gd name="connsiteY10" fmla="*/ 3682157 h 3727665"/>
                  <a:gd name="connsiteX11" fmla="*/ 1030123 w 2419045"/>
                  <a:gd name="connsiteY11" fmla="*/ 3727665 h 3727665"/>
                  <a:gd name="connsiteX12" fmla="*/ 720031 w 2419045"/>
                  <a:gd name="connsiteY12" fmla="*/ 3241890 h 3727665"/>
                  <a:gd name="connsiteX13" fmla="*/ 504131 w 2419045"/>
                  <a:gd name="connsiteY13" fmla="*/ 2738123 h 3727665"/>
                  <a:gd name="connsiteX14" fmla="*/ 258598 w 2419045"/>
                  <a:gd name="connsiteY14" fmla="*/ 2302090 h 3727665"/>
                  <a:gd name="connsiteX15" fmla="*/ 103023 w 2419045"/>
                  <a:gd name="connsiteY15" fmla="*/ 2109473 h 3727665"/>
                  <a:gd name="connsiteX16" fmla="*/ 1962651 w 2419045"/>
                  <a:gd name="connsiteY16" fmla="*/ 86653 h 3727665"/>
                  <a:gd name="connsiteX0" fmla="*/ 1962651 w 2427054"/>
                  <a:gd name="connsiteY0" fmla="*/ 86653 h 3727665"/>
                  <a:gd name="connsiteX1" fmla="*/ 2052617 w 2427054"/>
                  <a:gd name="connsiteY1" fmla="*/ 391760 h 3727665"/>
                  <a:gd name="connsiteX2" fmla="*/ 2037656 w 2427054"/>
                  <a:gd name="connsiteY2" fmla="*/ 368515 h 3727665"/>
                  <a:gd name="connsiteX3" fmla="*/ 2128436 w 2427054"/>
                  <a:gd name="connsiteY3" fmla="*/ 614332 h 3727665"/>
                  <a:gd name="connsiteX4" fmla="*/ 2205579 w 2427054"/>
                  <a:gd name="connsiteY4" fmla="*/ 889174 h 3727665"/>
                  <a:gd name="connsiteX5" fmla="*/ 2417598 w 2427054"/>
                  <a:gd name="connsiteY5" fmla="*/ 1540090 h 3727665"/>
                  <a:gd name="connsiteX6" fmla="*/ 2366798 w 2427054"/>
                  <a:gd name="connsiteY6" fmla="*/ 2103123 h 3727665"/>
                  <a:gd name="connsiteX7" fmla="*/ 2159364 w 2427054"/>
                  <a:gd name="connsiteY7" fmla="*/ 2661923 h 3727665"/>
                  <a:gd name="connsiteX8" fmla="*/ 1909598 w 2427054"/>
                  <a:gd name="connsiteY8" fmla="*/ 3047157 h 3727665"/>
                  <a:gd name="connsiteX9" fmla="*/ 1515898 w 2427054"/>
                  <a:gd name="connsiteY9" fmla="*/ 3428157 h 3727665"/>
                  <a:gd name="connsiteX10" fmla="*/ 1134898 w 2427054"/>
                  <a:gd name="connsiteY10" fmla="*/ 3682157 h 3727665"/>
                  <a:gd name="connsiteX11" fmla="*/ 1030123 w 2427054"/>
                  <a:gd name="connsiteY11" fmla="*/ 3727665 h 3727665"/>
                  <a:gd name="connsiteX12" fmla="*/ 720031 w 2427054"/>
                  <a:gd name="connsiteY12" fmla="*/ 3241890 h 3727665"/>
                  <a:gd name="connsiteX13" fmla="*/ 504131 w 2427054"/>
                  <a:gd name="connsiteY13" fmla="*/ 2738123 h 3727665"/>
                  <a:gd name="connsiteX14" fmla="*/ 258598 w 2427054"/>
                  <a:gd name="connsiteY14" fmla="*/ 2302090 h 3727665"/>
                  <a:gd name="connsiteX15" fmla="*/ 103023 w 2427054"/>
                  <a:gd name="connsiteY15" fmla="*/ 2109473 h 3727665"/>
                  <a:gd name="connsiteX16" fmla="*/ 1962651 w 2427054"/>
                  <a:gd name="connsiteY16" fmla="*/ 86653 h 3727665"/>
                  <a:gd name="connsiteX0" fmla="*/ 1962651 w 2368788"/>
                  <a:gd name="connsiteY0" fmla="*/ 86653 h 3727665"/>
                  <a:gd name="connsiteX1" fmla="*/ 2052617 w 2368788"/>
                  <a:gd name="connsiteY1" fmla="*/ 391760 h 3727665"/>
                  <a:gd name="connsiteX2" fmla="*/ 2037656 w 2368788"/>
                  <a:gd name="connsiteY2" fmla="*/ 368515 h 3727665"/>
                  <a:gd name="connsiteX3" fmla="*/ 2128436 w 2368788"/>
                  <a:gd name="connsiteY3" fmla="*/ 614332 h 3727665"/>
                  <a:gd name="connsiteX4" fmla="*/ 2205579 w 2368788"/>
                  <a:gd name="connsiteY4" fmla="*/ 889174 h 3727665"/>
                  <a:gd name="connsiteX5" fmla="*/ 2260933 w 2368788"/>
                  <a:gd name="connsiteY5" fmla="*/ 1262246 h 3727665"/>
                  <a:gd name="connsiteX6" fmla="*/ 2366798 w 2368788"/>
                  <a:gd name="connsiteY6" fmla="*/ 2103123 h 3727665"/>
                  <a:gd name="connsiteX7" fmla="*/ 2159364 w 2368788"/>
                  <a:gd name="connsiteY7" fmla="*/ 2661923 h 3727665"/>
                  <a:gd name="connsiteX8" fmla="*/ 1909598 w 2368788"/>
                  <a:gd name="connsiteY8" fmla="*/ 3047157 h 3727665"/>
                  <a:gd name="connsiteX9" fmla="*/ 1515898 w 2368788"/>
                  <a:gd name="connsiteY9" fmla="*/ 3428157 h 3727665"/>
                  <a:gd name="connsiteX10" fmla="*/ 1134898 w 2368788"/>
                  <a:gd name="connsiteY10" fmla="*/ 3682157 h 3727665"/>
                  <a:gd name="connsiteX11" fmla="*/ 1030123 w 2368788"/>
                  <a:gd name="connsiteY11" fmla="*/ 3727665 h 3727665"/>
                  <a:gd name="connsiteX12" fmla="*/ 720031 w 2368788"/>
                  <a:gd name="connsiteY12" fmla="*/ 3241890 h 3727665"/>
                  <a:gd name="connsiteX13" fmla="*/ 504131 w 2368788"/>
                  <a:gd name="connsiteY13" fmla="*/ 2738123 h 3727665"/>
                  <a:gd name="connsiteX14" fmla="*/ 258598 w 2368788"/>
                  <a:gd name="connsiteY14" fmla="*/ 2302090 h 3727665"/>
                  <a:gd name="connsiteX15" fmla="*/ 103023 w 2368788"/>
                  <a:gd name="connsiteY15" fmla="*/ 2109473 h 3727665"/>
                  <a:gd name="connsiteX16" fmla="*/ 1962651 w 2368788"/>
                  <a:gd name="connsiteY16" fmla="*/ 86653 h 3727665"/>
                  <a:gd name="connsiteX0" fmla="*/ 1962651 w 2265796"/>
                  <a:gd name="connsiteY0" fmla="*/ 86653 h 3727665"/>
                  <a:gd name="connsiteX1" fmla="*/ 2052617 w 2265796"/>
                  <a:gd name="connsiteY1" fmla="*/ 391760 h 3727665"/>
                  <a:gd name="connsiteX2" fmla="*/ 2037656 w 2265796"/>
                  <a:gd name="connsiteY2" fmla="*/ 368515 h 3727665"/>
                  <a:gd name="connsiteX3" fmla="*/ 2128436 w 2265796"/>
                  <a:gd name="connsiteY3" fmla="*/ 614332 h 3727665"/>
                  <a:gd name="connsiteX4" fmla="*/ 2205579 w 2265796"/>
                  <a:gd name="connsiteY4" fmla="*/ 889174 h 3727665"/>
                  <a:gd name="connsiteX5" fmla="*/ 2260933 w 2265796"/>
                  <a:gd name="connsiteY5" fmla="*/ 1262246 h 3727665"/>
                  <a:gd name="connsiteX6" fmla="*/ 2251505 w 2265796"/>
                  <a:gd name="connsiteY6" fmla="*/ 1783194 h 3727665"/>
                  <a:gd name="connsiteX7" fmla="*/ 2159364 w 2265796"/>
                  <a:gd name="connsiteY7" fmla="*/ 2661923 h 3727665"/>
                  <a:gd name="connsiteX8" fmla="*/ 1909598 w 2265796"/>
                  <a:gd name="connsiteY8" fmla="*/ 3047157 h 3727665"/>
                  <a:gd name="connsiteX9" fmla="*/ 1515898 w 2265796"/>
                  <a:gd name="connsiteY9" fmla="*/ 3428157 h 3727665"/>
                  <a:gd name="connsiteX10" fmla="*/ 1134898 w 2265796"/>
                  <a:gd name="connsiteY10" fmla="*/ 3682157 h 3727665"/>
                  <a:gd name="connsiteX11" fmla="*/ 1030123 w 2265796"/>
                  <a:gd name="connsiteY11" fmla="*/ 3727665 h 3727665"/>
                  <a:gd name="connsiteX12" fmla="*/ 720031 w 2265796"/>
                  <a:gd name="connsiteY12" fmla="*/ 3241890 h 3727665"/>
                  <a:gd name="connsiteX13" fmla="*/ 504131 w 2265796"/>
                  <a:gd name="connsiteY13" fmla="*/ 2738123 h 3727665"/>
                  <a:gd name="connsiteX14" fmla="*/ 258598 w 2265796"/>
                  <a:gd name="connsiteY14" fmla="*/ 2302090 h 3727665"/>
                  <a:gd name="connsiteX15" fmla="*/ 103023 w 2265796"/>
                  <a:gd name="connsiteY15" fmla="*/ 2109473 h 3727665"/>
                  <a:gd name="connsiteX16" fmla="*/ 1962651 w 226579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09598 w 2266436"/>
                  <a:gd name="connsiteY8" fmla="*/ 3047157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808619 w 2266436"/>
                  <a:gd name="connsiteY8" fmla="*/ 3028430 h 3727665"/>
                  <a:gd name="connsiteX9" fmla="*/ 1515898 w 2266436"/>
                  <a:gd name="connsiteY9" fmla="*/ 3428157 h 3727665"/>
                  <a:gd name="connsiteX10" fmla="*/ 1134898 w 2266436"/>
                  <a:gd name="connsiteY10" fmla="*/ 3682157 h 3727665"/>
                  <a:gd name="connsiteX11" fmla="*/ 1030123 w 2266436"/>
                  <a:gd name="connsiteY11" fmla="*/ 3727665 h 3727665"/>
                  <a:gd name="connsiteX12" fmla="*/ 720031 w 2266436"/>
                  <a:gd name="connsiteY12" fmla="*/ 3241890 h 3727665"/>
                  <a:gd name="connsiteX13" fmla="*/ 504131 w 2266436"/>
                  <a:gd name="connsiteY13" fmla="*/ 2738123 h 3727665"/>
                  <a:gd name="connsiteX14" fmla="*/ 258598 w 2266436"/>
                  <a:gd name="connsiteY14" fmla="*/ 2302090 h 3727665"/>
                  <a:gd name="connsiteX15" fmla="*/ 103023 w 2266436"/>
                  <a:gd name="connsiteY15" fmla="*/ 2109473 h 3727665"/>
                  <a:gd name="connsiteX16" fmla="*/ 1962651 w 2266436"/>
                  <a:gd name="connsiteY16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75909 w 2266436"/>
                  <a:gd name="connsiteY8" fmla="*/ 2699574 h 3727665"/>
                  <a:gd name="connsiteX9" fmla="*/ 1808619 w 2266436"/>
                  <a:gd name="connsiteY9" fmla="*/ 3028430 h 3727665"/>
                  <a:gd name="connsiteX10" fmla="*/ 1515898 w 2266436"/>
                  <a:gd name="connsiteY10" fmla="*/ 3428157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89834 w 2266436"/>
                  <a:gd name="connsiteY8" fmla="*/ 2724270 h 3727665"/>
                  <a:gd name="connsiteX9" fmla="*/ 1808619 w 2266436"/>
                  <a:gd name="connsiteY9" fmla="*/ 3028430 h 3727665"/>
                  <a:gd name="connsiteX10" fmla="*/ 1515898 w 2266436"/>
                  <a:gd name="connsiteY10" fmla="*/ 3428157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727665"/>
                  <a:gd name="connsiteX1" fmla="*/ 2052617 w 2266436"/>
                  <a:gd name="connsiteY1" fmla="*/ 391760 h 3727665"/>
                  <a:gd name="connsiteX2" fmla="*/ 2037656 w 2266436"/>
                  <a:gd name="connsiteY2" fmla="*/ 368515 h 3727665"/>
                  <a:gd name="connsiteX3" fmla="*/ 2128436 w 2266436"/>
                  <a:gd name="connsiteY3" fmla="*/ 614332 h 3727665"/>
                  <a:gd name="connsiteX4" fmla="*/ 2205579 w 2266436"/>
                  <a:gd name="connsiteY4" fmla="*/ 889174 h 3727665"/>
                  <a:gd name="connsiteX5" fmla="*/ 2260933 w 2266436"/>
                  <a:gd name="connsiteY5" fmla="*/ 1262246 h 3727665"/>
                  <a:gd name="connsiteX6" fmla="*/ 2251505 w 2266436"/>
                  <a:gd name="connsiteY6" fmla="*/ 1783194 h 3727665"/>
                  <a:gd name="connsiteX7" fmla="*/ 2146587 w 2266436"/>
                  <a:gd name="connsiteY7" fmla="*/ 2305721 h 3727665"/>
                  <a:gd name="connsiteX8" fmla="*/ 1989834 w 2266436"/>
                  <a:gd name="connsiteY8" fmla="*/ 2724270 h 3727665"/>
                  <a:gd name="connsiteX9" fmla="*/ 1808619 w 2266436"/>
                  <a:gd name="connsiteY9" fmla="*/ 3028430 h 3727665"/>
                  <a:gd name="connsiteX10" fmla="*/ 1493894 w 2266436"/>
                  <a:gd name="connsiteY10" fmla="*/ 3401963 h 3727665"/>
                  <a:gd name="connsiteX11" fmla="*/ 1134898 w 2266436"/>
                  <a:gd name="connsiteY11" fmla="*/ 3682157 h 3727665"/>
                  <a:gd name="connsiteX12" fmla="*/ 1030123 w 2266436"/>
                  <a:gd name="connsiteY12" fmla="*/ 3727665 h 3727665"/>
                  <a:gd name="connsiteX13" fmla="*/ 720031 w 2266436"/>
                  <a:gd name="connsiteY13" fmla="*/ 3241890 h 3727665"/>
                  <a:gd name="connsiteX14" fmla="*/ 504131 w 2266436"/>
                  <a:gd name="connsiteY14" fmla="*/ 2738123 h 3727665"/>
                  <a:gd name="connsiteX15" fmla="*/ 258598 w 2266436"/>
                  <a:gd name="connsiteY15" fmla="*/ 2302090 h 3727665"/>
                  <a:gd name="connsiteX16" fmla="*/ 103023 w 2266436"/>
                  <a:gd name="connsiteY16" fmla="*/ 2109473 h 3727665"/>
                  <a:gd name="connsiteX17" fmla="*/ 1962651 w 2266436"/>
                  <a:gd name="connsiteY17" fmla="*/ 86653 h 3727665"/>
                  <a:gd name="connsiteX0" fmla="*/ 1962651 w 2266436"/>
                  <a:gd name="connsiteY0" fmla="*/ 86653 h 3990257"/>
                  <a:gd name="connsiteX1" fmla="*/ 2052617 w 2266436"/>
                  <a:gd name="connsiteY1" fmla="*/ 391760 h 3990257"/>
                  <a:gd name="connsiteX2" fmla="*/ 2037656 w 2266436"/>
                  <a:gd name="connsiteY2" fmla="*/ 368515 h 3990257"/>
                  <a:gd name="connsiteX3" fmla="*/ 2128436 w 2266436"/>
                  <a:gd name="connsiteY3" fmla="*/ 614332 h 3990257"/>
                  <a:gd name="connsiteX4" fmla="*/ 2205579 w 2266436"/>
                  <a:gd name="connsiteY4" fmla="*/ 889174 h 3990257"/>
                  <a:gd name="connsiteX5" fmla="*/ 2260933 w 2266436"/>
                  <a:gd name="connsiteY5" fmla="*/ 1262246 h 3990257"/>
                  <a:gd name="connsiteX6" fmla="*/ 2251505 w 2266436"/>
                  <a:gd name="connsiteY6" fmla="*/ 1783194 h 3990257"/>
                  <a:gd name="connsiteX7" fmla="*/ 2146587 w 2266436"/>
                  <a:gd name="connsiteY7" fmla="*/ 2305721 h 3990257"/>
                  <a:gd name="connsiteX8" fmla="*/ 1989834 w 2266436"/>
                  <a:gd name="connsiteY8" fmla="*/ 2724270 h 3990257"/>
                  <a:gd name="connsiteX9" fmla="*/ 1808619 w 2266436"/>
                  <a:gd name="connsiteY9" fmla="*/ 3028430 h 3990257"/>
                  <a:gd name="connsiteX10" fmla="*/ 1493894 w 2266436"/>
                  <a:gd name="connsiteY10" fmla="*/ 3401963 h 3990257"/>
                  <a:gd name="connsiteX11" fmla="*/ 1134898 w 2266436"/>
                  <a:gd name="connsiteY11" fmla="*/ 3682157 h 3990257"/>
                  <a:gd name="connsiteX12" fmla="*/ 657371 w 2266436"/>
                  <a:gd name="connsiteY12" fmla="*/ 3990258 h 3990257"/>
                  <a:gd name="connsiteX13" fmla="*/ 720031 w 2266436"/>
                  <a:gd name="connsiteY13" fmla="*/ 3241890 h 3990257"/>
                  <a:gd name="connsiteX14" fmla="*/ 504131 w 2266436"/>
                  <a:gd name="connsiteY14" fmla="*/ 2738123 h 3990257"/>
                  <a:gd name="connsiteX15" fmla="*/ 258598 w 2266436"/>
                  <a:gd name="connsiteY15" fmla="*/ 2302090 h 3990257"/>
                  <a:gd name="connsiteX16" fmla="*/ 103023 w 2266436"/>
                  <a:gd name="connsiteY16" fmla="*/ 2109473 h 3990257"/>
                  <a:gd name="connsiteX17" fmla="*/ 1962651 w 2266436"/>
                  <a:gd name="connsiteY17" fmla="*/ 86653 h 3990257"/>
                  <a:gd name="connsiteX0" fmla="*/ 1962651 w 2266436"/>
                  <a:gd name="connsiteY0" fmla="*/ 86653 h 4004215"/>
                  <a:gd name="connsiteX1" fmla="*/ 2052617 w 2266436"/>
                  <a:gd name="connsiteY1" fmla="*/ 391760 h 4004215"/>
                  <a:gd name="connsiteX2" fmla="*/ 2037656 w 2266436"/>
                  <a:gd name="connsiteY2" fmla="*/ 368515 h 4004215"/>
                  <a:gd name="connsiteX3" fmla="*/ 2128436 w 2266436"/>
                  <a:gd name="connsiteY3" fmla="*/ 614332 h 4004215"/>
                  <a:gd name="connsiteX4" fmla="*/ 2205579 w 2266436"/>
                  <a:gd name="connsiteY4" fmla="*/ 889174 h 4004215"/>
                  <a:gd name="connsiteX5" fmla="*/ 2260933 w 2266436"/>
                  <a:gd name="connsiteY5" fmla="*/ 1262246 h 4004215"/>
                  <a:gd name="connsiteX6" fmla="*/ 2251505 w 2266436"/>
                  <a:gd name="connsiteY6" fmla="*/ 1783194 h 4004215"/>
                  <a:gd name="connsiteX7" fmla="*/ 2146587 w 2266436"/>
                  <a:gd name="connsiteY7" fmla="*/ 2305721 h 4004215"/>
                  <a:gd name="connsiteX8" fmla="*/ 1989834 w 2266436"/>
                  <a:gd name="connsiteY8" fmla="*/ 2724270 h 4004215"/>
                  <a:gd name="connsiteX9" fmla="*/ 1808619 w 2266436"/>
                  <a:gd name="connsiteY9" fmla="*/ 3028430 h 4004215"/>
                  <a:gd name="connsiteX10" fmla="*/ 1493894 w 2266436"/>
                  <a:gd name="connsiteY10" fmla="*/ 3401963 h 4004215"/>
                  <a:gd name="connsiteX11" fmla="*/ 1140745 w 2266436"/>
                  <a:gd name="connsiteY11" fmla="*/ 3705357 h 4004215"/>
                  <a:gd name="connsiteX12" fmla="*/ 657371 w 2266436"/>
                  <a:gd name="connsiteY12" fmla="*/ 3990258 h 4004215"/>
                  <a:gd name="connsiteX13" fmla="*/ 720031 w 2266436"/>
                  <a:gd name="connsiteY13" fmla="*/ 3241890 h 4004215"/>
                  <a:gd name="connsiteX14" fmla="*/ 504131 w 2266436"/>
                  <a:gd name="connsiteY14" fmla="*/ 2738123 h 4004215"/>
                  <a:gd name="connsiteX15" fmla="*/ 258598 w 2266436"/>
                  <a:gd name="connsiteY15" fmla="*/ 2302090 h 4004215"/>
                  <a:gd name="connsiteX16" fmla="*/ 103023 w 2266436"/>
                  <a:gd name="connsiteY16" fmla="*/ 2109473 h 4004215"/>
                  <a:gd name="connsiteX17" fmla="*/ 1962651 w 2266436"/>
                  <a:gd name="connsiteY17" fmla="*/ 86653 h 4004215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657371 w 2266436"/>
                  <a:gd name="connsiteY12" fmla="*/ 3990258 h 3990258"/>
                  <a:gd name="connsiteX13" fmla="*/ 720031 w 2266436"/>
                  <a:gd name="connsiteY13" fmla="*/ 3241890 h 3990258"/>
                  <a:gd name="connsiteX14" fmla="*/ 504131 w 2266436"/>
                  <a:gd name="connsiteY14" fmla="*/ 2738123 h 3990258"/>
                  <a:gd name="connsiteX15" fmla="*/ 258598 w 2266436"/>
                  <a:gd name="connsiteY15" fmla="*/ 2302090 h 3990258"/>
                  <a:gd name="connsiteX16" fmla="*/ 103023 w 2266436"/>
                  <a:gd name="connsiteY16" fmla="*/ 2109473 h 3990258"/>
                  <a:gd name="connsiteX17" fmla="*/ 1962651 w 2266436"/>
                  <a:gd name="connsiteY17" fmla="*/ 86653 h 3990258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921128 w 2266436"/>
                  <a:gd name="connsiteY12" fmla="*/ 3830837 h 3990258"/>
                  <a:gd name="connsiteX13" fmla="*/ 657371 w 2266436"/>
                  <a:gd name="connsiteY13" fmla="*/ 3990258 h 3990258"/>
                  <a:gd name="connsiteX14" fmla="*/ 720031 w 2266436"/>
                  <a:gd name="connsiteY14" fmla="*/ 3241890 h 3990258"/>
                  <a:gd name="connsiteX15" fmla="*/ 504131 w 2266436"/>
                  <a:gd name="connsiteY15" fmla="*/ 2738123 h 3990258"/>
                  <a:gd name="connsiteX16" fmla="*/ 258598 w 2266436"/>
                  <a:gd name="connsiteY16" fmla="*/ 2302090 h 3990258"/>
                  <a:gd name="connsiteX17" fmla="*/ 103023 w 2266436"/>
                  <a:gd name="connsiteY17" fmla="*/ 2109473 h 3990258"/>
                  <a:gd name="connsiteX18" fmla="*/ 1962651 w 2266436"/>
                  <a:gd name="connsiteY18" fmla="*/ 86653 h 3990258"/>
                  <a:gd name="connsiteX0" fmla="*/ 1962651 w 2266436"/>
                  <a:gd name="connsiteY0" fmla="*/ 86653 h 4019429"/>
                  <a:gd name="connsiteX1" fmla="*/ 2052617 w 2266436"/>
                  <a:gd name="connsiteY1" fmla="*/ 391760 h 4019429"/>
                  <a:gd name="connsiteX2" fmla="*/ 2037656 w 2266436"/>
                  <a:gd name="connsiteY2" fmla="*/ 368515 h 4019429"/>
                  <a:gd name="connsiteX3" fmla="*/ 2128436 w 2266436"/>
                  <a:gd name="connsiteY3" fmla="*/ 614332 h 4019429"/>
                  <a:gd name="connsiteX4" fmla="*/ 2205579 w 2266436"/>
                  <a:gd name="connsiteY4" fmla="*/ 889174 h 4019429"/>
                  <a:gd name="connsiteX5" fmla="*/ 2260933 w 2266436"/>
                  <a:gd name="connsiteY5" fmla="*/ 1262246 h 4019429"/>
                  <a:gd name="connsiteX6" fmla="*/ 2251505 w 2266436"/>
                  <a:gd name="connsiteY6" fmla="*/ 1783194 h 4019429"/>
                  <a:gd name="connsiteX7" fmla="*/ 2146587 w 2266436"/>
                  <a:gd name="connsiteY7" fmla="*/ 2305721 h 4019429"/>
                  <a:gd name="connsiteX8" fmla="*/ 1989834 w 2266436"/>
                  <a:gd name="connsiteY8" fmla="*/ 2724270 h 4019429"/>
                  <a:gd name="connsiteX9" fmla="*/ 1808619 w 2266436"/>
                  <a:gd name="connsiteY9" fmla="*/ 3028430 h 4019429"/>
                  <a:gd name="connsiteX10" fmla="*/ 1493894 w 2266436"/>
                  <a:gd name="connsiteY10" fmla="*/ 3401963 h 4019429"/>
                  <a:gd name="connsiteX11" fmla="*/ 1140745 w 2266436"/>
                  <a:gd name="connsiteY11" fmla="*/ 3705357 h 4019429"/>
                  <a:gd name="connsiteX12" fmla="*/ 918897 w 2266436"/>
                  <a:gd name="connsiteY12" fmla="*/ 3852536 h 4019429"/>
                  <a:gd name="connsiteX13" fmla="*/ 657371 w 2266436"/>
                  <a:gd name="connsiteY13" fmla="*/ 3990258 h 4019429"/>
                  <a:gd name="connsiteX14" fmla="*/ 720031 w 2266436"/>
                  <a:gd name="connsiteY14" fmla="*/ 3241890 h 4019429"/>
                  <a:gd name="connsiteX15" fmla="*/ 504131 w 2266436"/>
                  <a:gd name="connsiteY15" fmla="*/ 2738123 h 4019429"/>
                  <a:gd name="connsiteX16" fmla="*/ 258598 w 2266436"/>
                  <a:gd name="connsiteY16" fmla="*/ 2302090 h 4019429"/>
                  <a:gd name="connsiteX17" fmla="*/ 103023 w 2266436"/>
                  <a:gd name="connsiteY17" fmla="*/ 2109473 h 4019429"/>
                  <a:gd name="connsiteX18" fmla="*/ 1962651 w 2266436"/>
                  <a:gd name="connsiteY18" fmla="*/ 86653 h 4019429"/>
                  <a:gd name="connsiteX0" fmla="*/ 1962651 w 2266436"/>
                  <a:gd name="connsiteY0" fmla="*/ 86653 h 3990258"/>
                  <a:gd name="connsiteX1" fmla="*/ 2052617 w 2266436"/>
                  <a:gd name="connsiteY1" fmla="*/ 391760 h 3990258"/>
                  <a:gd name="connsiteX2" fmla="*/ 2037656 w 2266436"/>
                  <a:gd name="connsiteY2" fmla="*/ 368515 h 3990258"/>
                  <a:gd name="connsiteX3" fmla="*/ 2128436 w 2266436"/>
                  <a:gd name="connsiteY3" fmla="*/ 614332 h 3990258"/>
                  <a:gd name="connsiteX4" fmla="*/ 2205579 w 2266436"/>
                  <a:gd name="connsiteY4" fmla="*/ 889174 h 3990258"/>
                  <a:gd name="connsiteX5" fmla="*/ 2260933 w 2266436"/>
                  <a:gd name="connsiteY5" fmla="*/ 1262246 h 3990258"/>
                  <a:gd name="connsiteX6" fmla="*/ 2251505 w 2266436"/>
                  <a:gd name="connsiteY6" fmla="*/ 1783194 h 3990258"/>
                  <a:gd name="connsiteX7" fmla="*/ 2146587 w 2266436"/>
                  <a:gd name="connsiteY7" fmla="*/ 2305721 h 3990258"/>
                  <a:gd name="connsiteX8" fmla="*/ 1989834 w 2266436"/>
                  <a:gd name="connsiteY8" fmla="*/ 2724270 h 3990258"/>
                  <a:gd name="connsiteX9" fmla="*/ 1808619 w 2266436"/>
                  <a:gd name="connsiteY9" fmla="*/ 3028430 h 3990258"/>
                  <a:gd name="connsiteX10" fmla="*/ 1493894 w 2266436"/>
                  <a:gd name="connsiteY10" fmla="*/ 3401963 h 3990258"/>
                  <a:gd name="connsiteX11" fmla="*/ 1140745 w 2266436"/>
                  <a:gd name="connsiteY11" fmla="*/ 3705357 h 3990258"/>
                  <a:gd name="connsiteX12" fmla="*/ 918897 w 2266436"/>
                  <a:gd name="connsiteY12" fmla="*/ 3852536 h 3990258"/>
                  <a:gd name="connsiteX13" fmla="*/ 657371 w 2266436"/>
                  <a:gd name="connsiteY13" fmla="*/ 3990258 h 3990258"/>
                  <a:gd name="connsiteX14" fmla="*/ 720031 w 2266436"/>
                  <a:gd name="connsiteY14" fmla="*/ 3241890 h 3990258"/>
                  <a:gd name="connsiteX15" fmla="*/ 504131 w 2266436"/>
                  <a:gd name="connsiteY15" fmla="*/ 2738123 h 3990258"/>
                  <a:gd name="connsiteX16" fmla="*/ 258598 w 2266436"/>
                  <a:gd name="connsiteY16" fmla="*/ 2302090 h 3990258"/>
                  <a:gd name="connsiteX17" fmla="*/ 103023 w 2266436"/>
                  <a:gd name="connsiteY17" fmla="*/ 2109473 h 3990258"/>
                  <a:gd name="connsiteX18" fmla="*/ 1962651 w 2266436"/>
                  <a:gd name="connsiteY18" fmla="*/ 86653 h 3990258"/>
                  <a:gd name="connsiteX0" fmla="*/ 1962651 w 2266436"/>
                  <a:gd name="connsiteY0" fmla="*/ 0 h 3903605"/>
                  <a:gd name="connsiteX1" fmla="*/ 2052617 w 2266436"/>
                  <a:gd name="connsiteY1" fmla="*/ 305107 h 3903605"/>
                  <a:gd name="connsiteX2" fmla="*/ 2037656 w 2266436"/>
                  <a:gd name="connsiteY2" fmla="*/ 281862 h 3903605"/>
                  <a:gd name="connsiteX3" fmla="*/ 2128436 w 2266436"/>
                  <a:gd name="connsiteY3" fmla="*/ 527679 h 3903605"/>
                  <a:gd name="connsiteX4" fmla="*/ 2205579 w 2266436"/>
                  <a:gd name="connsiteY4" fmla="*/ 802521 h 3903605"/>
                  <a:gd name="connsiteX5" fmla="*/ 2260933 w 2266436"/>
                  <a:gd name="connsiteY5" fmla="*/ 1175593 h 3903605"/>
                  <a:gd name="connsiteX6" fmla="*/ 2251505 w 2266436"/>
                  <a:gd name="connsiteY6" fmla="*/ 1696541 h 3903605"/>
                  <a:gd name="connsiteX7" fmla="*/ 2146587 w 2266436"/>
                  <a:gd name="connsiteY7" fmla="*/ 2219068 h 3903605"/>
                  <a:gd name="connsiteX8" fmla="*/ 1989834 w 2266436"/>
                  <a:gd name="connsiteY8" fmla="*/ 2637617 h 3903605"/>
                  <a:gd name="connsiteX9" fmla="*/ 1808619 w 2266436"/>
                  <a:gd name="connsiteY9" fmla="*/ 2941777 h 3903605"/>
                  <a:gd name="connsiteX10" fmla="*/ 1493894 w 2266436"/>
                  <a:gd name="connsiteY10" fmla="*/ 3315310 h 3903605"/>
                  <a:gd name="connsiteX11" fmla="*/ 1140745 w 2266436"/>
                  <a:gd name="connsiteY11" fmla="*/ 3618704 h 3903605"/>
                  <a:gd name="connsiteX12" fmla="*/ 918897 w 2266436"/>
                  <a:gd name="connsiteY12" fmla="*/ 3765883 h 3903605"/>
                  <a:gd name="connsiteX13" fmla="*/ 657371 w 2266436"/>
                  <a:gd name="connsiteY13" fmla="*/ 3903605 h 3903605"/>
                  <a:gd name="connsiteX14" fmla="*/ 720031 w 2266436"/>
                  <a:gd name="connsiteY14" fmla="*/ 3155237 h 3903605"/>
                  <a:gd name="connsiteX15" fmla="*/ 504131 w 2266436"/>
                  <a:gd name="connsiteY15" fmla="*/ 2651470 h 3903605"/>
                  <a:gd name="connsiteX16" fmla="*/ 258598 w 2266436"/>
                  <a:gd name="connsiteY16" fmla="*/ 2215437 h 3903605"/>
                  <a:gd name="connsiteX17" fmla="*/ 103023 w 2266436"/>
                  <a:gd name="connsiteY17" fmla="*/ 2022820 h 3903605"/>
                  <a:gd name="connsiteX18" fmla="*/ 1962651 w 2266436"/>
                  <a:gd name="connsiteY18" fmla="*/ 0 h 3903605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037656 w 2266436"/>
                  <a:gd name="connsiteY2" fmla="*/ 370793 h 3992536"/>
                  <a:gd name="connsiteX3" fmla="*/ 2128436 w 2266436"/>
                  <a:gd name="connsiteY3" fmla="*/ 616610 h 3992536"/>
                  <a:gd name="connsiteX4" fmla="*/ 2205579 w 2266436"/>
                  <a:gd name="connsiteY4" fmla="*/ 891452 h 3992536"/>
                  <a:gd name="connsiteX5" fmla="*/ 2260933 w 2266436"/>
                  <a:gd name="connsiteY5" fmla="*/ 1264524 h 3992536"/>
                  <a:gd name="connsiteX6" fmla="*/ 2251505 w 2266436"/>
                  <a:gd name="connsiteY6" fmla="*/ 1785472 h 3992536"/>
                  <a:gd name="connsiteX7" fmla="*/ 2146587 w 2266436"/>
                  <a:gd name="connsiteY7" fmla="*/ 2307999 h 3992536"/>
                  <a:gd name="connsiteX8" fmla="*/ 1989834 w 2266436"/>
                  <a:gd name="connsiteY8" fmla="*/ 2726548 h 3992536"/>
                  <a:gd name="connsiteX9" fmla="*/ 1808619 w 2266436"/>
                  <a:gd name="connsiteY9" fmla="*/ 3030708 h 3992536"/>
                  <a:gd name="connsiteX10" fmla="*/ 1493894 w 2266436"/>
                  <a:gd name="connsiteY10" fmla="*/ 3404241 h 3992536"/>
                  <a:gd name="connsiteX11" fmla="*/ 1140745 w 2266436"/>
                  <a:gd name="connsiteY11" fmla="*/ 3707635 h 3992536"/>
                  <a:gd name="connsiteX12" fmla="*/ 918897 w 2266436"/>
                  <a:gd name="connsiteY12" fmla="*/ 3854814 h 3992536"/>
                  <a:gd name="connsiteX13" fmla="*/ 657371 w 2266436"/>
                  <a:gd name="connsiteY13" fmla="*/ 3992536 h 3992536"/>
                  <a:gd name="connsiteX14" fmla="*/ 720031 w 2266436"/>
                  <a:gd name="connsiteY14" fmla="*/ 3244168 h 3992536"/>
                  <a:gd name="connsiteX15" fmla="*/ 504131 w 2266436"/>
                  <a:gd name="connsiteY15" fmla="*/ 2740401 h 3992536"/>
                  <a:gd name="connsiteX16" fmla="*/ 258598 w 2266436"/>
                  <a:gd name="connsiteY16" fmla="*/ 2304368 h 3992536"/>
                  <a:gd name="connsiteX17" fmla="*/ 103023 w 2266436"/>
                  <a:gd name="connsiteY17" fmla="*/ 2111751 h 3992536"/>
                  <a:gd name="connsiteX18" fmla="*/ 1962651 w 2266436"/>
                  <a:gd name="connsiteY18" fmla="*/ 88931 h 3992536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128436 w 2266436"/>
                  <a:gd name="connsiteY2" fmla="*/ 616610 h 3992536"/>
                  <a:gd name="connsiteX3" fmla="*/ 2205579 w 2266436"/>
                  <a:gd name="connsiteY3" fmla="*/ 891452 h 3992536"/>
                  <a:gd name="connsiteX4" fmla="*/ 2260933 w 2266436"/>
                  <a:gd name="connsiteY4" fmla="*/ 1264524 h 3992536"/>
                  <a:gd name="connsiteX5" fmla="*/ 2251505 w 2266436"/>
                  <a:gd name="connsiteY5" fmla="*/ 1785472 h 3992536"/>
                  <a:gd name="connsiteX6" fmla="*/ 2146587 w 2266436"/>
                  <a:gd name="connsiteY6" fmla="*/ 2307999 h 3992536"/>
                  <a:gd name="connsiteX7" fmla="*/ 1989834 w 2266436"/>
                  <a:gd name="connsiteY7" fmla="*/ 2726548 h 3992536"/>
                  <a:gd name="connsiteX8" fmla="*/ 1808619 w 2266436"/>
                  <a:gd name="connsiteY8" fmla="*/ 3030708 h 3992536"/>
                  <a:gd name="connsiteX9" fmla="*/ 1493894 w 2266436"/>
                  <a:gd name="connsiteY9" fmla="*/ 3404241 h 3992536"/>
                  <a:gd name="connsiteX10" fmla="*/ 1140745 w 2266436"/>
                  <a:gd name="connsiteY10" fmla="*/ 3707635 h 3992536"/>
                  <a:gd name="connsiteX11" fmla="*/ 918897 w 2266436"/>
                  <a:gd name="connsiteY11" fmla="*/ 3854814 h 3992536"/>
                  <a:gd name="connsiteX12" fmla="*/ 657371 w 2266436"/>
                  <a:gd name="connsiteY12" fmla="*/ 3992536 h 3992536"/>
                  <a:gd name="connsiteX13" fmla="*/ 720031 w 2266436"/>
                  <a:gd name="connsiteY13" fmla="*/ 3244168 h 3992536"/>
                  <a:gd name="connsiteX14" fmla="*/ 504131 w 2266436"/>
                  <a:gd name="connsiteY14" fmla="*/ 2740401 h 3992536"/>
                  <a:gd name="connsiteX15" fmla="*/ 258598 w 2266436"/>
                  <a:gd name="connsiteY15" fmla="*/ 2304368 h 3992536"/>
                  <a:gd name="connsiteX16" fmla="*/ 103023 w 2266436"/>
                  <a:gd name="connsiteY16" fmla="*/ 2111751 h 3992536"/>
                  <a:gd name="connsiteX17" fmla="*/ 1962651 w 2266436"/>
                  <a:gd name="connsiteY17" fmla="*/ 88931 h 3992536"/>
                  <a:gd name="connsiteX0" fmla="*/ 1962651 w 2266436"/>
                  <a:gd name="connsiteY0" fmla="*/ 88931 h 3992536"/>
                  <a:gd name="connsiteX1" fmla="*/ 2073370 w 2266436"/>
                  <a:gd name="connsiteY1" fmla="*/ 392358 h 3992536"/>
                  <a:gd name="connsiteX2" fmla="*/ 2141111 w 2266436"/>
                  <a:gd name="connsiteY2" fmla="*/ 613431 h 3992536"/>
                  <a:gd name="connsiteX3" fmla="*/ 2205579 w 2266436"/>
                  <a:gd name="connsiteY3" fmla="*/ 891452 h 3992536"/>
                  <a:gd name="connsiteX4" fmla="*/ 2260933 w 2266436"/>
                  <a:gd name="connsiteY4" fmla="*/ 1264524 h 3992536"/>
                  <a:gd name="connsiteX5" fmla="*/ 2251505 w 2266436"/>
                  <a:gd name="connsiteY5" fmla="*/ 1785472 h 3992536"/>
                  <a:gd name="connsiteX6" fmla="*/ 2146587 w 2266436"/>
                  <a:gd name="connsiteY6" fmla="*/ 2307999 h 3992536"/>
                  <a:gd name="connsiteX7" fmla="*/ 1989834 w 2266436"/>
                  <a:gd name="connsiteY7" fmla="*/ 2726548 h 3992536"/>
                  <a:gd name="connsiteX8" fmla="*/ 1808619 w 2266436"/>
                  <a:gd name="connsiteY8" fmla="*/ 3030708 h 3992536"/>
                  <a:gd name="connsiteX9" fmla="*/ 1493894 w 2266436"/>
                  <a:gd name="connsiteY9" fmla="*/ 3404241 h 3992536"/>
                  <a:gd name="connsiteX10" fmla="*/ 1140745 w 2266436"/>
                  <a:gd name="connsiteY10" fmla="*/ 3707635 h 3992536"/>
                  <a:gd name="connsiteX11" fmla="*/ 918897 w 2266436"/>
                  <a:gd name="connsiteY11" fmla="*/ 3854814 h 3992536"/>
                  <a:gd name="connsiteX12" fmla="*/ 657371 w 2266436"/>
                  <a:gd name="connsiteY12" fmla="*/ 3992536 h 3992536"/>
                  <a:gd name="connsiteX13" fmla="*/ 720031 w 2266436"/>
                  <a:gd name="connsiteY13" fmla="*/ 3244168 h 3992536"/>
                  <a:gd name="connsiteX14" fmla="*/ 504131 w 2266436"/>
                  <a:gd name="connsiteY14" fmla="*/ 2740401 h 3992536"/>
                  <a:gd name="connsiteX15" fmla="*/ 258598 w 2266436"/>
                  <a:gd name="connsiteY15" fmla="*/ 2304368 h 3992536"/>
                  <a:gd name="connsiteX16" fmla="*/ 103023 w 2266436"/>
                  <a:gd name="connsiteY16" fmla="*/ 2111751 h 3992536"/>
                  <a:gd name="connsiteX17" fmla="*/ 1962651 w 2266436"/>
                  <a:gd name="connsiteY17" fmla="*/ 88931 h 3992536"/>
                  <a:gd name="connsiteX0" fmla="*/ 1962651 w 2266436"/>
                  <a:gd name="connsiteY0" fmla="*/ 0 h 3903605"/>
                  <a:gd name="connsiteX1" fmla="*/ 2073370 w 2266436"/>
                  <a:gd name="connsiteY1" fmla="*/ 303427 h 3903605"/>
                  <a:gd name="connsiteX2" fmla="*/ 2141111 w 2266436"/>
                  <a:gd name="connsiteY2" fmla="*/ 524500 h 3903605"/>
                  <a:gd name="connsiteX3" fmla="*/ 2205579 w 2266436"/>
                  <a:gd name="connsiteY3" fmla="*/ 802521 h 3903605"/>
                  <a:gd name="connsiteX4" fmla="*/ 2260933 w 2266436"/>
                  <a:gd name="connsiteY4" fmla="*/ 1175593 h 3903605"/>
                  <a:gd name="connsiteX5" fmla="*/ 2251505 w 2266436"/>
                  <a:gd name="connsiteY5" fmla="*/ 1696541 h 3903605"/>
                  <a:gd name="connsiteX6" fmla="*/ 2146587 w 2266436"/>
                  <a:gd name="connsiteY6" fmla="*/ 2219068 h 3903605"/>
                  <a:gd name="connsiteX7" fmla="*/ 1989834 w 2266436"/>
                  <a:gd name="connsiteY7" fmla="*/ 2637617 h 3903605"/>
                  <a:gd name="connsiteX8" fmla="*/ 1808619 w 2266436"/>
                  <a:gd name="connsiteY8" fmla="*/ 2941777 h 3903605"/>
                  <a:gd name="connsiteX9" fmla="*/ 1493894 w 2266436"/>
                  <a:gd name="connsiteY9" fmla="*/ 3315310 h 3903605"/>
                  <a:gd name="connsiteX10" fmla="*/ 1140745 w 2266436"/>
                  <a:gd name="connsiteY10" fmla="*/ 3618704 h 3903605"/>
                  <a:gd name="connsiteX11" fmla="*/ 918897 w 2266436"/>
                  <a:gd name="connsiteY11" fmla="*/ 3765883 h 3903605"/>
                  <a:gd name="connsiteX12" fmla="*/ 657371 w 2266436"/>
                  <a:gd name="connsiteY12" fmla="*/ 3903605 h 3903605"/>
                  <a:gd name="connsiteX13" fmla="*/ 720031 w 2266436"/>
                  <a:gd name="connsiteY13" fmla="*/ 3155237 h 3903605"/>
                  <a:gd name="connsiteX14" fmla="*/ 504131 w 2266436"/>
                  <a:gd name="connsiteY14" fmla="*/ 2651470 h 3903605"/>
                  <a:gd name="connsiteX15" fmla="*/ 258598 w 2266436"/>
                  <a:gd name="connsiteY15" fmla="*/ 2215437 h 3903605"/>
                  <a:gd name="connsiteX16" fmla="*/ 103023 w 2266436"/>
                  <a:gd name="connsiteY16" fmla="*/ 2022820 h 3903605"/>
                  <a:gd name="connsiteX17" fmla="*/ 1962651 w 2266436"/>
                  <a:gd name="connsiteY17" fmla="*/ 0 h 3903605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504131 w 2266436"/>
                  <a:gd name="connsiteY14" fmla="*/ 2651470 h 3924720"/>
                  <a:gd name="connsiteX15" fmla="*/ 258598 w 2266436"/>
                  <a:gd name="connsiteY15" fmla="*/ 2215437 h 3924720"/>
                  <a:gd name="connsiteX16" fmla="*/ 103023 w 2266436"/>
                  <a:gd name="connsiteY16" fmla="*/ 2022820 h 3924720"/>
                  <a:gd name="connsiteX17" fmla="*/ 1962651 w 2266436"/>
                  <a:gd name="connsiteY17" fmla="*/ 0 h 3924720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504131 w 2266436"/>
                  <a:gd name="connsiteY14" fmla="*/ 2651470 h 3924720"/>
                  <a:gd name="connsiteX15" fmla="*/ 304773 w 2266436"/>
                  <a:gd name="connsiteY15" fmla="*/ 2612605 h 3924720"/>
                  <a:gd name="connsiteX16" fmla="*/ 258598 w 2266436"/>
                  <a:gd name="connsiteY16" fmla="*/ 2215437 h 3924720"/>
                  <a:gd name="connsiteX17" fmla="*/ 103023 w 2266436"/>
                  <a:gd name="connsiteY17" fmla="*/ 2022820 h 3924720"/>
                  <a:gd name="connsiteX18" fmla="*/ 1962651 w 2266436"/>
                  <a:gd name="connsiteY18" fmla="*/ 0 h 3924720"/>
                  <a:gd name="connsiteX0" fmla="*/ 1962651 w 2266436"/>
                  <a:gd name="connsiteY0" fmla="*/ 0 h 3924720"/>
                  <a:gd name="connsiteX1" fmla="*/ 2073370 w 2266436"/>
                  <a:gd name="connsiteY1" fmla="*/ 303427 h 3924720"/>
                  <a:gd name="connsiteX2" fmla="*/ 2141111 w 2266436"/>
                  <a:gd name="connsiteY2" fmla="*/ 524500 h 3924720"/>
                  <a:gd name="connsiteX3" fmla="*/ 2205579 w 2266436"/>
                  <a:gd name="connsiteY3" fmla="*/ 802521 h 3924720"/>
                  <a:gd name="connsiteX4" fmla="*/ 2260933 w 2266436"/>
                  <a:gd name="connsiteY4" fmla="*/ 1175593 h 3924720"/>
                  <a:gd name="connsiteX5" fmla="*/ 2251505 w 2266436"/>
                  <a:gd name="connsiteY5" fmla="*/ 1696541 h 3924720"/>
                  <a:gd name="connsiteX6" fmla="*/ 2146587 w 2266436"/>
                  <a:gd name="connsiteY6" fmla="*/ 2219068 h 3924720"/>
                  <a:gd name="connsiteX7" fmla="*/ 1989834 w 2266436"/>
                  <a:gd name="connsiteY7" fmla="*/ 2637617 h 3924720"/>
                  <a:gd name="connsiteX8" fmla="*/ 1808619 w 2266436"/>
                  <a:gd name="connsiteY8" fmla="*/ 2941777 h 3924720"/>
                  <a:gd name="connsiteX9" fmla="*/ 1493894 w 2266436"/>
                  <a:gd name="connsiteY9" fmla="*/ 3315310 h 3924720"/>
                  <a:gd name="connsiteX10" fmla="*/ 1140745 w 2266436"/>
                  <a:gd name="connsiteY10" fmla="*/ 3618704 h 3924720"/>
                  <a:gd name="connsiteX11" fmla="*/ 918897 w 2266436"/>
                  <a:gd name="connsiteY11" fmla="*/ 3765883 h 3924720"/>
                  <a:gd name="connsiteX12" fmla="*/ 657371 w 2266436"/>
                  <a:gd name="connsiteY12" fmla="*/ 3903605 h 3924720"/>
                  <a:gd name="connsiteX13" fmla="*/ 484627 w 2266436"/>
                  <a:gd name="connsiteY13" fmla="*/ 3282969 h 3924720"/>
                  <a:gd name="connsiteX14" fmla="*/ 399503 w 2266436"/>
                  <a:gd name="connsiteY14" fmla="*/ 2908499 h 3924720"/>
                  <a:gd name="connsiteX15" fmla="*/ 304773 w 2266436"/>
                  <a:gd name="connsiteY15" fmla="*/ 2612605 h 3924720"/>
                  <a:gd name="connsiteX16" fmla="*/ 258598 w 2266436"/>
                  <a:gd name="connsiteY16" fmla="*/ 2215437 h 3924720"/>
                  <a:gd name="connsiteX17" fmla="*/ 103023 w 2266436"/>
                  <a:gd name="connsiteY17" fmla="*/ 2022820 h 3924720"/>
                  <a:gd name="connsiteX18" fmla="*/ 1962651 w 2266436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24720"/>
                  <a:gd name="connsiteX1" fmla="*/ 2090424 w 2283490"/>
                  <a:gd name="connsiteY1" fmla="*/ 303427 h 3924720"/>
                  <a:gd name="connsiteX2" fmla="*/ 2158165 w 2283490"/>
                  <a:gd name="connsiteY2" fmla="*/ 524500 h 3924720"/>
                  <a:gd name="connsiteX3" fmla="*/ 2222633 w 2283490"/>
                  <a:gd name="connsiteY3" fmla="*/ 802521 h 3924720"/>
                  <a:gd name="connsiteX4" fmla="*/ 2277987 w 2283490"/>
                  <a:gd name="connsiteY4" fmla="*/ 1175593 h 3924720"/>
                  <a:gd name="connsiteX5" fmla="*/ 2268559 w 2283490"/>
                  <a:gd name="connsiteY5" fmla="*/ 1696541 h 3924720"/>
                  <a:gd name="connsiteX6" fmla="*/ 2163641 w 2283490"/>
                  <a:gd name="connsiteY6" fmla="*/ 2219068 h 3924720"/>
                  <a:gd name="connsiteX7" fmla="*/ 2006888 w 2283490"/>
                  <a:gd name="connsiteY7" fmla="*/ 2637617 h 3924720"/>
                  <a:gd name="connsiteX8" fmla="*/ 1825673 w 2283490"/>
                  <a:gd name="connsiteY8" fmla="*/ 2941777 h 3924720"/>
                  <a:gd name="connsiteX9" fmla="*/ 1510948 w 2283490"/>
                  <a:gd name="connsiteY9" fmla="*/ 3315310 h 3924720"/>
                  <a:gd name="connsiteX10" fmla="*/ 1157799 w 2283490"/>
                  <a:gd name="connsiteY10" fmla="*/ 3618704 h 3924720"/>
                  <a:gd name="connsiteX11" fmla="*/ 935951 w 2283490"/>
                  <a:gd name="connsiteY11" fmla="*/ 3765883 h 3924720"/>
                  <a:gd name="connsiteX12" fmla="*/ 674425 w 2283490"/>
                  <a:gd name="connsiteY12" fmla="*/ 3903605 h 3924720"/>
                  <a:gd name="connsiteX13" fmla="*/ 501681 w 2283490"/>
                  <a:gd name="connsiteY13" fmla="*/ 3282969 h 3924720"/>
                  <a:gd name="connsiteX14" fmla="*/ 416557 w 2283490"/>
                  <a:gd name="connsiteY14" fmla="*/ 2908499 h 3924720"/>
                  <a:gd name="connsiteX15" fmla="*/ 321827 w 2283490"/>
                  <a:gd name="connsiteY15" fmla="*/ 2612605 h 3924720"/>
                  <a:gd name="connsiteX16" fmla="*/ 211296 w 2283490"/>
                  <a:gd name="connsiteY16" fmla="*/ 2280904 h 3924720"/>
                  <a:gd name="connsiteX17" fmla="*/ 120077 w 2283490"/>
                  <a:gd name="connsiteY17" fmla="*/ 2022820 h 3924720"/>
                  <a:gd name="connsiteX18" fmla="*/ 1979705 w 2283490"/>
                  <a:gd name="connsiteY18" fmla="*/ 0 h 3924720"/>
                  <a:gd name="connsiteX0" fmla="*/ 1979705 w 2283490"/>
                  <a:gd name="connsiteY0" fmla="*/ 0 h 3903605"/>
                  <a:gd name="connsiteX1" fmla="*/ 2090424 w 2283490"/>
                  <a:gd name="connsiteY1" fmla="*/ 303427 h 3903605"/>
                  <a:gd name="connsiteX2" fmla="*/ 2158165 w 2283490"/>
                  <a:gd name="connsiteY2" fmla="*/ 524500 h 3903605"/>
                  <a:gd name="connsiteX3" fmla="*/ 2222633 w 2283490"/>
                  <a:gd name="connsiteY3" fmla="*/ 802521 h 3903605"/>
                  <a:gd name="connsiteX4" fmla="*/ 2277987 w 2283490"/>
                  <a:gd name="connsiteY4" fmla="*/ 1175593 h 3903605"/>
                  <a:gd name="connsiteX5" fmla="*/ 2268559 w 2283490"/>
                  <a:gd name="connsiteY5" fmla="*/ 1696541 h 3903605"/>
                  <a:gd name="connsiteX6" fmla="*/ 2163641 w 2283490"/>
                  <a:gd name="connsiteY6" fmla="*/ 2219068 h 3903605"/>
                  <a:gd name="connsiteX7" fmla="*/ 2006888 w 2283490"/>
                  <a:gd name="connsiteY7" fmla="*/ 2637617 h 3903605"/>
                  <a:gd name="connsiteX8" fmla="*/ 1825673 w 2283490"/>
                  <a:gd name="connsiteY8" fmla="*/ 2941777 h 3903605"/>
                  <a:gd name="connsiteX9" fmla="*/ 1510948 w 2283490"/>
                  <a:gd name="connsiteY9" fmla="*/ 3315310 h 3903605"/>
                  <a:gd name="connsiteX10" fmla="*/ 1157799 w 2283490"/>
                  <a:gd name="connsiteY10" fmla="*/ 3618704 h 3903605"/>
                  <a:gd name="connsiteX11" fmla="*/ 935951 w 2283490"/>
                  <a:gd name="connsiteY11" fmla="*/ 3765883 h 3903605"/>
                  <a:gd name="connsiteX12" fmla="*/ 674425 w 2283490"/>
                  <a:gd name="connsiteY12" fmla="*/ 3903605 h 3903605"/>
                  <a:gd name="connsiteX13" fmla="*/ 501681 w 2283490"/>
                  <a:gd name="connsiteY13" fmla="*/ 3282969 h 3903605"/>
                  <a:gd name="connsiteX14" fmla="*/ 416557 w 2283490"/>
                  <a:gd name="connsiteY14" fmla="*/ 2908499 h 3903605"/>
                  <a:gd name="connsiteX15" fmla="*/ 321827 w 2283490"/>
                  <a:gd name="connsiteY15" fmla="*/ 2612605 h 3903605"/>
                  <a:gd name="connsiteX16" fmla="*/ 211296 w 2283490"/>
                  <a:gd name="connsiteY16" fmla="*/ 2280904 h 3903605"/>
                  <a:gd name="connsiteX17" fmla="*/ 120077 w 2283490"/>
                  <a:gd name="connsiteY17" fmla="*/ 2022820 h 3903605"/>
                  <a:gd name="connsiteX18" fmla="*/ 1979705 w 2283490"/>
                  <a:gd name="connsiteY18" fmla="*/ 0 h 3903605"/>
                  <a:gd name="connsiteX0" fmla="*/ 1979705 w 2283490"/>
                  <a:gd name="connsiteY0" fmla="*/ 0 h 3903605"/>
                  <a:gd name="connsiteX1" fmla="*/ 2090424 w 2283490"/>
                  <a:gd name="connsiteY1" fmla="*/ 303427 h 3903605"/>
                  <a:gd name="connsiteX2" fmla="*/ 2158165 w 2283490"/>
                  <a:gd name="connsiteY2" fmla="*/ 524500 h 3903605"/>
                  <a:gd name="connsiteX3" fmla="*/ 2222633 w 2283490"/>
                  <a:gd name="connsiteY3" fmla="*/ 802521 h 3903605"/>
                  <a:gd name="connsiteX4" fmla="*/ 2277987 w 2283490"/>
                  <a:gd name="connsiteY4" fmla="*/ 1175593 h 3903605"/>
                  <a:gd name="connsiteX5" fmla="*/ 2268559 w 2283490"/>
                  <a:gd name="connsiteY5" fmla="*/ 1696541 h 3903605"/>
                  <a:gd name="connsiteX6" fmla="*/ 2163641 w 2283490"/>
                  <a:gd name="connsiteY6" fmla="*/ 2219068 h 3903605"/>
                  <a:gd name="connsiteX7" fmla="*/ 2006888 w 2283490"/>
                  <a:gd name="connsiteY7" fmla="*/ 2637617 h 3903605"/>
                  <a:gd name="connsiteX8" fmla="*/ 1825673 w 2283490"/>
                  <a:gd name="connsiteY8" fmla="*/ 2941777 h 3903605"/>
                  <a:gd name="connsiteX9" fmla="*/ 1510948 w 2283490"/>
                  <a:gd name="connsiteY9" fmla="*/ 3315310 h 3903605"/>
                  <a:gd name="connsiteX10" fmla="*/ 1157799 w 2283490"/>
                  <a:gd name="connsiteY10" fmla="*/ 3618704 h 3903605"/>
                  <a:gd name="connsiteX11" fmla="*/ 935951 w 2283490"/>
                  <a:gd name="connsiteY11" fmla="*/ 3765883 h 3903605"/>
                  <a:gd name="connsiteX12" fmla="*/ 674425 w 2283490"/>
                  <a:gd name="connsiteY12" fmla="*/ 3903605 h 3903605"/>
                  <a:gd name="connsiteX13" fmla="*/ 501681 w 2283490"/>
                  <a:gd name="connsiteY13" fmla="*/ 3282969 h 3903605"/>
                  <a:gd name="connsiteX14" fmla="*/ 416557 w 2283490"/>
                  <a:gd name="connsiteY14" fmla="*/ 2908499 h 3903605"/>
                  <a:gd name="connsiteX15" fmla="*/ 321827 w 2283490"/>
                  <a:gd name="connsiteY15" fmla="*/ 2612605 h 3903605"/>
                  <a:gd name="connsiteX16" fmla="*/ 211296 w 2283490"/>
                  <a:gd name="connsiteY16" fmla="*/ 2280904 h 3903605"/>
                  <a:gd name="connsiteX17" fmla="*/ 120077 w 2283490"/>
                  <a:gd name="connsiteY17" fmla="*/ 2022820 h 3903605"/>
                  <a:gd name="connsiteX18" fmla="*/ 1979705 w 2283490"/>
                  <a:gd name="connsiteY18" fmla="*/ 0 h 3903605"/>
                  <a:gd name="connsiteX0" fmla="*/ 1979705 w 2283490"/>
                  <a:gd name="connsiteY0" fmla="*/ 0 h 3911459"/>
                  <a:gd name="connsiteX1" fmla="*/ 2090424 w 2283490"/>
                  <a:gd name="connsiteY1" fmla="*/ 303427 h 3911459"/>
                  <a:gd name="connsiteX2" fmla="*/ 2158165 w 2283490"/>
                  <a:gd name="connsiteY2" fmla="*/ 524500 h 3911459"/>
                  <a:gd name="connsiteX3" fmla="*/ 2222633 w 2283490"/>
                  <a:gd name="connsiteY3" fmla="*/ 802521 h 3911459"/>
                  <a:gd name="connsiteX4" fmla="*/ 2277987 w 2283490"/>
                  <a:gd name="connsiteY4" fmla="*/ 1175593 h 3911459"/>
                  <a:gd name="connsiteX5" fmla="*/ 2268559 w 2283490"/>
                  <a:gd name="connsiteY5" fmla="*/ 1696541 h 3911459"/>
                  <a:gd name="connsiteX6" fmla="*/ 2163641 w 2283490"/>
                  <a:gd name="connsiteY6" fmla="*/ 2219068 h 3911459"/>
                  <a:gd name="connsiteX7" fmla="*/ 2006888 w 2283490"/>
                  <a:gd name="connsiteY7" fmla="*/ 2637617 h 3911459"/>
                  <a:gd name="connsiteX8" fmla="*/ 1825673 w 2283490"/>
                  <a:gd name="connsiteY8" fmla="*/ 2941777 h 3911459"/>
                  <a:gd name="connsiteX9" fmla="*/ 1510948 w 2283490"/>
                  <a:gd name="connsiteY9" fmla="*/ 3315310 h 3911459"/>
                  <a:gd name="connsiteX10" fmla="*/ 1157799 w 2283490"/>
                  <a:gd name="connsiteY10" fmla="*/ 3618704 h 3911459"/>
                  <a:gd name="connsiteX11" fmla="*/ 935951 w 2283490"/>
                  <a:gd name="connsiteY11" fmla="*/ 3765883 h 3911459"/>
                  <a:gd name="connsiteX12" fmla="*/ 657152 w 2283490"/>
                  <a:gd name="connsiteY12" fmla="*/ 3911459 h 3911459"/>
                  <a:gd name="connsiteX13" fmla="*/ 501681 w 2283490"/>
                  <a:gd name="connsiteY13" fmla="*/ 3282969 h 3911459"/>
                  <a:gd name="connsiteX14" fmla="*/ 416557 w 2283490"/>
                  <a:gd name="connsiteY14" fmla="*/ 2908499 h 3911459"/>
                  <a:gd name="connsiteX15" fmla="*/ 321827 w 2283490"/>
                  <a:gd name="connsiteY15" fmla="*/ 2612605 h 3911459"/>
                  <a:gd name="connsiteX16" fmla="*/ 211296 w 2283490"/>
                  <a:gd name="connsiteY16" fmla="*/ 2280904 h 3911459"/>
                  <a:gd name="connsiteX17" fmla="*/ 120077 w 2283490"/>
                  <a:gd name="connsiteY17" fmla="*/ 2022820 h 3911459"/>
                  <a:gd name="connsiteX18" fmla="*/ 1979705 w 2283490"/>
                  <a:gd name="connsiteY18" fmla="*/ 0 h 3911459"/>
                  <a:gd name="connsiteX0" fmla="*/ 1859628 w 2163413"/>
                  <a:gd name="connsiteY0" fmla="*/ 0 h 3911459"/>
                  <a:gd name="connsiteX1" fmla="*/ 1970347 w 2163413"/>
                  <a:gd name="connsiteY1" fmla="*/ 303427 h 3911459"/>
                  <a:gd name="connsiteX2" fmla="*/ 2038088 w 2163413"/>
                  <a:gd name="connsiteY2" fmla="*/ 524500 h 3911459"/>
                  <a:gd name="connsiteX3" fmla="*/ 2102556 w 2163413"/>
                  <a:gd name="connsiteY3" fmla="*/ 802521 h 3911459"/>
                  <a:gd name="connsiteX4" fmla="*/ 2157910 w 2163413"/>
                  <a:gd name="connsiteY4" fmla="*/ 1175593 h 3911459"/>
                  <a:gd name="connsiteX5" fmla="*/ 2148482 w 2163413"/>
                  <a:gd name="connsiteY5" fmla="*/ 1696541 h 3911459"/>
                  <a:gd name="connsiteX6" fmla="*/ 2043564 w 2163413"/>
                  <a:gd name="connsiteY6" fmla="*/ 2219068 h 3911459"/>
                  <a:gd name="connsiteX7" fmla="*/ 1886811 w 2163413"/>
                  <a:gd name="connsiteY7" fmla="*/ 2637617 h 3911459"/>
                  <a:gd name="connsiteX8" fmla="*/ 1705596 w 2163413"/>
                  <a:gd name="connsiteY8" fmla="*/ 2941777 h 3911459"/>
                  <a:gd name="connsiteX9" fmla="*/ 1390871 w 2163413"/>
                  <a:gd name="connsiteY9" fmla="*/ 3315310 h 3911459"/>
                  <a:gd name="connsiteX10" fmla="*/ 1037722 w 2163413"/>
                  <a:gd name="connsiteY10" fmla="*/ 3618704 h 3911459"/>
                  <a:gd name="connsiteX11" fmla="*/ 815874 w 2163413"/>
                  <a:gd name="connsiteY11" fmla="*/ 3765883 h 3911459"/>
                  <a:gd name="connsiteX12" fmla="*/ 537075 w 2163413"/>
                  <a:gd name="connsiteY12" fmla="*/ 3911459 h 3911459"/>
                  <a:gd name="connsiteX13" fmla="*/ 381604 w 2163413"/>
                  <a:gd name="connsiteY13" fmla="*/ 3282969 h 3911459"/>
                  <a:gd name="connsiteX14" fmla="*/ 296480 w 2163413"/>
                  <a:gd name="connsiteY14" fmla="*/ 2908499 h 3911459"/>
                  <a:gd name="connsiteX15" fmla="*/ 201750 w 2163413"/>
                  <a:gd name="connsiteY15" fmla="*/ 2612605 h 3911459"/>
                  <a:gd name="connsiteX16" fmla="*/ 91219 w 2163413"/>
                  <a:gd name="connsiteY16" fmla="*/ 2280904 h 3911459"/>
                  <a:gd name="connsiteX17" fmla="*/ 0 w 2163413"/>
                  <a:gd name="connsiteY17" fmla="*/ 2022820 h 3911459"/>
                  <a:gd name="connsiteX18" fmla="*/ 1859628 w 2163413"/>
                  <a:gd name="connsiteY18" fmla="*/ 0 h 3911459"/>
                  <a:gd name="connsiteX0" fmla="*/ 1859628 w 2163413"/>
                  <a:gd name="connsiteY0" fmla="*/ 0 h 4312595"/>
                  <a:gd name="connsiteX1" fmla="*/ 1970347 w 2163413"/>
                  <a:gd name="connsiteY1" fmla="*/ 303427 h 4312595"/>
                  <a:gd name="connsiteX2" fmla="*/ 2038088 w 2163413"/>
                  <a:gd name="connsiteY2" fmla="*/ 524500 h 4312595"/>
                  <a:gd name="connsiteX3" fmla="*/ 2102556 w 2163413"/>
                  <a:gd name="connsiteY3" fmla="*/ 802521 h 4312595"/>
                  <a:gd name="connsiteX4" fmla="*/ 2157910 w 2163413"/>
                  <a:gd name="connsiteY4" fmla="*/ 1175593 h 4312595"/>
                  <a:gd name="connsiteX5" fmla="*/ 2148482 w 2163413"/>
                  <a:gd name="connsiteY5" fmla="*/ 1696541 h 4312595"/>
                  <a:gd name="connsiteX6" fmla="*/ 2043564 w 2163413"/>
                  <a:gd name="connsiteY6" fmla="*/ 2219068 h 4312595"/>
                  <a:gd name="connsiteX7" fmla="*/ 1886811 w 2163413"/>
                  <a:gd name="connsiteY7" fmla="*/ 2637617 h 4312595"/>
                  <a:gd name="connsiteX8" fmla="*/ 1705596 w 2163413"/>
                  <a:gd name="connsiteY8" fmla="*/ 2941777 h 4312595"/>
                  <a:gd name="connsiteX9" fmla="*/ 1390871 w 2163413"/>
                  <a:gd name="connsiteY9" fmla="*/ 3315310 h 4312595"/>
                  <a:gd name="connsiteX10" fmla="*/ 1037722 w 2163413"/>
                  <a:gd name="connsiteY10" fmla="*/ 3618704 h 4312595"/>
                  <a:gd name="connsiteX11" fmla="*/ 648535 w 2163413"/>
                  <a:gd name="connsiteY11" fmla="*/ 4312595 h 4312595"/>
                  <a:gd name="connsiteX12" fmla="*/ 537075 w 2163413"/>
                  <a:gd name="connsiteY12" fmla="*/ 3911459 h 4312595"/>
                  <a:gd name="connsiteX13" fmla="*/ 381604 w 2163413"/>
                  <a:gd name="connsiteY13" fmla="*/ 3282969 h 4312595"/>
                  <a:gd name="connsiteX14" fmla="*/ 296480 w 2163413"/>
                  <a:gd name="connsiteY14" fmla="*/ 2908499 h 4312595"/>
                  <a:gd name="connsiteX15" fmla="*/ 201750 w 2163413"/>
                  <a:gd name="connsiteY15" fmla="*/ 2612605 h 4312595"/>
                  <a:gd name="connsiteX16" fmla="*/ 91219 w 2163413"/>
                  <a:gd name="connsiteY16" fmla="*/ 2280904 h 4312595"/>
                  <a:gd name="connsiteX17" fmla="*/ 0 w 2163413"/>
                  <a:gd name="connsiteY17" fmla="*/ 2022820 h 4312595"/>
                  <a:gd name="connsiteX18" fmla="*/ 1859628 w 2163413"/>
                  <a:gd name="connsiteY18" fmla="*/ 0 h 4312595"/>
                  <a:gd name="connsiteX0" fmla="*/ 1859628 w 2163413"/>
                  <a:gd name="connsiteY0" fmla="*/ 0 h 4743609"/>
                  <a:gd name="connsiteX1" fmla="*/ 1970347 w 2163413"/>
                  <a:gd name="connsiteY1" fmla="*/ 303427 h 4743609"/>
                  <a:gd name="connsiteX2" fmla="*/ 2038088 w 2163413"/>
                  <a:gd name="connsiteY2" fmla="*/ 524500 h 4743609"/>
                  <a:gd name="connsiteX3" fmla="*/ 2102556 w 2163413"/>
                  <a:gd name="connsiteY3" fmla="*/ 802521 h 4743609"/>
                  <a:gd name="connsiteX4" fmla="*/ 2157910 w 2163413"/>
                  <a:gd name="connsiteY4" fmla="*/ 1175593 h 4743609"/>
                  <a:gd name="connsiteX5" fmla="*/ 2148482 w 2163413"/>
                  <a:gd name="connsiteY5" fmla="*/ 1696541 h 4743609"/>
                  <a:gd name="connsiteX6" fmla="*/ 2043564 w 2163413"/>
                  <a:gd name="connsiteY6" fmla="*/ 2219068 h 4743609"/>
                  <a:gd name="connsiteX7" fmla="*/ 1886811 w 2163413"/>
                  <a:gd name="connsiteY7" fmla="*/ 2637617 h 4743609"/>
                  <a:gd name="connsiteX8" fmla="*/ 1705596 w 2163413"/>
                  <a:gd name="connsiteY8" fmla="*/ 2941777 h 4743609"/>
                  <a:gd name="connsiteX9" fmla="*/ 1390871 w 2163413"/>
                  <a:gd name="connsiteY9" fmla="*/ 3315310 h 4743609"/>
                  <a:gd name="connsiteX10" fmla="*/ 778884 w 2163413"/>
                  <a:gd name="connsiteY10" fmla="*/ 4715135 h 4743609"/>
                  <a:gd name="connsiteX11" fmla="*/ 648535 w 2163413"/>
                  <a:gd name="connsiteY11" fmla="*/ 4312595 h 4743609"/>
                  <a:gd name="connsiteX12" fmla="*/ 537075 w 2163413"/>
                  <a:gd name="connsiteY12" fmla="*/ 3911459 h 4743609"/>
                  <a:gd name="connsiteX13" fmla="*/ 381604 w 2163413"/>
                  <a:gd name="connsiteY13" fmla="*/ 3282969 h 4743609"/>
                  <a:gd name="connsiteX14" fmla="*/ 296480 w 2163413"/>
                  <a:gd name="connsiteY14" fmla="*/ 2908499 h 4743609"/>
                  <a:gd name="connsiteX15" fmla="*/ 201750 w 2163413"/>
                  <a:gd name="connsiteY15" fmla="*/ 2612605 h 4743609"/>
                  <a:gd name="connsiteX16" fmla="*/ 91219 w 2163413"/>
                  <a:gd name="connsiteY16" fmla="*/ 2280904 h 4743609"/>
                  <a:gd name="connsiteX17" fmla="*/ 0 w 2163413"/>
                  <a:gd name="connsiteY17" fmla="*/ 2022820 h 4743609"/>
                  <a:gd name="connsiteX18" fmla="*/ 1859628 w 2163413"/>
                  <a:gd name="connsiteY18" fmla="*/ 0 h 4743609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778884 w 2163413"/>
                  <a:gd name="connsiteY10" fmla="*/ 4715135 h 4715135"/>
                  <a:gd name="connsiteX11" fmla="*/ 648535 w 2163413"/>
                  <a:gd name="connsiteY11" fmla="*/ 4312595 h 4715135"/>
                  <a:gd name="connsiteX12" fmla="*/ 537075 w 2163413"/>
                  <a:gd name="connsiteY12" fmla="*/ 3911459 h 4715135"/>
                  <a:gd name="connsiteX13" fmla="*/ 381604 w 2163413"/>
                  <a:gd name="connsiteY13" fmla="*/ 3282969 h 4715135"/>
                  <a:gd name="connsiteX14" fmla="*/ 296480 w 2163413"/>
                  <a:gd name="connsiteY14" fmla="*/ 2908499 h 4715135"/>
                  <a:gd name="connsiteX15" fmla="*/ 201750 w 2163413"/>
                  <a:gd name="connsiteY15" fmla="*/ 2612605 h 4715135"/>
                  <a:gd name="connsiteX16" fmla="*/ 91219 w 2163413"/>
                  <a:gd name="connsiteY16" fmla="*/ 2280904 h 4715135"/>
                  <a:gd name="connsiteX17" fmla="*/ 0 w 2163413"/>
                  <a:gd name="connsiteY17" fmla="*/ 2022820 h 4715135"/>
                  <a:gd name="connsiteX18" fmla="*/ 1859628 w 2163413"/>
                  <a:gd name="connsiteY18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079511 w 2163413"/>
                  <a:gd name="connsiteY10" fmla="*/ 4044220 h 4715135"/>
                  <a:gd name="connsiteX11" fmla="*/ 778884 w 2163413"/>
                  <a:gd name="connsiteY11" fmla="*/ 4715135 h 4715135"/>
                  <a:gd name="connsiteX12" fmla="*/ 648535 w 2163413"/>
                  <a:gd name="connsiteY12" fmla="*/ 4312595 h 4715135"/>
                  <a:gd name="connsiteX13" fmla="*/ 537075 w 2163413"/>
                  <a:gd name="connsiteY13" fmla="*/ 3911459 h 4715135"/>
                  <a:gd name="connsiteX14" fmla="*/ 381604 w 2163413"/>
                  <a:gd name="connsiteY14" fmla="*/ 3282969 h 4715135"/>
                  <a:gd name="connsiteX15" fmla="*/ 296480 w 2163413"/>
                  <a:gd name="connsiteY15" fmla="*/ 2908499 h 4715135"/>
                  <a:gd name="connsiteX16" fmla="*/ 201750 w 2163413"/>
                  <a:gd name="connsiteY16" fmla="*/ 2612605 h 4715135"/>
                  <a:gd name="connsiteX17" fmla="*/ 91219 w 2163413"/>
                  <a:gd name="connsiteY17" fmla="*/ 2280904 h 4715135"/>
                  <a:gd name="connsiteX18" fmla="*/ 0 w 2163413"/>
                  <a:gd name="connsiteY18" fmla="*/ 2022820 h 4715135"/>
                  <a:gd name="connsiteX19" fmla="*/ 1859628 w 2163413"/>
                  <a:gd name="connsiteY19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079511 w 2163413"/>
                  <a:gd name="connsiteY10" fmla="*/ 4044220 h 4715135"/>
                  <a:gd name="connsiteX11" fmla="*/ 778884 w 2163413"/>
                  <a:gd name="connsiteY11" fmla="*/ 4715135 h 4715135"/>
                  <a:gd name="connsiteX12" fmla="*/ 648535 w 2163413"/>
                  <a:gd name="connsiteY12" fmla="*/ 4312595 h 4715135"/>
                  <a:gd name="connsiteX13" fmla="*/ 537075 w 2163413"/>
                  <a:gd name="connsiteY13" fmla="*/ 3911459 h 4715135"/>
                  <a:gd name="connsiteX14" fmla="*/ 381604 w 2163413"/>
                  <a:gd name="connsiteY14" fmla="*/ 3282969 h 4715135"/>
                  <a:gd name="connsiteX15" fmla="*/ 296480 w 2163413"/>
                  <a:gd name="connsiteY15" fmla="*/ 2908499 h 4715135"/>
                  <a:gd name="connsiteX16" fmla="*/ 201750 w 2163413"/>
                  <a:gd name="connsiteY16" fmla="*/ 2612605 h 4715135"/>
                  <a:gd name="connsiteX17" fmla="*/ 91219 w 2163413"/>
                  <a:gd name="connsiteY17" fmla="*/ 2280904 h 4715135"/>
                  <a:gd name="connsiteX18" fmla="*/ 0 w 2163413"/>
                  <a:gd name="connsiteY18" fmla="*/ 2022820 h 4715135"/>
                  <a:gd name="connsiteX19" fmla="*/ 1859628 w 2163413"/>
                  <a:gd name="connsiteY19" fmla="*/ 0 h 4715135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9511 w 2163413"/>
                  <a:gd name="connsiteY11" fmla="*/ 4044220 h 4715135"/>
                  <a:gd name="connsiteX12" fmla="*/ 778884 w 2163413"/>
                  <a:gd name="connsiteY12" fmla="*/ 4715135 h 4715135"/>
                  <a:gd name="connsiteX13" fmla="*/ 648535 w 2163413"/>
                  <a:gd name="connsiteY13" fmla="*/ 4312595 h 4715135"/>
                  <a:gd name="connsiteX14" fmla="*/ 537075 w 2163413"/>
                  <a:gd name="connsiteY14" fmla="*/ 3911459 h 4715135"/>
                  <a:gd name="connsiteX15" fmla="*/ 381604 w 2163413"/>
                  <a:gd name="connsiteY15" fmla="*/ 3282969 h 4715135"/>
                  <a:gd name="connsiteX16" fmla="*/ 296480 w 2163413"/>
                  <a:gd name="connsiteY16" fmla="*/ 2908499 h 4715135"/>
                  <a:gd name="connsiteX17" fmla="*/ 201750 w 2163413"/>
                  <a:gd name="connsiteY17" fmla="*/ 2612605 h 4715135"/>
                  <a:gd name="connsiteX18" fmla="*/ 91219 w 2163413"/>
                  <a:gd name="connsiteY18" fmla="*/ 2280904 h 4715135"/>
                  <a:gd name="connsiteX19" fmla="*/ 0 w 2163413"/>
                  <a:gd name="connsiteY19" fmla="*/ 2022820 h 4715135"/>
                  <a:gd name="connsiteX20" fmla="*/ 1859628 w 2163413"/>
                  <a:gd name="connsiteY20" fmla="*/ 0 h 4715135"/>
                  <a:gd name="connsiteX0" fmla="*/ 1859628 w 2163413"/>
                  <a:gd name="connsiteY0" fmla="*/ 0 h 4715328"/>
                  <a:gd name="connsiteX1" fmla="*/ 1970347 w 2163413"/>
                  <a:gd name="connsiteY1" fmla="*/ 303427 h 4715328"/>
                  <a:gd name="connsiteX2" fmla="*/ 2038088 w 2163413"/>
                  <a:gd name="connsiteY2" fmla="*/ 524500 h 4715328"/>
                  <a:gd name="connsiteX3" fmla="*/ 2102556 w 2163413"/>
                  <a:gd name="connsiteY3" fmla="*/ 802521 h 4715328"/>
                  <a:gd name="connsiteX4" fmla="*/ 2157910 w 2163413"/>
                  <a:gd name="connsiteY4" fmla="*/ 1175593 h 4715328"/>
                  <a:gd name="connsiteX5" fmla="*/ 2148482 w 2163413"/>
                  <a:gd name="connsiteY5" fmla="*/ 1696541 h 4715328"/>
                  <a:gd name="connsiteX6" fmla="*/ 2043564 w 2163413"/>
                  <a:gd name="connsiteY6" fmla="*/ 2219068 h 4715328"/>
                  <a:gd name="connsiteX7" fmla="*/ 1886811 w 2163413"/>
                  <a:gd name="connsiteY7" fmla="*/ 2637617 h 4715328"/>
                  <a:gd name="connsiteX8" fmla="*/ 1705596 w 2163413"/>
                  <a:gd name="connsiteY8" fmla="*/ 2941777 h 4715328"/>
                  <a:gd name="connsiteX9" fmla="*/ 1390871 w 2163413"/>
                  <a:gd name="connsiteY9" fmla="*/ 3315310 h 4715328"/>
                  <a:gd name="connsiteX10" fmla="*/ 1167951 w 2163413"/>
                  <a:gd name="connsiteY10" fmla="*/ 4104851 h 4715328"/>
                  <a:gd name="connsiteX11" fmla="*/ 1071619 w 2163413"/>
                  <a:gd name="connsiteY11" fmla="*/ 4261139 h 4715328"/>
                  <a:gd name="connsiteX12" fmla="*/ 778884 w 2163413"/>
                  <a:gd name="connsiteY12" fmla="*/ 4715135 h 4715328"/>
                  <a:gd name="connsiteX13" fmla="*/ 648535 w 2163413"/>
                  <a:gd name="connsiteY13" fmla="*/ 4312595 h 4715328"/>
                  <a:gd name="connsiteX14" fmla="*/ 537075 w 2163413"/>
                  <a:gd name="connsiteY14" fmla="*/ 3911459 h 4715328"/>
                  <a:gd name="connsiteX15" fmla="*/ 381604 w 2163413"/>
                  <a:gd name="connsiteY15" fmla="*/ 3282969 h 4715328"/>
                  <a:gd name="connsiteX16" fmla="*/ 296480 w 2163413"/>
                  <a:gd name="connsiteY16" fmla="*/ 2908499 h 4715328"/>
                  <a:gd name="connsiteX17" fmla="*/ 201750 w 2163413"/>
                  <a:gd name="connsiteY17" fmla="*/ 2612605 h 4715328"/>
                  <a:gd name="connsiteX18" fmla="*/ 91219 w 2163413"/>
                  <a:gd name="connsiteY18" fmla="*/ 2280904 h 4715328"/>
                  <a:gd name="connsiteX19" fmla="*/ 0 w 2163413"/>
                  <a:gd name="connsiteY19" fmla="*/ 2022820 h 4715328"/>
                  <a:gd name="connsiteX20" fmla="*/ 1859628 w 2163413"/>
                  <a:gd name="connsiteY20" fmla="*/ 0 h 4715328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48526"/>
                  <a:gd name="connsiteX1" fmla="*/ 1970347 w 2163413"/>
                  <a:gd name="connsiteY1" fmla="*/ 303427 h 4748526"/>
                  <a:gd name="connsiteX2" fmla="*/ 2038088 w 2163413"/>
                  <a:gd name="connsiteY2" fmla="*/ 524500 h 4748526"/>
                  <a:gd name="connsiteX3" fmla="*/ 2102556 w 2163413"/>
                  <a:gd name="connsiteY3" fmla="*/ 802521 h 4748526"/>
                  <a:gd name="connsiteX4" fmla="*/ 2157910 w 2163413"/>
                  <a:gd name="connsiteY4" fmla="*/ 1175593 h 4748526"/>
                  <a:gd name="connsiteX5" fmla="*/ 2148482 w 2163413"/>
                  <a:gd name="connsiteY5" fmla="*/ 1696541 h 4748526"/>
                  <a:gd name="connsiteX6" fmla="*/ 2043564 w 2163413"/>
                  <a:gd name="connsiteY6" fmla="*/ 2219068 h 4748526"/>
                  <a:gd name="connsiteX7" fmla="*/ 1886811 w 2163413"/>
                  <a:gd name="connsiteY7" fmla="*/ 2637617 h 4748526"/>
                  <a:gd name="connsiteX8" fmla="*/ 1705596 w 2163413"/>
                  <a:gd name="connsiteY8" fmla="*/ 2941777 h 4748526"/>
                  <a:gd name="connsiteX9" fmla="*/ 1390871 w 2163413"/>
                  <a:gd name="connsiteY9" fmla="*/ 3315310 h 4748526"/>
                  <a:gd name="connsiteX10" fmla="*/ 1167951 w 2163413"/>
                  <a:gd name="connsiteY10" fmla="*/ 4104851 h 4748526"/>
                  <a:gd name="connsiteX11" fmla="*/ 1071619 w 2163413"/>
                  <a:gd name="connsiteY11" fmla="*/ 4261139 h 4748526"/>
                  <a:gd name="connsiteX12" fmla="*/ 778884 w 2163413"/>
                  <a:gd name="connsiteY12" fmla="*/ 4715135 h 4748526"/>
                  <a:gd name="connsiteX13" fmla="*/ 732345 w 2163413"/>
                  <a:gd name="connsiteY13" fmla="*/ 4698562 h 4748526"/>
                  <a:gd name="connsiteX14" fmla="*/ 708262 w 2163413"/>
                  <a:gd name="connsiteY14" fmla="*/ 4572466 h 4748526"/>
                  <a:gd name="connsiteX15" fmla="*/ 648535 w 2163413"/>
                  <a:gd name="connsiteY15" fmla="*/ 4312595 h 4748526"/>
                  <a:gd name="connsiteX16" fmla="*/ 537075 w 2163413"/>
                  <a:gd name="connsiteY16" fmla="*/ 3911459 h 4748526"/>
                  <a:gd name="connsiteX17" fmla="*/ 381604 w 2163413"/>
                  <a:gd name="connsiteY17" fmla="*/ 3282969 h 4748526"/>
                  <a:gd name="connsiteX18" fmla="*/ 296480 w 2163413"/>
                  <a:gd name="connsiteY18" fmla="*/ 2908499 h 4748526"/>
                  <a:gd name="connsiteX19" fmla="*/ 201750 w 2163413"/>
                  <a:gd name="connsiteY19" fmla="*/ 2612605 h 4748526"/>
                  <a:gd name="connsiteX20" fmla="*/ 91219 w 2163413"/>
                  <a:gd name="connsiteY20" fmla="*/ 2280904 h 4748526"/>
                  <a:gd name="connsiteX21" fmla="*/ 0 w 2163413"/>
                  <a:gd name="connsiteY21" fmla="*/ 2022820 h 4748526"/>
                  <a:gd name="connsiteX22" fmla="*/ 1859628 w 2163413"/>
                  <a:gd name="connsiteY22" fmla="*/ 0 h 4748526"/>
                  <a:gd name="connsiteX0" fmla="*/ 1859628 w 2163413"/>
                  <a:gd name="connsiteY0" fmla="*/ 0 h 4744436"/>
                  <a:gd name="connsiteX1" fmla="*/ 1970347 w 2163413"/>
                  <a:gd name="connsiteY1" fmla="*/ 303427 h 4744436"/>
                  <a:gd name="connsiteX2" fmla="*/ 2038088 w 2163413"/>
                  <a:gd name="connsiteY2" fmla="*/ 524500 h 4744436"/>
                  <a:gd name="connsiteX3" fmla="*/ 2102556 w 2163413"/>
                  <a:gd name="connsiteY3" fmla="*/ 802521 h 4744436"/>
                  <a:gd name="connsiteX4" fmla="*/ 2157910 w 2163413"/>
                  <a:gd name="connsiteY4" fmla="*/ 1175593 h 4744436"/>
                  <a:gd name="connsiteX5" fmla="*/ 2148482 w 2163413"/>
                  <a:gd name="connsiteY5" fmla="*/ 1696541 h 4744436"/>
                  <a:gd name="connsiteX6" fmla="*/ 2043564 w 2163413"/>
                  <a:gd name="connsiteY6" fmla="*/ 2219068 h 4744436"/>
                  <a:gd name="connsiteX7" fmla="*/ 1886811 w 2163413"/>
                  <a:gd name="connsiteY7" fmla="*/ 2637617 h 4744436"/>
                  <a:gd name="connsiteX8" fmla="*/ 1705596 w 2163413"/>
                  <a:gd name="connsiteY8" fmla="*/ 2941777 h 4744436"/>
                  <a:gd name="connsiteX9" fmla="*/ 1390871 w 2163413"/>
                  <a:gd name="connsiteY9" fmla="*/ 3315310 h 4744436"/>
                  <a:gd name="connsiteX10" fmla="*/ 1167951 w 2163413"/>
                  <a:gd name="connsiteY10" fmla="*/ 4104851 h 4744436"/>
                  <a:gd name="connsiteX11" fmla="*/ 1071619 w 2163413"/>
                  <a:gd name="connsiteY11" fmla="*/ 4261139 h 4744436"/>
                  <a:gd name="connsiteX12" fmla="*/ 778884 w 2163413"/>
                  <a:gd name="connsiteY12" fmla="*/ 4715135 h 4744436"/>
                  <a:gd name="connsiteX13" fmla="*/ 732345 w 2163413"/>
                  <a:gd name="connsiteY13" fmla="*/ 4698562 h 4744436"/>
                  <a:gd name="connsiteX14" fmla="*/ 726845 w 2163413"/>
                  <a:gd name="connsiteY14" fmla="*/ 4692013 h 4744436"/>
                  <a:gd name="connsiteX15" fmla="*/ 708262 w 2163413"/>
                  <a:gd name="connsiteY15" fmla="*/ 4572466 h 4744436"/>
                  <a:gd name="connsiteX16" fmla="*/ 648535 w 2163413"/>
                  <a:gd name="connsiteY16" fmla="*/ 4312595 h 4744436"/>
                  <a:gd name="connsiteX17" fmla="*/ 537075 w 2163413"/>
                  <a:gd name="connsiteY17" fmla="*/ 3911459 h 4744436"/>
                  <a:gd name="connsiteX18" fmla="*/ 381604 w 2163413"/>
                  <a:gd name="connsiteY18" fmla="*/ 3282969 h 4744436"/>
                  <a:gd name="connsiteX19" fmla="*/ 296480 w 2163413"/>
                  <a:gd name="connsiteY19" fmla="*/ 2908499 h 4744436"/>
                  <a:gd name="connsiteX20" fmla="*/ 201750 w 2163413"/>
                  <a:gd name="connsiteY20" fmla="*/ 2612605 h 4744436"/>
                  <a:gd name="connsiteX21" fmla="*/ 91219 w 2163413"/>
                  <a:gd name="connsiteY21" fmla="*/ 2280904 h 4744436"/>
                  <a:gd name="connsiteX22" fmla="*/ 0 w 2163413"/>
                  <a:gd name="connsiteY22" fmla="*/ 2022820 h 4744436"/>
                  <a:gd name="connsiteX23" fmla="*/ 1859628 w 2163413"/>
                  <a:gd name="connsiteY23" fmla="*/ 0 h 4744436"/>
                  <a:gd name="connsiteX0" fmla="*/ 1859628 w 2163413"/>
                  <a:gd name="connsiteY0" fmla="*/ 0 h 4748528"/>
                  <a:gd name="connsiteX1" fmla="*/ 1970347 w 2163413"/>
                  <a:gd name="connsiteY1" fmla="*/ 303427 h 4748528"/>
                  <a:gd name="connsiteX2" fmla="*/ 2038088 w 2163413"/>
                  <a:gd name="connsiteY2" fmla="*/ 524500 h 4748528"/>
                  <a:gd name="connsiteX3" fmla="*/ 2102556 w 2163413"/>
                  <a:gd name="connsiteY3" fmla="*/ 802521 h 4748528"/>
                  <a:gd name="connsiteX4" fmla="*/ 2157910 w 2163413"/>
                  <a:gd name="connsiteY4" fmla="*/ 1175593 h 4748528"/>
                  <a:gd name="connsiteX5" fmla="*/ 2148482 w 2163413"/>
                  <a:gd name="connsiteY5" fmla="*/ 1696541 h 4748528"/>
                  <a:gd name="connsiteX6" fmla="*/ 2043564 w 2163413"/>
                  <a:gd name="connsiteY6" fmla="*/ 2219068 h 4748528"/>
                  <a:gd name="connsiteX7" fmla="*/ 1886811 w 2163413"/>
                  <a:gd name="connsiteY7" fmla="*/ 2637617 h 4748528"/>
                  <a:gd name="connsiteX8" fmla="*/ 1705596 w 2163413"/>
                  <a:gd name="connsiteY8" fmla="*/ 2941777 h 4748528"/>
                  <a:gd name="connsiteX9" fmla="*/ 1390871 w 2163413"/>
                  <a:gd name="connsiteY9" fmla="*/ 3315310 h 4748528"/>
                  <a:gd name="connsiteX10" fmla="*/ 1167951 w 2163413"/>
                  <a:gd name="connsiteY10" fmla="*/ 4104851 h 4748528"/>
                  <a:gd name="connsiteX11" fmla="*/ 1071619 w 2163413"/>
                  <a:gd name="connsiteY11" fmla="*/ 4261139 h 4748528"/>
                  <a:gd name="connsiteX12" fmla="*/ 778884 w 2163413"/>
                  <a:gd name="connsiteY12" fmla="*/ 4715135 h 4748528"/>
                  <a:gd name="connsiteX13" fmla="*/ 732345 w 2163413"/>
                  <a:gd name="connsiteY13" fmla="*/ 4698562 h 4748528"/>
                  <a:gd name="connsiteX14" fmla="*/ 708262 w 2163413"/>
                  <a:gd name="connsiteY14" fmla="*/ 4572466 h 4748528"/>
                  <a:gd name="connsiteX15" fmla="*/ 648535 w 2163413"/>
                  <a:gd name="connsiteY15" fmla="*/ 4312595 h 4748528"/>
                  <a:gd name="connsiteX16" fmla="*/ 537075 w 2163413"/>
                  <a:gd name="connsiteY16" fmla="*/ 3911459 h 4748528"/>
                  <a:gd name="connsiteX17" fmla="*/ 381604 w 2163413"/>
                  <a:gd name="connsiteY17" fmla="*/ 3282969 h 4748528"/>
                  <a:gd name="connsiteX18" fmla="*/ 296480 w 2163413"/>
                  <a:gd name="connsiteY18" fmla="*/ 2908499 h 4748528"/>
                  <a:gd name="connsiteX19" fmla="*/ 201750 w 2163413"/>
                  <a:gd name="connsiteY19" fmla="*/ 2612605 h 4748528"/>
                  <a:gd name="connsiteX20" fmla="*/ 91219 w 2163413"/>
                  <a:gd name="connsiteY20" fmla="*/ 2280904 h 4748528"/>
                  <a:gd name="connsiteX21" fmla="*/ 0 w 2163413"/>
                  <a:gd name="connsiteY21" fmla="*/ 2022820 h 4748528"/>
                  <a:gd name="connsiteX22" fmla="*/ 1859628 w 2163413"/>
                  <a:gd name="connsiteY22" fmla="*/ 0 h 4748528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42437"/>
                  <a:gd name="connsiteX1" fmla="*/ 1970347 w 2163413"/>
                  <a:gd name="connsiteY1" fmla="*/ 303427 h 4742437"/>
                  <a:gd name="connsiteX2" fmla="*/ 2038088 w 2163413"/>
                  <a:gd name="connsiteY2" fmla="*/ 524500 h 4742437"/>
                  <a:gd name="connsiteX3" fmla="*/ 2102556 w 2163413"/>
                  <a:gd name="connsiteY3" fmla="*/ 802521 h 4742437"/>
                  <a:gd name="connsiteX4" fmla="*/ 2157910 w 2163413"/>
                  <a:gd name="connsiteY4" fmla="*/ 1175593 h 4742437"/>
                  <a:gd name="connsiteX5" fmla="*/ 2148482 w 2163413"/>
                  <a:gd name="connsiteY5" fmla="*/ 1696541 h 4742437"/>
                  <a:gd name="connsiteX6" fmla="*/ 2043564 w 2163413"/>
                  <a:gd name="connsiteY6" fmla="*/ 2219068 h 4742437"/>
                  <a:gd name="connsiteX7" fmla="*/ 1886811 w 2163413"/>
                  <a:gd name="connsiteY7" fmla="*/ 2637617 h 4742437"/>
                  <a:gd name="connsiteX8" fmla="*/ 1705596 w 2163413"/>
                  <a:gd name="connsiteY8" fmla="*/ 2941777 h 4742437"/>
                  <a:gd name="connsiteX9" fmla="*/ 1390871 w 2163413"/>
                  <a:gd name="connsiteY9" fmla="*/ 3315310 h 4742437"/>
                  <a:gd name="connsiteX10" fmla="*/ 1167951 w 2163413"/>
                  <a:gd name="connsiteY10" fmla="*/ 4104851 h 4742437"/>
                  <a:gd name="connsiteX11" fmla="*/ 1071619 w 2163413"/>
                  <a:gd name="connsiteY11" fmla="*/ 4261139 h 4742437"/>
                  <a:gd name="connsiteX12" fmla="*/ 778884 w 2163413"/>
                  <a:gd name="connsiteY12" fmla="*/ 4715135 h 4742437"/>
                  <a:gd name="connsiteX13" fmla="*/ 728240 w 2163413"/>
                  <a:gd name="connsiteY13" fmla="*/ 4678450 h 4742437"/>
                  <a:gd name="connsiteX14" fmla="*/ 708262 w 2163413"/>
                  <a:gd name="connsiteY14" fmla="*/ 4572466 h 4742437"/>
                  <a:gd name="connsiteX15" fmla="*/ 648535 w 2163413"/>
                  <a:gd name="connsiteY15" fmla="*/ 4312595 h 4742437"/>
                  <a:gd name="connsiteX16" fmla="*/ 537075 w 2163413"/>
                  <a:gd name="connsiteY16" fmla="*/ 3911459 h 4742437"/>
                  <a:gd name="connsiteX17" fmla="*/ 381604 w 2163413"/>
                  <a:gd name="connsiteY17" fmla="*/ 3282969 h 4742437"/>
                  <a:gd name="connsiteX18" fmla="*/ 296480 w 2163413"/>
                  <a:gd name="connsiteY18" fmla="*/ 2908499 h 4742437"/>
                  <a:gd name="connsiteX19" fmla="*/ 201750 w 2163413"/>
                  <a:gd name="connsiteY19" fmla="*/ 2612605 h 4742437"/>
                  <a:gd name="connsiteX20" fmla="*/ 91219 w 2163413"/>
                  <a:gd name="connsiteY20" fmla="*/ 2280904 h 4742437"/>
                  <a:gd name="connsiteX21" fmla="*/ 0 w 2163413"/>
                  <a:gd name="connsiteY21" fmla="*/ 2022820 h 4742437"/>
                  <a:gd name="connsiteX22" fmla="*/ 1859628 w 2163413"/>
                  <a:gd name="connsiteY22" fmla="*/ 0 h 4742437"/>
                  <a:gd name="connsiteX0" fmla="*/ 1859628 w 2163413"/>
                  <a:gd name="connsiteY0" fmla="*/ 0 h 4727251"/>
                  <a:gd name="connsiteX1" fmla="*/ 1970347 w 2163413"/>
                  <a:gd name="connsiteY1" fmla="*/ 303427 h 4727251"/>
                  <a:gd name="connsiteX2" fmla="*/ 2038088 w 2163413"/>
                  <a:gd name="connsiteY2" fmla="*/ 524500 h 4727251"/>
                  <a:gd name="connsiteX3" fmla="*/ 2102556 w 2163413"/>
                  <a:gd name="connsiteY3" fmla="*/ 802521 h 4727251"/>
                  <a:gd name="connsiteX4" fmla="*/ 2157910 w 2163413"/>
                  <a:gd name="connsiteY4" fmla="*/ 1175593 h 4727251"/>
                  <a:gd name="connsiteX5" fmla="*/ 2148482 w 2163413"/>
                  <a:gd name="connsiteY5" fmla="*/ 1696541 h 4727251"/>
                  <a:gd name="connsiteX6" fmla="*/ 2043564 w 2163413"/>
                  <a:gd name="connsiteY6" fmla="*/ 2219068 h 4727251"/>
                  <a:gd name="connsiteX7" fmla="*/ 1886811 w 2163413"/>
                  <a:gd name="connsiteY7" fmla="*/ 2637617 h 4727251"/>
                  <a:gd name="connsiteX8" fmla="*/ 1705596 w 2163413"/>
                  <a:gd name="connsiteY8" fmla="*/ 2941777 h 4727251"/>
                  <a:gd name="connsiteX9" fmla="*/ 1390871 w 2163413"/>
                  <a:gd name="connsiteY9" fmla="*/ 3315310 h 4727251"/>
                  <a:gd name="connsiteX10" fmla="*/ 1167951 w 2163413"/>
                  <a:gd name="connsiteY10" fmla="*/ 4104851 h 4727251"/>
                  <a:gd name="connsiteX11" fmla="*/ 1071619 w 2163413"/>
                  <a:gd name="connsiteY11" fmla="*/ 4261139 h 4727251"/>
                  <a:gd name="connsiteX12" fmla="*/ 778884 w 2163413"/>
                  <a:gd name="connsiteY12" fmla="*/ 4715135 h 4727251"/>
                  <a:gd name="connsiteX13" fmla="*/ 708262 w 2163413"/>
                  <a:gd name="connsiteY13" fmla="*/ 4572466 h 4727251"/>
                  <a:gd name="connsiteX14" fmla="*/ 648535 w 2163413"/>
                  <a:gd name="connsiteY14" fmla="*/ 4312595 h 4727251"/>
                  <a:gd name="connsiteX15" fmla="*/ 537075 w 2163413"/>
                  <a:gd name="connsiteY15" fmla="*/ 3911459 h 4727251"/>
                  <a:gd name="connsiteX16" fmla="*/ 381604 w 2163413"/>
                  <a:gd name="connsiteY16" fmla="*/ 3282969 h 4727251"/>
                  <a:gd name="connsiteX17" fmla="*/ 296480 w 2163413"/>
                  <a:gd name="connsiteY17" fmla="*/ 2908499 h 4727251"/>
                  <a:gd name="connsiteX18" fmla="*/ 201750 w 2163413"/>
                  <a:gd name="connsiteY18" fmla="*/ 2612605 h 4727251"/>
                  <a:gd name="connsiteX19" fmla="*/ 91219 w 2163413"/>
                  <a:gd name="connsiteY19" fmla="*/ 2280904 h 4727251"/>
                  <a:gd name="connsiteX20" fmla="*/ 0 w 2163413"/>
                  <a:gd name="connsiteY20" fmla="*/ 2022820 h 4727251"/>
                  <a:gd name="connsiteX21" fmla="*/ 1859628 w 2163413"/>
                  <a:gd name="connsiteY21" fmla="*/ 0 h 4727251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1619 w 2163413"/>
                  <a:gd name="connsiteY11" fmla="*/ 4261139 h 4715135"/>
                  <a:gd name="connsiteX12" fmla="*/ 778884 w 2163413"/>
                  <a:gd name="connsiteY12" fmla="*/ 4715135 h 4715135"/>
                  <a:gd name="connsiteX13" fmla="*/ 708262 w 2163413"/>
                  <a:gd name="connsiteY13" fmla="*/ 4572466 h 4715135"/>
                  <a:gd name="connsiteX14" fmla="*/ 648535 w 2163413"/>
                  <a:gd name="connsiteY14" fmla="*/ 4312595 h 4715135"/>
                  <a:gd name="connsiteX15" fmla="*/ 537075 w 2163413"/>
                  <a:gd name="connsiteY15" fmla="*/ 3911459 h 4715135"/>
                  <a:gd name="connsiteX16" fmla="*/ 381604 w 2163413"/>
                  <a:gd name="connsiteY16" fmla="*/ 3282969 h 4715135"/>
                  <a:gd name="connsiteX17" fmla="*/ 296480 w 2163413"/>
                  <a:gd name="connsiteY17" fmla="*/ 2908499 h 4715135"/>
                  <a:gd name="connsiteX18" fmla="*/ 201750 w 2163413"/>
                  <a:gd name="connsiteY18" fmla="*/ 2612605 h 4715135"/>
                  <a:gd name="connsiteX19" fmla="*/ 91219 w 2163413"/>
                  <a:gd name="connsiteY19" fmla="*/ 2280904 h 4715135"/>
                  <a:gd name="connsiteX20" fmla="*/ 0 w 2163413"/>
                  <a:gd name="connsiteY20" fmla="*/ 2022820 h 4715135"/>
                  <a:gd name="connsiteX21" fmla="*/ 1859628 w 2163413"/>
                  <a:gd name="connsiteY21" fmla="*/ 0 h 4715135"/>
                  <a:gd name="connsiteX0" fmla="*/ 1859628 w 2163413"/>
                  <a:gd name="connsiteY0" fmla="*/ 0 h 4726283"/>
                  <a:gd name="connsiteX1" fmla="*/ 1970347 w 2163413"/>
                  <a:gd name="connsiteY1" fmla="*/ 303427 h 4726283"/>
                  <a:gd name="connsiteX2" fmla="*/ 2038088 w 2163413"/>
                  <a:gd name="connsiteY2" fmla="*/ 524500 h 4726283"/>
                  <a:gd name="connsiteX3" fmla="*/ 2102556 w 2163413"/>
                  <a:gd name="connsiteY3" fmla="*/ 802521 h 4726283"/>
                  <a:gd name="connsiteX4" fmla="*/ 2157910 w 2163413"/>
                  <a:gd name="connsiteY4" fmla="*/ 1175593 h 4726283"/>
                  <a:gd name="connsiteX5" fmla="*/ 2148482 w 2163413"/>
                  <a:gd name="connsiteY5" fmla="*/ 1696541 h 4726283"/>
                  <a:gd name="connsiteX6" fmla="*/ 2043564 w 2163413"/>
                  <a:gd name="connsiteY6" fmla="*/ 2219068 h 4726283"/>
                  <a:gd name="connsiteX7" fmla="*/ 1886811 w 2163413"/>
                  <a:gd name="connsiteY7" fmla="*/ 2637617 h 4726283"/>
                  <a:gd name="connsiteX8" fmla="*/ 1705596 w 2163413"/>
                  <a:gd name="connsiteY8" fmla="*/ 2941777 h 4726283"/>
                  <a:gd name="connsiteX9" fmla="*/ 1390871 w 2163413"/>
                  <a:gd name="connsiteY9" fmla="*/ 3315310 h 4726283"/>
                  <a:gd name="connsiteX10" fmla="*/ 1167951 w 2163413"/>
                  <a:gd name="connsiteY10" fmla="*/ 4104851 h 4726283"/>
                  <a:gd name="connsiteX11" fmla="*/ 1071619 w 2163413"/>
                  <a:gd name="connsiteY11" fmla="*/ 4261139 h 4726283"/>
                  <a:gd name="connsiteX12" fmla="*/ 778884 w 2163413"/>
                  <a:gd name="connsiteY12" fmla="*/ 4715135 h 4726283"/>
                  <a:gd name="connsiteX13" fmla="*/ 720381 w 2163413"/>
                  <a:gd name="connsiteY13" fmla="*/ 4574718 h 4726283"/>
                  <a:gd name="connsiteX14" fmla="*/ 648535 w 2163413"/>
                  <a:gd name="connsiteY14" fmla="*/ 4312595 h 4726283"/>
                  <a:gd name="connsiteX15" fmla="*/ 537075 w 2163413"/>
                  <a:gd name="connsiteY15" fmla="*/ 3911459 h 4726283"/>
                  <a:gd name="connsiteX16" fmla="*/ 381604 w 2163413"/>
                  <a:gd name="connsiteY16" fmla="*/ 3282969 h 4726283"/>
                  <a:gd name="connsiteX17" fmla="*/ 296480 w 2163413"/>
                  <a:gd name="connsiteY17" fmla="*/ 2908499 h 4726283"/>
                  <a:gd name="connsiteX18" fmla="*/ 201750 w 2163413"/>
                  <a:gd name="connsiteY18" fmla="*/ 2612605 h 4726283"/>
                  <a:gd name="connsiteX19" fmla="*/ 91219 w 2163413"/>
                  <a:gd name="connsiteY19" fmla="*/ 2280904 h 4726283"/>
                  <a:gd name="connsiteX20" fmla="*/ 0 w 2163413"/>
                  <a:gd name="connsiteY20" fmla="*/ 2022820 h 4726283"/>
                  <a:gd name="connsiteX21" fmla="*/ 1859628 w 2163413"/>
                  <a:gd name="connsiteY21" fmla="*/ 0 h 4726283"/>
                  <a:gd name="connsiteX0" fmla="*/ 1859628 w 2163413"/>
                  <a:gd name="connsiteY0" fmla="*/ 0 h 4715135"/>
                  <a:gd name="connsiteX1" fmla="*/ 1970347 w 2163413"/>
                  <a:gd name="connsiteY1" fmla="*/ 303427 h 4715135"/>
                  <a:gd name="connsiteX2" fmla="*/ 2038088 w 2163413"/>
                  <a:gd name="connsiteY2" fmla="*/ 524500 h 4715135"/>
                  <a:gd name="connsiteX3" fmla="*/ 2102556 w 2163413"/>
                  <a:gd name="connsiteY3" fmla="*/ 802521 h 4715135"/>
                  <a:gd name="connsiteX4" fmla="*/ 2157910 w 2163413"/>
                  <a:gd name="connsiteY4" fmla="*/ 1175593 h 4715135"/>
                  <a:gd name="connsiteX5" fmla="*/ 2148482 w 2163413"/>
                  <a:gd name="connsiteY5" fmla="*/ 1696541 h 4715135"/>
                  <a:gd name="connsiteX6" fmla="*/ 2043564 w 2163413"/>
                  <a:gd name="connsiteY6" fmla="*/ 2219068 h 4715135"/>
                  <a:gd name="connsiteX7" fmla="*/ 1886811 w 2163413"/>
                  <a:gd name="connsiteY7" fmla="*/ 2637617 h 4715135"/>
                  <a:gd name="connsiteX8" fmla="*/ 1705596 w 2163413"/>
                  <a:gd name="connsiteY8" fmla="*/ 2941777 h 4715135"/>
                  <a:gd name="connsiteX9" fmla="*/ 1390871 w 2163413"/>
                  <a:gd name="connsiteY9" fmla="*/ 3315310 h 4715135"/>
                  <a:gd name="connsiteX10" fmla="*/ 1167951 w 2163413"/>
                  <a:gd name="connsiteY10" fmla="*/ 4104851 h 4715135"/>
                  <a:gd name="connsiteX11" fmla="*/ 1071619 w 2163413"/>
                  <a:gd name="connsiteY11" fmla="*/ 4261139 h 4715135"/>
                  <a:gd name="connsiteX12" fmla="*/ 778884 w 2163413"/>
                  <a:gd name="connsiteY12" fmla="*/ 4715135 h 4715135"/>
                  <a:gd name="connsiteX13" fmla="*/ 720381 w 2163413"/>
                  <a:gd name="connsiteY13" fmla="*/ 4574718 h 4715135"/>
                  <a:gd name="connsiteX14" fmla="*/ 648535 w 2163413"/>
                  <a:gd name="connsiteY14" fmla="*/ 4312595 h 4715135"/>
                  <a:gd name="connsiteX15" fmla="*/ 537075 w 2163413"/>
                  <a:gd name="connsiteY15" fmla="*/ 3911459 h 4715135"/>
                  <a:gd name="connsiteX16" fmla="*/ 381604 w 2163413"/>
                  <a:gd name="connsiteY16" fmla="*/ 3282969 h 4715135"/>
                  <a:gd name="connsiteX17" fmla="*/ 296480 w 2163413"/>
                  <a:gd name="connsiteY17" fmla="*/ 2908499 h 4715135"/>
                  <a:gd name="connsiteX18" fmla="*/ 201750 w 2163413"/>
                  <a:gd name="connsiteY18" fmla="*/ 2612605 h 4715135"/>
                  <a:gd name="connsiteX19" fmla="*/ 91219 w 2163413"/>
                  <a:gd name="connsiteY19" fmla="*/ 2280904 h 4715135"/>
                  <a:gd name="connsiteX20" fmla="*/ 0 w 2163413"/>
                  <a:gd name="connsiteY20" fmla="*/ 2022820 h 4715135"/>
                  <a:gd name="connsiteX21" fmla="*/ 1859628 w 2163413"/>
                  <a:gd name="connsiteY21" fmla="*/ 0 h 4715135"/>
                  <a:gd name="connsiteX0" fmla="*/ 1859628 w 2163413"/>
                  <a:gd name="connsiteY0" fmla="*/ 0 h 4715156"/>
                  <a:gd name="connsiteX1" fmla="*/ 1970347 w 2163413"/>
                  <a:gd name="connsiteY1" fmla="*/ 303427 h 4715156"/>
                  <a:gd name="connsiteX2" fmla="*/ 2038088 w 2163413"/>
                  <a:gd name="connsiteY2" fmla="*/ 524500 h 4715156"/>
                  <a:gd name="connsiteX3" fmla="*/ 2102556 w 2163413"/>
                  <a:gd name="connsiteY3" fmla="*/ 802521 h 4715156"/>
                  <a:gd name="connsiteX4" fmla="*/ 2157910 w 2163413"/>
                  <a:gd name="connsiteY4" fmla="*/ 1175593 h 4715156"/>
                  <a:gd name="connsiteX5" fmla="*/ 2148482 w 2163413"/>
                  <a:gd name="connsiteY5" fmla="*/ 1696541 h 4715156"/>
                  <a:gd name="connsiteX6" fmla="*/ 2043564 w 2163413"/>
                  <a:gd name="connsiteY6" fmla="*/ 2219068 h 4715156"/>
                  <a:gd name="connsiteX7" fmla="*/ 1886811 w 2163413"/>
                  <a:gd name="connsiteY7" fmla="*/ 2637617 h 4715156"/>
                  <a:gd name="connsiteX8" fmla="*/ 1705596 w 2163413"/>
                  <a:gd name="connsiteY8" fmla="*/ 2941777 h 4715156"/>
                  <a:gd name="connsiteX9" fmla="*/ 1390871 w 2163413"/>
                  <a:gd name="connsiteY9" fmla="*/ 3315310 h 4715156"/>
                  <a:gd name="connsiteX10" fmla="*/ 1167951 w 2163413"/>
                  <a:gd name="connsiteY10" fmla="*/ 4104851 h 4715156"/>
                  <a:gd name="connsiteX11" fmla="*/ 1071619 w 2163413"/>
                  <a:gd name="connsiteY11" fmla="*/ 4261139 h 4715156"/>
                  <a:gd name="connsiteX12" fmla="*/ 985090 w 2163413"/>
                  <a:gd name="connsiteY12" fmla="*/ 4582338 h 4715156"/>
                  <a:gd name="connsiteX13" fmla="*/ 778884 w 2163413"/>
                  <a:gd name="connsiteY13" fmla="*/ 4715135 h 4715156"/>
                  <a:gd name="connsiteX14" fmla="*/ 720381 w 2163413"/>
                  <a:gd name="connsiteY14" fmla="*/ 4574718 h 4715156"/>
                  <a:gd name="connsiteX15" fmla="*/ 648535 w 2163413"/>
                  <a:gd name="connsiteY15" fmla="*/ 4312595 h 4715156"/>
                  <a:gd name="connsiteX16" fmla="*/ 537075 w 2163413"/>
                  <a:gd name="connsiteY16" fmla="*/ 3911459 h 4715156"/>
                  <a:gd name="connsiteX17" fmla="*/ 381604 w 2163413"/>
                  <a:gd name="connsiteY17" fmla="*/ 3282969 h 4715156"/>
                  <a:gd name="connsiteX18" fmla="*/ 296480 w 2163413"/>
                  <a:gd name="connsiteY18" fmla="*/ 2908499 h 4715156"/>
                  <a:gd name="connsiteX19" fmla="*/ 201750 w 2163413"/>
                  <a:gd name="connsiteY19" fmla="*/ 2612605 h 4715156"/>
                  <a:gd name="connsiteX20" fmla="*/ 91219 w 2163413"/>
                  <a:gd name="connsiteY20" fmla="*/ 2280904 h 4715156"/>
                  <a:gd name="connsiteX21" fmla="*/ 0 w 2163413"/>
                  <a:gd name="connsiteY21" fmla="*/ 2022820 h 4715156"/>
                  <a:gd name="connsiteX22" fmla="*/ 1859628 w 2163413"/>
                  <a:gd name="connsiteY22" fmla="*/ 0 h 4715156"/>
                  <a:gd name="connsiteX0" fmla="*/ 1859628 w 2163413"/>
                  <a:gd name="connsiteY0" fmla="*/ 0 h 4715215"/>
                  <a:gd name="connsiteX1" fmla="*/ 1970347 w 2163413"/>
                  <a:gd name="connsiteY1" fmla="*/ 303427 h 4715215"/>
                  <a:gd name="connsiteX2" fmla="*/ 2038088 w 2163413"/>
                  <a:gd name="connsiteY2" fmla="*/ 524500 h 4715215"/>
                  <a:gd name="connsiteX3" fmla="*/ 2102556 w 2163413"/>
                  <a:gd name="connsiteY3" fmla="*/ 802521 h 4715215"/>
                  <a:gd name="connsiteX4" fmla="*/ 2157910 w 2163413"/>
                  <a:gd name="connsiteY4" fmla="*/ 1175593 h 4715215"/>
                  <a:gd name="connsiteX5" fmla="*/ 2148482 w 2163413"/>
                  <a:gd name="connsiteY5" fmla="*/ 1696541 h 4715215"/>
                  <a:gd name="connsiteX6" fmla="*/ 2043564 w 2163413"/>
                  <a:gd name="connsiteY6" fmla="*/ 2219068 h 4715215"/>
                  <a:gd name="connsiteX7" fmla="*/ 1886811 w 2163413"/>
                  <a:gd name="connsiteY7" fmla="*/ 2637617 h 4715215"/>
                  <a:gd name="connsiteX8" fmla="*/ 1705596 w 2163413"/>
                  <a:gd name="connsiteY8" fmla="*/ 2941777 h 4715215"/>
                  <a:gd name="connsiteX9" fmla="*/ 1390871 w 2163413"/>
                  <a:gd name="connsiteY9" fmla="*/ 3315310 h 4715215"/>
                  <a:gd name="connsiteX10" fmla="*/ 1167951 w 2163413"/>
                  <a:gd name="connsiteY10" fmla="*/ 4104851 h 4715215"/>
                  <a:gd name="connsiteX11" fmla="*/ 1071619 w 2163413"/>
                  <a:gd name="connsiteY11" fmla="*/ 4261139 h 4715215"/>
                  <a:gd name="connsiteX12" fmla="*/ 973462 w 2163413"/>
                  <a:gd name="connsiteY12" fmla="*/ 4555304 h 4715215"/>
                  <a:gd name="connsiteX13" fmla="*/ 778884 w 2163413"/>
                  <a:gd name="connsiteY13" fmla="*/ 4715135 h 4715215"/>
                  <a:gd name="connsiteX14" fmla="*/ 720381 w 2163413"/>
                  <a:gd name="connsiteY14" fmla="*/ 4574718 h 4715215"/>
                  <a:gd name="connsiteX15" fmla="*/ 648535 w 2163413"/>
                  <a:gd name="connsiteY15" fmla="*/ 4312595 h 4715215"/>
                  <a:gd name="connsiteX16" fmla="*/ 537075 w 2163413"/>
                  <a:gd name="connsiteY16" fmla="*/ 3911459 h 4715215"/>
                  <a:gd name="connsiteX17" fmla="*/ 381604 w 2163413"/>
                  <a:gd name="connsiteY17" fmla="*/ 3282969 h 4715215"/>
                  <a:gd name="connsiteX18" fmla="*/ 296480 w 2163413"/>
                  <a:gd name="connsiteY18" fmla="*/ 2908499 h 4715215"/>
                  <a:gd name="connsiteX19" fmla="*/ 201750 w 2163413"/>
                  <a:gd name="connsiteY19" fmla="*/ 2612605 h 4715215"/>
                  <a:gd name="connsiteX20" fmla="*/ 91219 w 2163413"/>
                  <a:gd name="connsiteY20" fmla="*/ 2280904 h 4715215"/>
                  <a:gd name="connsiteX21" fmla="*/ 0 w 2163413"/>
                  <a:gd name="connsiteY21" fmla="*/ 2022820 h 4715215"/>
                  <a:gd name="connsiteX22" fmla="*/ 1859628 w 2163413"/>
                  <a:gd name="connsiteY22" fmla="*/ 0 h 4715215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390871 w 2163413"/>
                  <a:gd name="connsiteY9" fmla="*/ 3315310 h 4715136"/>
                  <a:gd name="connsiteX10" fmla="*/ 1167951 w 2163413"/>
                  <a:gd name="connsiteY10" fmla="*/ 4104851 h 4715136"/>
                  <a:gd name="connsiteX11" fmla="*/ 1071619 w 2163413"/>
                  <a:gd name="connsiteY11" fmla="*/ 4261139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390871 w 2163413"/>
                  <a:gd name="connsiteY9" fmla="*/ 3315310 h 4715134"/>
                  <a:gd name="connsiteX10" fmla="*/ 1167951 w 2163413"/>
                  <a:gd name="connsiteY10" fmla="*/ 4104851 h 4715134"/>
                  <a:gd name="connsiteX11" fmla="*/ 1105185 w 2163413"/>
                  <a:gd name="connsiteY11" fmla="*/ 4295007 h 4715134"/>
                  <a:gd name="connsiteX12" fmla="*/ 973462 w 2163413"/>
                  <a:gd name="connsiteY12" fmla="*/ 4555304 h 4715134"/>
                  <a:gd name="connsiteX13" fmla="*/ 778884 w 2163413"/>
                  <a:gd name="connsiteY13" fmla="*/ 4715135 h 4715134"/>
                  <a:gd name="connsiteX14" fmla="*/ 720381 w 2163413"/>
                  <a:gd name="connsiteY14" fmla="*/ 4574718 h 4715134"/>
                  <a:gd name="connsiteX15" fmla="*/ 648535 w 2163413"/>
                  <a:gd name="connsiteY15" fmla="*/ 4312595 h 4715134"/>
                  <a:gd name="connsiteX16" fmla="*/ 537075 w 2163413"/>
                  <a:gd name="connsiteY16" fmla="*/ 3911459 h 4715134"/>
                  <a:gd name="connsiteX17" fmla="*/ 381604 w 2163413"/>
                  <a:gd name="connsiteY17" fmla="*/ 3282969 h 4715134"/>
                  <a:gd name="connsiteX18" fmla="*/ 296480 w 2163413"/>
                  <a:gd name="connsiteY18" fmla="*/ 2908499 h 4715134"/>
                  <a:gd name="connsiteX19" fmla="*/ 201750 w 2163413"/>
                  <a:gd name="connsiteY19" fmla="*/ 2612605 h 4715134"/>
                  <a:gd name="connsiteX20" fmla="*/ 91219 w 2163413"/>
                  <a:gd name="connsiteY20" fmla="*/ 2280904 h 4715134"/>
                  <a:gd name="connsiteX21" fmla="*/ 0 w 2163413"/>
                  <a:gd name="connsiteY21" fmla="*/ 2022820 h 4715134"/>
                  <a:gd name="connsiteX22" fmla="*/ 1859628 w 2163413"/>
                  <a:gd name="connsiteY22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390871 w 2163413"/>
                  <a:gd name="connsiteY9" fmla="*/ 3315310 h 4715136"/>
                  <a:gd name="connsiteX10" fmla="*/ 1167951 w 2163413"/>
                  <a:gd name="connsiteY10" fmla="*/ 4104851 h 4715136"/>
                  <a:gd name="connsiteX11" fmla="*/ 1105185 w 2163413"/>
                  <a:gd name="connsiteY11" fmla="*/ 4295007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167951 w 2163413"/>
                  <a:gd name="connsiteY10" fmla="*/ 4104851 h 4715134"/>
                  <a:gd name="connsiteX11" fmla="*/ 1105185 w 2163413"/>
                  <a:gd name="connsiteY11" fmla="*/ 4295007 h 4715134"/>
                  <a:gd name="connsiteX12" fmla="*/ 973462 w 2163413"/>
                  <a:gd name="connsiteY12" fmla="*/ 4555304 h 4715134"/>
                  <a:gd name="connsiteX13" fmla="*/ 778884 w 2163413"/>
                  <a:gd name="connsiteY13" fmla="*/ 4715135 h 4715134"/>
                  <a:gd name="connsiteX14" fmla="*/ 720381 w 2163413"/>
                  <a:gd name="connsiteY14" fmla="*/ 4574718 h 4715134"/>
                  <a:gd name="connsiteX15" fmla="*/ 648535 w 2163413"/>
                  <a:gd name="connsiteY15" fmla="*/ 4312595 h 4715134"/>
                  <a:gd name="connsiteX16" fmla="*/ 537075 w 2163413"/>
                  <a:gd name="connsiteY16" fmla="*/ 3911459 h 4715134"/>
                  <a:gd name="connsiteX17" fmla="*/ 381604 w 2163413"/>
                  <a:gd name="connsiteY17" fmla="*/ 3282969 h 4715134"/>
                  <a:gd name="connsiteX18" fmla="*/ 296480 w 2163413"/>
                  <a:gd name="connsiteY18" fmla="*/ 2908499 h 4715134"/>
                  <a:gd name="connsiteX19" fmla="*/ 201750 w 2163413"/>
                  <a:gd name="connsiteY19" fmla="*/ 2612605 h 4715134"/>
                  <a:gd name="connsiteX20" fmla="*/ 91219 w 2163413"/>
                  <a:gd name="connsiteY20" fmla="*/ 2280904 h 4715134"/>
                  <a:gd name="connsiteX21" fmla="*/ 0 w 2163413"/>
                  <a:gd name="connsiteY21" fmla="*/ 2022820 h 4715134"/>
                  <a:gd name="connsiteX22" fmla="*/ 1859628 w 2163413"/>
                  <a:gd name="connsiteY22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198871 w 2163413"/>
                  <a:gd name="connsiteY10" fmla="*/ 4124406 h 4715136"/>
                  <a:gd name="connsiteX11" fmla="*/ 1105185 w 2163413"/>
                  <a:gd name="connsiteY11" fmla="*/ 4295007 h 4715136"/>
                  <a:gd name="connsiteX12" fmla="*/ 973462 w 2163413"/>
                  <a:gd name="connsiteY12" fmla="*/ 4555304 h 4715136"/>
                  <a:gd name="connsiteX13" fmla="*/ 778884 w 2163413"/>
                  <a:gd name="connsiteY13" fmla="*/ 4715135 h 4715136"/>
                  <a:gd name="connsiteX14" fmla="*/ 720381 w 2163413"/>
                  <a:gd name="connsiteY14" fmla="*/ 4574718 h 4715136"/>
                  <a:gd name="connsiteX15" fmla="*/ 648535 w 2163413"/>
                  <a:gd name="connsiteY15" fmla="*/ 4312595 h 4715136"/>
                  <a:gd name="connsiteX16" fmla="*/ 537075 w 2163413"/>
                  <a:gd name="connsiteY16" fmla="*/ 3911459 h 4715136"/>
                  <a:gd name="connsiteX17" fmla="*/ 381604 w 2163413"/>
                  <a:gd name="connsiteY17" fmla="*/ 3282969 h 4715136"/>
                  <a:gd name="connsiteX18" fmla="*/ 296480 w 2163413"/>
                  <a:gd name="connsiteY18" fmla="*/ 2908499 h 4715136"/>
                  <a:gd name="connsiteX19" fmla="*/ 201750 w 2163413"/>
                  <a:gd name="connsiteY19" fmla="*/ 2612605 h 4715136"/>
                  <a:gd name="connsiteX20" fmla="*/ 91219 w 2163413"/>
                  <a:gd name="connsiteY20" fmla="*/ 2280904 h 4715136"/>
                  <a:gd name="connsiteX21" fmla="*/ 0 w 2163413"/>
                  <a:gd name="connsiteY21" fmla="*/ 2022820 h 4715136"/>
                  <a:gd name="connsiteX22" fmla="*/ 1859628 w 2163413"/>
                  <a:gd name="connsiteY22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198871 w 2163413"/>
                  <a:gd name="connsiteY10" fmla="*/ 4124406 h 4715134"/>
                  <a:gd name="connsiteX11" fmla="*/ 1132553 w 2163413"/>
                  <a:gd name="connsiteY11" fmla="*/ 4289025 h 4715134"/>
                  <a:gd name="connsiteX12" fmla="*/ 1105185 w 2163413"/>
                  <a:gd name="connsiteY12" fmla="*/ 4295007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198871 w 2163413"/>
                  <a:gd name="connsiteY10" fmla="*/ 4124406 h 4715136"/>
                  <a:gd name="connsiteX11" fmla="*/ 1132553 w 2163413"/>
                  <a:gd name="connsiteY11" fmla="*/ 4289025 h 4715136"/>
                  <a:gd name="connsiteX12" fmla="*/ 1109705 w 2163413"/>
                  <a:gd name="connsiteY12" fmla="*/ 4351133 h 4715136"/>
                  <a:gd name="connsiteX13" fmla="*/ 973462 w 2163413"/>
                  <a:gd name="connsiteY13" fmla="*/ 4555304 h 4715136"/>
                  <a:gd name="connsiteX14" fmla="*/ 778884 w 2163413"/>
                  <a:gd name="connsiteY14" fmla="*/ 4715135 h 4715136"/>
                  <a:gd name="connsiteX15" fmla="*/ 720381 w 2163413"/>
                  <a:gd name="connsiteY15" fmla="*/ 4574718 h 4715136"/>
                  <a:gd name="connsiteX16" fmla="*/ 648535 w 2163413"/>
                  <a:gd name="connsiteY16" fmla="*/ 4312595 h 4715136"/>
                  <a:gd name="connsiteX17" fmla="*/ 537075 w 2163413"/>
                  <a:gd name="connsiteY17" fmla="*/ 3911459 h 4715136"/>
                  <a:gd name="connsiteX18" fmla="*/ 381604 w 2163413"/>
                  <a:gd name="connsiteY18" fmla="*/ 3282969 h 4715136"/>
                  <a:gd name="connsiteX19" fmla="*/ 296480 w 2163413"/>
                  <a:gd name="connsiteY19" fmla="*/ 2908499 h 4715136"/>
                  <a:gd name="connsiteX20" fmla="*/ 201750 w 2163413"/>
                  <a:gd name="connsiteY20" fmla="*/ 2612605 h 4715136"/>
                  <a:gd name="connsiteX21" fmla="*/ 91219 w 2163413"/>
                  <a:gd name="connsiteY21" fmla="*/ 2280904 h 4715136"/>
                  <a:gd name="connsiteX22" fmla="*/ 0 w 2163413"/>
                  <a:gd name="connsiteY22" fmla="*/ 2022820 h 4715136"/>
                  <a:gd name="connsiteX23" fmla="*/ 1859628 w 2163413"/>
                  <a:gd name="connsiteY23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705596 w 2163413"/>
                  <a:gd name="connsiteY8" fmla="*/ 2941777 h 4715134"/>
                  <a:gd name="connsiteX9" fmla="*/ 1519136 w 2163413"/>
                  <a:gd name="connsiteY9" fmla="*/ 3469020 h 4715134"/>
                  <a:gd name="connsiteX10" fmla="*/ 1296732 w 2163413"/>
                  <a:gd name="connsiteY10" fmla="*/ 3993281 h 4715134"/>
                  <a:gd name="connsiteX11" fmla="*/ 1132553 w 2163413"/>
                  <a:gd name="connsiteY11" fmla="*/ 4289025 h 4715134"/>
                  <a:gd name="connsiteX12" fmla="*/ 1109705 w 2163413"/>
                  <a:gd name="connsiteY12" fmla="*/ 4351133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63413"/>
                  <a:gd name="connsiteY0" fmla="*/ 0 h 4715136"/>
                  <a:gd name="connsiteX1" fmla="*/ 1970347 w 2163413"/>
                  <a:gd name="connsiteY1" fmla="*/ 303427 h 4715136"/>
                  <a:gd name="connsiteX2" fmla="*/ 2038088 w 2163413"/>
                  <a:gd name="connsiteY2" fmla="*/ 524500 h 4715136"/>
                  <a:gd name="connsiteX3" fmla="*/ 2102556 w 2163413"/>
                  <a:gd name="connsiteY3" fmla="*/ 802521 h 4715136"/>
                  <a:gd name="connsiteX4" fmla="*/ 2157910 w 2163413"/>
                  <a:gd name="connsiteY4" fmla="*/ 1175593 h 4715136"/>
                  <a:gd name="connsiteX5" fmla="*/ 2148482 w 2163413"/>
                  <a:gd name="connsiteY5" fmla="*/ 1696541 h 4715136"/>
                  <a:gd name="connsiteX6" fmla="*/ 2043564 w 2163413"/>
                  <a:gd name="connsiteY6" fmla="*/ 2219068 h 4715136"/>
                  <a:gd name="connsiteX7" fmla="*/ 1886811 w 2163413"/>
                  <a:gd name="connsiteY7" fmla="*/ 2637617 h 4715136"/>
                  <a:gd name="connsiteX8" fmla="*/ 1705596 w 2163413"/>
                  <a:gd name="connsiteY8" fmla="*/ 2941777 h 4715136"/>
                  <a:gd name="connsiteX9" fmla="*/ 1519136 w 2163413"/>
                  <a:gd name="connsiteY9" fmla="*/ 3469020 h 4715136"/>
                  <a:gd name="connsiteX10" fmla="*/ 1296732 w 2163413"/>
                  <a:gd name="connsiteY10" fmla="*/ 3993281 h 4715136"/>
                  <a:gd name="connsiteX11" fmla="*/ 1188273 w 2163413"/>
                  <a:gd name="connsiteY11" fmla="*/ 4227486 h 4715136"/>
                  <a:gd name="connsiteX12" fmla="*/ 1109705 w 2163413"/>
                  <a:gd name="connsiteY12" fmla="*/ 4351133 h 4715136"/>
                  <a:gd name="connsiteX13" fmla="*/ 973462 w 2163413"/>
                  <a:gd name="connsiteY13" fmla="*/ 4555304 h 4715136"/>
                  <a:gd name="connsiteX14" fmla="*/ 778884 w 2163413"/>
                  <a:gd name="connsiteY14" fmla="*/ 4715135 h 4715136"/>
                  <a:gd name="connsiteX15" fmla="*/ 720381 w 2163413"/>
                  <a:gd name="connsiteY15" fmla="*/ 4574718 h 4715136"/>
                  <a:gd name="connsiteX16" fmla="*/ 648535 w 2163413"/>
                  <a:gd name="connsiteY16" fmla="*/ 4312595 h 4715136"/>
                  <a:gd name="connsiteX17" fmla="*/ 537075 w 2163413"/>
                  <a:gd name="connsiteY17" fmla="*/ 3911459 h 4715136"/>
                  <a:gd name="connsiteX18" fmla="*/ 381604 w 2163413"/>
                  <a:gd name="connsiteY18" fmla="*/ 3282969 h 4715136"/>
                  <a:gd name="connsiteX19" fmla="*/ 296480 w 2163413"/>
                  <a:gd name="connsiteY19" fmla="*/ 2908499 h 4715136"/>
                  <a:gd name="connsiteX20" fmla="*/ 201750 w 2163413"/>
                  <a:gd name="connsiteY20" fmla="*/ 2612605 h 4715136"/>
                  <a:gd name="connsiteX21" fmla="*/ 91219 w 2163413"/>
                  <a:gd name="connsiteY21" fmla="*/ 2280904 h 4715136"/>
                  <a:gd name="connsiteX22" fmla="*/ 0 w 2163413"/>
                  <a:gd name="connsiteY22" fmla="*/ 2022820 h 4715136"/>
                  <a:gd name="connsiteX23" fmla="*/ 1859628 w 2163413"/>
                  <a:gd name="connsiteY23" fmla="*/ 0 h 4715136"/>
                  <a:gd name="connsiteX0" fmla="*/ 1859628 w 2163413"/>
                  <a:gd name="connsiteY0" fmla="*/ 0 h 4715134"/>
                  <a:gd name="connsiteX1" fmla="*/ 1970347 w 2163413"/>
                  <a:gd name="connsiteY1" fmla="*/ 303427 h 4715134"/>
                  <a:gd name="connsiteX2" fmla="*/ 2038088 w 2163413"/>
                  <a:gd name="connsiteY2" fmla="*/ 524500 h 4715134"/>
                  <a:gd name="connsiteX3" fmla="*/ 2102556 w 2163413"/>
                  <a:gd name="connsiteY3" fmla="*/ 802521 h 4715134"/>
                  <a:gd name="connsiteX4" fmla="*/ 2157910 w 2163413"/>
                  <a:gd name="connsiteY4" fmla="*/ 1175593 h 4715134"/>
                  <a:gd name="connsiteX5" fmla="*/ 2148482 w 2163413"/>
                  <a:gd name="connsiteY5" fmla="*/ 1696541 h 4715134"/>
                  <a:gd name="connsiteX6" fmla="*/ 2043564 w 2163413"/>
                  <a:gd name="connsiteY6" fmla="*/ 2219068 h 4715134"/>
                  <a:gd name="connsiteX7" fmla="*/ 1886811 w 2163413"/>
                  <a:gd name="connsiteY7" fmla="*/ 2637617 h 4715134"/>
                  <a:gd name="connsiteX8" fmla="*/ 1804547 w 2163413"/>
                  <a:gd name="connsiteY8" fmla="*/ 3040294 h 4715134"/>
                  <a:gd name="connsiteX9" fmla="*/ 1519136 w 2163413"/>
                  <a:gd name="connsiteY9" fmla="*/ 3469020 h 4715134"/>
                  <a:gd name="connsiteX10" fmla="*/ 1296732 w 2163413"/>
                  <a:gd name="connsiteY10" fmla="*/ 3993281 h 4715134"/>
                  <a:gd name="connsiteX11" fmla="*/ 1188273 w 2163413"/>
                  <a:gd name="connsiteY11" fmla="*/ 4227486 h 4715134"/>
                  <a:gd name="connsiteX12" fmla="*/ 1109705 w 2163413"/>
                  <a:gd name="connsiteY12" fmla="*/ 4351133 h 4715134"/>
                  <a:gd name="connsiteX13" fmla="*/ 973462 w 2163413"/>
                  <a:gd name="connsiteY13" fmla="*/ 4555304 h 4715134"/>
                  <a:gd name="connsiteX14" fmla="*/ 778884 w 2163413"/>
                  <a:gd name="connsiteY14" fmla="*/ 4715135 h 4715134"/>
                  <a:gd name="connsiteX15" fmla="*/ 720381 w 2163413"/>
                  <a:gd name="connsiteY15" fmla="*/ 4574718 h 4715134"/>
                  <a:gd name="connsiteX16" fmla="*/ 648535 w 2163413"/>
                  <a:gd name="connsiteY16" fmla="*/ 4312595 h 4715134"/>
                  <a:gd name="connsiteX17" fmla="*/ 537075 w 2163413"/>
                  <a:gd name="connsiteY17" fmla="*/ 3911459 h 4715134"/>
                  <a:gd name="connsiteX18" fmla="*/ 381604 w 2163413"/>
                  <a:gd name="connsiteY18" fmla="*/ 3282969 h 4715134"/>
                  <a:gd name="connsiteX19" fmla="*/ 296480 w 2163413"/>
                  <a:gd name="connsiteY19" fmla="*/ 2908499 h 4715134"/>
                  <a:gd name="connsiteX20" fmla="*/ 201750 w 2163413"/>
                  <a:gd name="connsiteY20" fmla="*/ 2612605 h 4715134"/>
                  <a:gd name="connsiteX21" fmla="*/ 91219 w 2163413"/>
                  <a:gd name="connsiteY21" fmla="*/ 2280904 h 4715134"/>
                  <a:gd name="connsiteX22" fmla="*/ 0 w 2163413"/>
                  <a:gd name="connsiteY22" fmla="*/ 2022820 h 4715134"/>
                  <a:gd name="connsiteX23" fmla="*/ 1859628 w 2163413"/>
                  <a:gd name="connsiteY23" fmla="*/ 0 h 4715134"/>
                  <a:gd name="connsiteX0" fmla="*/ 1859628 w 2170053"/>
                  <a:gd name="connsiteY0" fmla="*/ 0 h 4715136"/>
                  <a:gd name="connsiteX1" fmla="*/ 1970347 w 2170053"/>
                  <a:gd name="connsiteY1" fmla="*/ 303427 h 4715136"/>
                  <a:gd name="connsiteX2" fmla="*/ 2038088 w 2170053"/>
                  <a:gd name="connsiteY2" fmla="*/ 524500 h 4715136"/>
                  <a:gd name="connsiteX3" fmla="*/ 2102556 w 2170053"/>
                  <a:gd name="connsiteY3" fmla="*/ 802521 h 4715136"/>
                  <a:gd name="connsiteX4" fmla="*/ 2166733 w 2170053"/>
                  <a:gd name="connsiteY4" fmla="*/ 1169858 h 4715136"/>
                  <a:gd name="connsiteX5" fmla="*/ 2148482 w 2170053"/>
                  <a:gd name="connsiteY5" fmla="*/ 1696541 h 4715136"/>
                  <a:gd name="connsiteX6" fmla="*/ 2043564 w 2170053"/>
                  <a:gd name="connsiteY6" fmla="*/ 2219068 h 4715136"/>
                  <a:gd name="connsiteX7" fmla="*/ 1886811 w 2170053"/>
                  <a:gd name="connsiteY7" fmla="*/ 2637617 h 4715136"/>
                  <a:gd name="connsiteX8" fmla="*/ 1804547 w 2170053"/>
                  <a:gd name="connsiteY8" fmla="*/ 3040294 h 4715136"/>
                  <a:gd name="connsiteX9" fmla="*/ 1519136 w 2170053"/>
                  <a:gd name="connsiteY9" fmla="*/ 3469020 h 4715136"/>
                  <a:gd name="connsiteX10" fmla="*/ 1296732 w 2170053"/>
                  <a:gd name="connsiteY10" fmla="*/ 3993281 h 4715136"/>
                  <a:gd name="connsiteX11" fmla="*/ 1188273 w 2170053"/>
                  <a:gd name="connsiteY11" fmla="*/ 4227486 h 4715136"/>
                  <a:gd name="connsiteX12" fmla="*/ 1109705 w 2170053"/>
                  <a:gd name="connsiteY12" fmla="*/ 4351133 h 4715136"/>
                  <a:gd name="connsiteX13" fmla="*/ 973462 w 2170053"/>
                  <a:gd name="connsiteY13" fmla="*/ 4555304 h 4715136"/>
                  <a:gd name="connsiteX14" fmla="*/ 778884 w 2170053"/>
                  <a:gd name="connsiteY14" fmla="*/ 4715135 h 4715136"/>
                  <a:gd name="connsiteX15" fmla="*/ 720381 w 2170053"/>
                  <a:gd name="connsiteY15" fmla="*/ 4574718 h 4715136"/>
                  <a:gd name="connsiteX16" fmla="*/ 648535 w 2170053"/>
                  <a:gd name="connsiteY16" fmla="*/ 4312595 h 4715136"/>
                  <a:gd name="connsiteX17" fmla="*/ 537075 w 2170053"/>
                  <a:gd name="connsiteY17" fmla="*/ 3911459 h 4715136"/>
                  <a:gd name="connsiteX18" fmla="*/ 381604 w 2170053"/>
                  <a:gd name="connsiteY18" fmla="*/ 3282969 h 4715136"/>
                  <a:gd name="connsiteX19" fmla="*/ 296480 w 2170053"/>
                  <a:gd name="connsiteY19" fmla="*/ 2908499 h 4715136"/>
                  <a:gd name="connsiteX20" fmla="*/ 201750 w 2170053"/>
                  <a:gd name="connsiteY20" fmla="*/ 2612605 h 4715136"/>
                  <a:gd name="connsiteX21" fmla="*/ 91219 w 2170053"/>
                  <a:gd name="connsiteY21" fmla="*/ 2280904 h 4715136"/>
                  <a:gd name="connsiteX22" fmla="*/ 0 w 2170053"/>
                  <a:gd name="connsiteY22" fmla="*/ 2022820 h 4715136"/>
                  <a:gd name="connsiteX23" fmla="*/ 1859628 w 2170053"/>
                  <a:gd name="connsiteY23" fmla="*/ 0 h 4715136"/>
                  <a:gd name="connsiteX0" fmla="*/ 1859628 w 2169464"/>
                  <a:gd name="connsiteY0" fmla="*/ 0 h 4715134"/>
                  <a:gd name="connsiteX1" fmla="*/ 1970347 w 2169464"/>
                  <a:gd name="connsiteY1" fmla="*/ 303427 h 4715134"/>
                  <a:gd name="connsiteX2" fmla="*/ 2038088 w 2169464"/>
                  <a:gd name="connsiteY2" fmla="*/ 524500 h 4715134"/>
                  <a:gd name="connsiteX3" fmla="*/ 2110634 w 2169464"/>
                  <a:gd name="connsiteY3" fmla="*/ 804020 h 4715134"/>
                  <a:gd name="connsiteX4" fmla="*/ 2166733 w 2169464"/>
                  <a:gd name="connsiteY4" fmla="*/ 1169858 h 4715134"/>
                  <a:gd name="connsiteX5" fmla="*/ 2148482 w 2169464"/>
                  <a:gd name="connsiteY5" fmla="*/ 1696541 h 4715134"/>
                  <a:gd name="connsiteX6" fmla="*/ 2043564 w 2169464"/>
                  <a:gd name="connsiteY6" fmla="*/ 2219068 h 4715134"/>
                  <a:gd name="connsiteX7" fmla="*/ 1886811 w 2169464"/>
                  <a:gd name="connsiteY7" fmla="*/ 2637617 h 4715134"/>
                  <a:gd name="connsiteX8" fmla="*/ 1804547 w 2169464"/>
                  <a:gd name="connsiteY8" fmla="*/ 3040294 h 4715134"/>
                  <a:gd name="connsiteX9" fmla="*/ 1519136 w 2169464"/>
                  <a:gd name="connsiteY9" fmla="*/ 3469020 h 4715134"/>
                  <a:gd name="connsiteX10" fmla="*/ 1296732 w 2169464"/>
                  <a:gd name="connsiteY10" fmla="*/ 3993281 h 4715134"/>
                  <a:gd name="connsiteX11" fmla="*/ 1188273 w 2169464"/>
                  <a:gd name="connsiteY11" fmla="*/ 4227486 h 4715134"/>
                  <a:gd name="connsiteX12" fmla="*/ 1109705 w 2169464"/>
                  <a:gd name="connsiteY12" fmla="*/ 4351133 h 4715134"/>
                  <a:gd name="connsiteX13" fmla="*/ 973462 w 2169464"/>
                  <a:gd name="connsiteY13" fmla="*/ 4555304 h 4715134"/>
                  <a:gd name="connsiteX14" fmla="*/ 778884 w 2169464"/>
                  <a:gd name="connsiteY14" fmla="*/ 4715135 h 4715134"/>
                  <a:gd name="connsiteX15" fmla="*/ 720381 w 2169464"/>
                  <a:gd name="connsiteY15" fmla="*/ 4574718 h 4715134"/>
                  <a:gd name="connsiteX16" fmla="*/ 648535 w 2169464"/>
                  <a:gd name="connsiteY16" fmla="*/ 4312595 h 4715134"/>
                  <a:gd name="connsiteX17" fmla="*/ 537075 w 2169464"/>
                  <a:gd name="connsiteY17" fmla="*/ 3911459 h 4715134"/>
                  <a:gd name="connsiteX18" fmla="*/ 381604 w 2169464"/>
                  <a:gd name="connsiteY18" fmla="*/ 3282969 h 4715134"/>
                  <a:gd name="connsiteX19" fmla="*/ 296480 w 2169464"/>
                  <a:gd name="connsiteY19" fmla="*/ 2908499 h 4715134"/>
                  <a:gd name="connsiteX20" fmla="*/ 201750 w 2169464"/>
                  <a:gd name="connsiteY20" fmla="*/ 2612605 h 4715134"/>
                  <a:gd name="connsiteX21" fmla="*/ 91219 w 2169464"/>
                  <a:gd name="connsiteY21" fmla="*/ 2280904 h 4715134"/>
                  <a:gd name="connsiteX22" fmla="*/ 0 w 2169464"/>
                  <a:gd name="connsiteY22" fmla="*/ 2022820 h 4715134"/>
                  <a:gd name="connsiteX23" fmla="*/ 1859628 w 2169464"/>
                  <a:gd name="connsiteY23" fmla="*/ 0 h 4715134"/>
                  <a:gd name="connsiteX0" fmla="*/ 1859628 w 2183746"/>
                  <a:gd name="connsiteY0" fmla="*/ 0 h 4715136"/>
                  <a:gd name="connsiteX1" fmla="*/ 1970347 w 2183746"/>
                  <a:gd name="connsiteY1" fmla="*/ 303427 h 4715136"/>
                  <a:gd name="connsiteX2" fmla="*/ 2038088 w 2183746"/>
                  <a:gd name="connsiteY2" fmla="*/ 524500 h 4715136"/>
                  <a:gd name="connsiteX3" fmla="*/ 2110634 w 2183746"/>
                  <a:gd name="connsiteY3" fmla="*/ 804020 h 4715136"/>
                  <a:gd name="connsiteX4" fmla="*/ 2166733 w 2183746"/>
                  <a:gd name="connsiteY4" fmla="*/ 1169858 h 4715136"/>
                  <a:gd name="connsiteX5" fmla="*/ 2174204 w 2183746"/>
                  <a:gd name="connsiteY5" fmla="*/ 1686570 h 4715136"/>
                  <a:gd name="connsiteX6" fmla="*/ 2043564 w 2183746"/>
                  <a:gd name="connsiteY6" fmla="*/ 2219068 h 4715136"/>
                  <a:gd name="connsiteX7" fmla="*/ 1886811 w 2183746"/>
                  <a:gd name="connsiteY7" fmla="*/ 2637617 h 4715136"/>
                  <a:gd name="connsiteX8" fmla="*/ 1804547 w 2183746"/>
                  <a:gd name="connsiteY8" fmla="*/ 3040294 h 4715136"/>
                  <a:gd name="connsiteX9" fmla="*/ 1519136 w 2183746"/>
                  <a:gd name="connsiteY9" fmla="*/ 3469020 h 4715136"/>
                  <a:gd name="connsiteX10" fmla="*/ 1296732 w 2183746"/>
                  <a:gd name="connsiteY10" fmla="*/ 3993281 h 4715136"/>
                  <a:gd name="connsiteX11" fmla="*/ 1188273 w 2183746"/>
                  <a:gd name="connsiteY11" fmla="*/ 4227486 h 4715136"/>
                  <a:gd name="connsiteX12" fmla="*/ 1109705 w 2183746"/>
                  <a:gd name="connsiteY12" fmla="*/ 4351133 h 4715136"/>
                  <a:gd name="connsiteX13" fmla="*/ 973462 w 2183746"/>
                  <a:gd name="connsiteY13" fmla="*/ 4555304 h 4715136"/>
                  <a:gd name="connsiteX14" fmla="*/ 778884 w 2183746"/>
                  <a:gd name="connsiteY14" fmla="*/ 4715135 h 4715136"/>
                  <a:gd name="connsiteX15" fmla="*/ 720381 w 2183746"/>
                  <a:gd name="connsiteY15" fmla="*/ 4574718 h 4715136"/>
                  <a:gd name="connsiteX16" fmla="*/ 648535 w 2183746"/>
                  <a:gd name="connsiteY16" fmla="*/ 4312595 h 4715136"/>
                  <a:gd name="connsiteX17" fmla="*/ 537075 w 2183746"/>
                  <a:gd name="connsiteY17" fmla="*/ 3911459 h 4715136"/>
                  <a:gd name="connsiteX18" fmla="*/ 381604 w 2183746"/>
                  <a:gd name="connsiteY18" fmla="*/ 3282969 h 4715136"/>
                  <a:gd name="connsiteX19" fmla="*/ 296480 w 2183746"/>
                  <a:gd name="connsiteY19" fmla="*/ 2908499 h 4715136"/>
                  <a:gd name="connsiteX20" fmla="*/ 201750 w 2183746"/>
                  <a:gd name="connsiteY20" fmla="*/ 2612605 h 4715136"/>
                  <a:gd name="connsiteX21" fmla="*/ 91219 w 2183746"/>
                  <a:gd name="connsiteY21" fmla="*/ 2280904 h 4715136"/>
                  <a:gd name="connsiteX22" fmla="*/ 0 w 2183746"/>
                  <a:gd name="connsiteY22" fmla="*/ 2022820 h 4715136"/>
                  <a:gd name="connsiteX23" fmla="*/ 1859628 w 2183746"/>
                  <a:gd name="connsiteY23" fmla="*/ 0 h 4715136"/>
                  <a:gd name="connsiteX0" fmla="*/ 1859628 w 2179070"/>
                  <a:gd name="connsiteY0" fmla="*/ 0 h 4715134"/>
                  <a:gd name="connsiteX1" fmla="*/ 1970347 w 2179070"/>
                  <a:gd name="connsiteY1" fmla="*/ 303427 h 4715134"/>
                  <a:gd name="connsiteX2" fmla="*/ 2038088 w 2179070"/>
                  <a:gd name="connsiteY2" fmla="*/ 524500 h 4715134"/>
                  <a:gd name="connsiteX3" fmla="*/ 2110634 w 2179070"/>
                  <a:gd name="connsiteY3" fmla="*/ 804020 h 4715134"/>
                  <a:gd name="connsiteX4" fmla="*/ 2166733 w 2179070"/>
                  <a:gd name="connsiteY4" fmla="*/ 1169858 h 4715134"/>
                  <a:gd name="connsiteX5" fmla="*/ 2174204 w 2179070"/>
                  <a:gd name="connsiteY5" fmla="*/ 1686570 h 4715134"/>
                  <a:gd name="connsiteX6" fmla="*/ 2106704 w 2179070"/>
                  <a:gd name="connsiteY6" fmla="*/ 2245520 h 4715134"/>
                  <a:gd name="connsiteX7" fmla="*/ 1886811 w 2179070"/>
                  <a:gd name="connsiteY7" fmla="*/ 2637617 h 4715134"/>
                  <a:gd name="connsiteX8" fmla="*/ 1804547 w 2179070"/>
                  <a:gd name="connsiteY8" fmla="*/ 3040294 h 4715134"/>
                  <a:gd name="connsiteX9" fmla="*/ 1519136 w 2179070"/>
                  <a:gd name="connsiteY9" fmla="*/ 3469020 h 4715134"/>
                  <a:gd name="connsiteX10" fmla="*/ 1296732 w 2179070"/>
                  <a:gd name="connsiteY10" fmla="*/ 3993281 h 4715134"/>
                  <a:gd name="connsiteX11" fmla="*/ 1188273 w 2179070"/>
                  <a:gd name="connsiteY11" fmla="*/ 4227486 h 4715134"/>
                  <a:gd name="connsiteX12" fmla="*/ 1109705 w 2179070"/>
                  <a:gd name="connsiteY12" fmla="*/ 4351133 h 4715134"/>
                  <a:gd name="connsiteX13" fmla="*/ 973462 w 2179070"/>
                  <a:gd name="connsiteY13" fmla="*/ 4555304 h 4715134"/>
                  <a:gd name="connsiteX14" fmla="*/ 778884 w 2179070"/>
                  <a:gd name="connsiteY14" fmla="*/ 4715135 h 4715134"/>
                  <a:gd name="connsiteX15" fmla="*/ 720381 w 2179070"/>
                  <a:gd name="connsiteY15" fmla="*/ 4574718 h 4715134"/>
                  <a:gd name="connsiteX16" fmla="*/ 648535 w 2179070"/>
                  <a:gd name="connsiteY16" fmla="*/ 4312595 h 4715134"/>
                  <a:gd name="connsiteX17" fmla="*/ 537075 w 2179070"/>
                  <a:gd name="connsiteY17" fmla="*/ 3911459 h 4715134"/>
                  <a:gd name="connsiteX18" fmla="*/ 381604 w 2179070"/>
                  <a:gd name="connsiteY18" fmla="*/ 3282969 h 4715134"/>
                  <a:gd name="connsiteX19" fmla="*/ 296480 w 2179070"/>
                  <a:gd name="connsiteY19" fmla="*/ 2908499 h 4715134"/>
                  <a:gd name="connsiteX20" fmla="*/ 201750 w 2179070"/>
                  <a:gd name="connsiteY20" fmla="*/ 2612605 h 4715134"/>
                  <a:gd name="connsiteX21" fmla="*/ 91219 w 2179070"/>
                  <a:gd name="connsiteY21" fmla="*/ 2280904 h 4715134"/>
                  <a:gd name="connsiteX22" fmla="*/ 0 w 2179070"/>
                  <a:gd name="connsiteY22" fmla="*/ 2022820 h 4715134"/>
                  <a:gd name="connsiteX23" fmla="*/ 1859628 w 2179070"/>
                  <a:gd name="connsiteY23" fmla="*/ 0 h 4715134"/>
                  <a:gd name="connsiteX0" fmla="*/ 1859628 w 2179070"/>
                  <a:gd name="connsiteY0" fmla="*/ 0 h 4715136"/>
                  <a:gd name="connsiteX1" fmla="*/ 1970347 w 2179070"/>
                  <a:gd name="connsiteY1" fmla="*/ 303427 h 4715136"/>
                  <a:gd name="connsiteX2" fmla="*/ 2038088 w 2179070"/>
                  <a:gd name="connsiteY2" fmla="*/ 524500 h 4715136"/>
                  <a:gd name="connsiteX3" fmla="*/ 2110634 w 2179070"/>
                  <a:gd name="connsiteY3" fmla="*/ 804020 h 4715136"/>
                  <a:gd name="connsiteX4" fmla="*/ 2166733 w 2179070"/>
                  <a:gd name="connsiteY4" fmla="*/ 1169858 h 4715136"/>
                  <a:gd name="connsiteX5" fmla="*/ 2174204 w 2179070"/>
                  <a:gd name="connsiteY5" fmla="*/ 1686570 h 4715136"/>
                  <a:gd name="connsiteX6" fmla="*/ 2106704 w 2179070"/>
                  <a:gd name="connsiteY6" fmla="*/ 2245520 h 4715136"/>
                  <a:gd name="connsiteX7" fmla="*/ 2000178 w 2179070"/>
                  <a:gd name="connsiteY7" fmla="*/ 2736042 h 4715136"/>
                  <a:gd name="connsiteX8" fmla="*/ 1804547 w 2179070"/>
                  <a:gd name="connsiteY8" fmla="*/ 3040294 h 4715136"/>
                  <a:gd name="connsiteX9" fmla="*/ 1519136 w 2179070"/>
                  <a:gd name="connsiteY9" fmla="*/ 3469020 h 4715136"/>
                  <a:gd name="connsiteX10" fmla="*/ 1296732 w 2179070"/>
                  <a:gd name="connsiteY10" fmla="*/ 3993281 h 4715136"/>
                  <a:gd name="connsiteX11" fmla="*/ 1188273 w 2179070"/>
                  <a:gd name="connsiteY11" fmla="*/ 4227486 h 4715136"/>
                  <a:gd name="connsiteX12" fmla="*/ 1109705 w 2179070"/>
                  <a:gd name="connsiteY12" fmla="*/ 4351133 h 4715136"/>
                  <a:gd name="connsiteX13" fmla="*/ 973462 w 2179070"/>
                  <a:gd name="connsiteY13" fmla="*/ 4555304 h 4715136"/>
                  <a:gd name="connsiteX14" fmla="*/ 778884 w 2179070"/>
                  <a:gd name="connsiteY14" fmla="*/ 4715135 h 4715136"/>
                  <a:gd name="connsiteX15" fmla="*/ 720381 w 2179070"/>
                  <a:gd name="connsiteY15" fmla="*/ 4574718 h 4715136"/>
                  <a:gd name="connsiteX16" fmla="*/ 648535 w 2179070"/>
                  <a:gd name="connsiteY16" fmla="*/ 4312595 h 4715136"/>
                  <a:gd name="connsiteX17" fmla="*/ 537075 w 2179070"/>
                  <a:gd name="connsiteY17" fmla="*/ 3911459 h 4715136"/>
                  <a:gd name="connsiteX18" fmla="*/ 381604 w 2179070"/>
                  <a:gd name="connsiteY18" fmla="*/ 3282969 h 4715136"/>
                  <a:gd name="connsiteX19" fmla="*/ 296480 w 2179070"/>
                  <a:gd name="connsiteY19" fmla="*/ 2908499 h 4715136"/>
                  <a:gd name="connsiteX20" fmla="*/ 201750 w 2179070"/>
                  <a:gd name="connsiteY20" fmla="*/ 2612605 h 4715136"/>
                  <a:gd name="connsiteX21" fmla="*/ 91219 w 2179070"/>
                  <a:gd name="connsiteY21" fmla="*/ 2280904 h 4715136"/>
                  <a:gd name="connsiteX22" fmla="*/ 0 w 2179070"/>
                  <a:gd name="connsiteY22" fmla="*/ 2022820 h 4715136"/>
                  <a:gd name="connsiteX23" fmla="*/ 1859628 w 2179070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00178 w 2178301"/>
                  <a:gd name="connsiteY7" fmla="*/ 2736042 h 4715134"/>
                  <a:gd name="connsiteX8" fmla="*/ 1804547 w 2178301"/>
                  <a:gd name="connsiteY8" fmla="*/ 3040294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00178 w 2178301"/>
                  <a:gd name="connsiteY7" fmla="*/ 2736042 h 4715136"/>
                  <a:gd name="connsiteX8" fmla="*/ 1883653 w 2178301"/>
                  <a:gd name="connsiteY8" fmla="*/ 3124995 h 4715136"/>
                  <a:gd name="connsiteX9" fmla="*/ 1519136 w 2178301"/>
                  <a:gd name="connsiteY9" fmla="*/ 3469020 h 4715136"/>
                  <a:gd name="connsiteX10" fmla="*/ 1296732 w 2178301"/>
                  <a:gd name="connsiteY10" fmla="*/ 3993281 h 4715136"/>
                  <a:gd name="connsiteX11" fmla="*/ 1188273 w 2178301"/>
                  <a:gd name="connsiteY11" fmla="*/ 4227486 h 4715136"/>
                  <a:gd name="connsiteX12" fmla="*/ 1109705 w 2178301"/>
                  <a:gd name="connsiteY12" fmla="*/ 4351133 h 4715136"/>
                  <a:gd name="connsiteX13" fmla="*/ 973462 w 2178301"/>
                  <a:gd name="connsiteY13" fmla="*/ 4555304 h 4715136"/>
                  <a:gd name="connsiteX14" fmla="*/ 778884 w 2178301"/>
                  <a:gd name="connsiteY14" fmla="*/ 4715135 h 4715136"/>
                  <a:gd name="connsiteX15" fmla="*/ 720381 w 2178301"/>
                  <a:gd name="connsiteY15" fmla="*/ 4574718 h 4715136"/>
                  <a:gd name="connsiteX16" fmla="*/ 648535 w 2178301"/>
                  <a:gd name="connsiteY16" fmla="*/ 4312595 h 4715136"/>
                  <a:gd name="connsiteX17" fmla="*/ 537075 w 2178301"/>
                  <a:gd name="connsiteY17" fmla="*/ 3911459 h 4715136"/>
                  <a:gd name="connsiteX18" fmla="*/ 381604 w 2178301"/>
                  <a:gd name="connsiteY18" fmla="*/ 3282969 h 4715136"/>
                  <a:gd name="connsiteX19" fmla="*/ 296480 w 2178301"/>
                  <a:gd name="connsiteY19" fmla="*/ 2908499 h 4715136"/>
                  <a:gd name="connsiteX20" fmla="*/ 201750 w 2178301"/>
                  <a:gd name="connsiteY20" fmla="*/ 2612605 h 4715136"/>
                  <a:gd name="connsiteX21" fmla="*/ 91219 w 2178301"/>
                  <a:gd name="connsiteY21" fmla="*/ 2280904 h 4715136"/>
                  <a:gd name="connsiteX22" fmla="*/ 0 w 2178301"/>
                  <a:gd name="connsiteY22" fmla="*/ 2022820 h 4715136"/>
                  <a:gd name="connsiteX23" fmla="*/ 1859628 w 2178301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00178 w 2178301"/>
                  <a:gd name="connsiteY7" fmla="*/ 2736042 h 4715134"/>
                  <a:gd name="connsiteX8" fmla="*/ 1883653 w 2178301"/>
                  <a:gd name="connsiteY8" fmla="*/ 3124995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13271 w 2178301"/>
                  <a:gd name="connsiteY7" fmla="*/ 2742155 h 4715136"/>
                  <a:gd name="connsiteX8" fmla="*/ 1883653 w 2178301"/>
                  <a:gd name="connsiteY8" fmla="*/ 3124995 h 4715136"/>
                  <a:gd name="connsiteX9" fmla="*/ 1519136 w 2178301"/>
                  <a:gd name="connsiteY9" fmla="*/ 3469020 h 4715136"/>
                  <a:gd name="connsiteX10" fmla="*/ 1296732 w 2178301"/>
                  <a:gd name="connsiteY10" fmla="*/ 3993281 h 4715136"/>
                  <a:gd name="connsiteX11" fmla="*/ 1188273 w 2178301"/>
                  <a:gd name="connsiteY11" fmla="*/ 4227486 h 4715136"/>
                  <a:gd name="connsiteX12" fmla="*/ 1109705 w 2178301"/>
                  <a:gd name="connsiteY12" fmla="*/ 4351133 h 4715136"/>
                  <a:gd name="connsiteX13" fmla="*/ 973462 w 2178301"/>
                  <a:gd name="connsiteY13" fmla="*/ 4555304 h 4715136"/>
                  <a:gd name="connsiteX14" fmla="*/ 778884 w 2178301"/>
                  <a:gd name="connsiteY14" fmla="*/ 4715135 h 4715136"/>
                  <a:gd name="connsiteX15" fmla="*/ 720381 w 2178301"/>
                  <a:gd name="connsiteY15" fmla="*/ 4574718 h 4715136"/>
                  <a:gd name="connsiteX16" fmla="*/ 648535 w 2178301"/>
                  <a:gd name="connsiteY16" fmla="*/ 4312595 h 4715136"/>
                  <a:gd name="connsiteX17" fmla="*/ 537075 w 2178301"/>
                  <a:gd name="connsiteY17" fmla="*/ 3911459 h 4715136"/>
                  <a:gd name="connsiteX18" fmla="*/ 381604 w 2178301"/>
                  <a:gd name="connsiteY18" fmla="*/ 3282969 h 4715136"/>
                  <a:gd name="connsiteX19" fmla="*/ 296480 w 2178301"/>
                  <a:gd name="connsiteY19" fmla="*/ 2908499 h 4715136"/>
                  <a:gd name="connsiteX20" fmla="*/ 201750 w 2178301"/>
                  <a:gd name="connsiteY20" fmla="*/ 2612605 h 4715136"/>
                  <a:gd name="connsiteX21" fmla="*/ 91219 w 2178301"/>
                  <a:gd name="connsiteY21" fmla="*/ 2280904 h 4715136"/>
                  <a:gd name="connsiteX22" fmla="*/ 0 w 2178301"/>
                  <a:gd name="connsiteY22" fmla="*/ 2022820 h 4715136"/>
                  <a:gd name="connsiteX23" fmla="*/ 1859628 w 2178301"/>
                  <a:gd name="connsiteY23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13271 w 2178301"/>
                  <a:gd name="connsiteY7" fmla="*/ 2742155 h 4715134"/>
                  <a:gd name="connsiteX8" fmla="*/ 1883653 w 2178301"/>
                  <a:gd name="connsiteY8" fmla="*/ 3124995 h 4715134"/>
                  <a:gd name="connsiteX9" fmla="*/ 1519136 w 2178301"/>
                  <a:gd name="connsiteY9" fmla="*/ 3469020 h 4715134"/>
                  <a:gd name="connsiteX10" fmla="*/ 1296732 w 2178301"/>
                  <a:gd name="connsiteY10" fmla="*/ 3993281 h 4715134"/>
                  <a:gd name="connsiteX11" fmla="*/ 1188273 w 2178301"/>
                  <a:gd name="connsiteY11" fmla="*/ 4227486 h 4715134"/>
                  <a:gd name="connsiteX12" fmla="*/ 1109705 w 2178301"/>
                  <a:gd name="connsiteY12" fmla="*/ 4351133 h 4715134"/>
                  <a:gd name="connsiteX13" fmla="*/ 973462 w 2178301"/>
                  <a:gd name="connsiteY13" fmla="*/ 4555304 h 4715134"/>
                  <a:gd name="connsiteX14" fmla="*/ 778884 w 2178301"/>
                  <a:gd name="connsiteY14" fmla="*/ 4715135 h 4715134"/>
                  <a:gd name="connsiteX15" fmla="*/ 720381 w 2178301"/>
                  <a:gd name="connsiteY15" fmla="*/ 4574718 h 4715134"/>
                  <a:gd name="connsiteX16" fmla="*/ 648535 w 2178301"/>
                  <a:gd name="connsiteY16" fmla="*/ 4312595 h 4715134"/>
                  <a:gd name="connsiteX17" fmla="*/ 537075 w 2178301"/>
                  <a:gd name="connsiteY17" fmla="*/ 3911459 h 4715134"/>
                  <a:gd name="connsiteX18" fmla="*/ 381604 w 2178301"/>
                  <a:gd name="connsiteY18" fmla="*/ 3282969 h 4715134"/>
                  <a:gd name="connsiteX19" fmla="*/ 296480 w 2178301"/>
                  <a:gd name="connsiteY19" fmla="*/ 2908499 h 4715134"/>
                  <a:gd name="connsiteX20" fmla="*/ 201750 w 2178301"/>
                  <a:gd name="connsiteY20" fmla="*/ 2612605 h 4715134"/>
                  <a:gd name="connsiteX21" fmla="*/ 91219 w 2178301"/>
                  <a:gd name="connsiteY21" fmla="*/ 2280904 h 4715134"/>
                  <a:gd name="connsiteX22" fmla="*/ 0 w 2178301"/>
                  <a:gd name="connsiteY22" fmla="*/ 2022820 h 4715134"/>
                  <a:gd name="connsiteX23" fmla="*/ 1859628 w 2178301"/>
                  <a:gd name="connsiteY23" fmla="*/ 0 h 4715134"/>
                  <a:gd name="connsiteX0" fmla="*/ 1859628 w 2178301"/>
                  <a:gd name="connsiteY0" fmla="*/ 0 h 4715136"/>
                  <a:gd name="connsiteX1" fmla="*/ 1970347 w 2178301"/>
                  <a:gd name="connsiteY1" fmla="*/ 303427 h 4715136"/>
                  <a:gd name="connsiteX2" fmla="*/ 2038088 w 2178301"/>
                  <a:gd name="connsiteY2" fmla="*/ 524500 h 4715136"/>
                  <a:gd name="connsiteX3" fmla="*/ 2110634 w 2178301"/>
                  <a:gd name="connsiteY3" fmla="*/ 804020 h 4715136"/>
                  <a:gd name="connsiteX4" fmla="*/ 2166733 w 2178301"/>
                  <a:gd name="connsiteY4" fmla="*/ 1169858 h 4715136"/>
                  <a:gd name="connsiteX5" fmla="*/ 2174204 w 2178301"/>
                  <a:gd name="connsiteY5" fmla="*/ 1686570 h 4715136"/>
                  <a:gd name="connsiteX6" fmla="*/ 2117101 w 2178301"/>
                  <a:gd name="connsiteY6" fmla="*/ 2251137 h 4715136"/>
                  <a:gd name="connsiteX7" fmla="*/ 2013271 w 2178301"/>
                  <a:gd name="connsiteY7" fmla="*/ 2742155 h 4715136"/>
                  <a:gd name="connsiteX8" fmla="*/ 2027012 w 2178301"/>
                  <a:gd name="connsiteY8" fmla="*/ 2768663 h 4715136"/>
                  <a:gd name="connsiteX9" fmla="*/ 1883653 w 2178301"/>
                  <a:gd name="connsiteY9" fmla="*/ 3124995 h 4715136"/>
                  <a:gd name="connsiteX10" fmla="*/ 1519136 w 2178301"/>
                  <a:gd name="connsiteY10" fmla="*/ 3469020 h 4715136"/>
                  <a:gd name="connsiteX11" fmla="*/ 1296732 w 2178301"/>
                  <a:gd name="connsiteY11" fmla="*/ 3993281 h 4715136"/>
                  <a:gd name="connsiteX12" fmla="*/ 1188273 w 2178301"/>
                  <a:gd name="connsiteY12" fmla="*/ 4227486 h 4715136"/>
                  <a:gd name="connsiteX13" fmla="*/ 1109705 w 2178301"/>
                  <a:gd name="connsiteY13" fmla="*/ 4351133 h 4715136"/>
                  <a:gd name="connsiteX14" fmla="*/ 973462 w 2178301"/>
                  <a:gd name="connsiteY14" fmla="*/ 4555304 h 4715136"/>
                  <a:gd name="connsiteX15" fmla="*/ 778884 w 2178301"/>
                  <a:gd name="connsiteY15" fmla="*/ 4715135 h 4715136"/>
                  <a:gd name="connsiteX16" fmla="*/ 720381 w 2178301"/>
                  <a:gd name="connsiteY16" fmla="*/ 4574718 h 4715136"/>
                  <a:gd name="connsiteX17" fmla="*/ 648535 w 2178301"/>
                  <a:gd name="connsiteY17" fmla="*/ 4312595 h 4715136"/>
                  <a:gd name="connsiteX18" fmla="*/ 537075 w 2178301"/>
                  <a:gd name="connsiteY18" fmla="*/ 3911459 h 4715136"/>
                  <a:gd name="connsiteX19" fmla="*/ 381604 w 2178301"/>
                  <a:gd name="connsiteY19" fmla="*/ 3282969 h 4715136"/>
                  <a:gd name="connsiteX20" fmla="*/ 296480 w 2178301"/>
                  <a:gd name="connsiteY20" fmla="*/ 2908499 h 4715136"/>
                  <a:gd name="connsiteX21" fmla="*/ 201750 w 2178301"/>
                  <a:gd name="connsiteY21" fmla="*/ 2612605 h 4715136"/>
                  <a:gd name="connsiteX22" fmla="*/ 91219 w 2178301"/>
                  <a:gd name="connsiteY22" fmla="*/ 2280904 h 4715136"/>
                  <a:gd name="connsiteX23" fmla="*/ 0 w 2178301"/>
                  <a:gd name="connsiteY23" fmla="*/ 2022820 h 4715136"/>
                  <a:gd name="connsiteX24" fmla="*/ 1859628 w 2178301"/>
                  <a:gd name="connsiteY24" fmla="*/ 0 h 4715136"/>
                  <a:gd name="connsiteX0" fmla="*/ 1859628 w 2178301"/>
                  <a:gd name="connsiteY0" fmla="*/ 0 h 4715134"/>
                  <a:gd name="connsiteX1" fmla="*/ 1970347 w 2178301"/>
                  <a:gd name="connsiteY1" fmla="*/ 303427 h 4715134"/>
                  <a:gd name="connsiteX2" fmla="*/ 2038088 w 2178301"/>
                  <a:gd name="connsiteY2" fmla="*/ 524500 h 4715134"/>
                  <a:gd name="connsiteX3" fmla="*/ 2110634 w 2178301"/>
                  <a:gd name="connsiteY3" fmla="*/ 804020 h 4715134"/>
                  <a:gd name="connsiteX4" fmla="*/ 2166733 w 2178301"/>
                  <a:gd name="connsiteY4" fmla="*/ 1169858 h 4715134"/>
                  <a:gd name="connsiteX5" fmla="*/ 2174204 w 2178301"/>
                  <a:gd name="connsiteY5" fmla="*/ 1686570 h 4715134"/>
                  <a:gd name="connsiteX6" fmla="*/ 2117101 w 2178301"/>
                  <a:gd name="connsiteY6" fmla="*/ 2251137 h 4715134"/>
                  <a:gd name="connsiteX7" fmla="*/ 2069459 w 2178301"/>
                  <a:gd name="connsiteY7" fmla="*/ 2649373 h 4715134"/>
                  <a:gd name="connsiteX8" fmla="*/ 2027012 w 2178301"/>
                  <a:gd name="connsiteY8" fmla="*/ 2768663 h 4715134"/>
                  <a:gd name="connsiteX9" fmla="*/ 1883653 w 2178301"/>
                  <a:gd name="connsiteY9" fmla="*/ 3124995 h 4715134"/>
                  <a:gd name="connsiteX10" fmla="*/ 1519136 w 2178301"/>
                  <a:gd name="connsiteY10" fmla="*/ 3469020 h 4715134"/>
                  <a:gd name="connsiteX11" fmla="*/ 1296732 w 2178301"/>
                  <a:gd name="connsiteY11" fmla="*/ 3993281 h 4715134"/>
                  <a:gd name="connsiteX12" fmla="*/ 1188273 w 2178301"/>
                  <a:gd name="connsiteY12" fmla="*/ 4227486 h 4715134"/>
                  <a:gd name="connsiteX13" fmla="*/ 1109705 w 2178301"/>
                  <a:gd name="connsiteY13" fmla="*/ 4351133 h 4715134"/>
                  <a:gd name="connsiteX14" fmla="*/ 973462 w 2178301"/>
                  <a:gd name="connsiteY14" fmla="*/ 4555304 h 4715134"/>
                  <a:gd name="connsiteX15" fmla="*/ 778884 w 2178301"/>
                  <a:gd name="connsiteY15" fmla="*/ 4715135 h 4715134"/>
                  <a:gd name="connsiteX16" fmla="*/ 720381 w 2178301"/>
                  <a:gd name="connsiteY16" fmla="*/ 4574718 h 4715134"/>
                  <a:gd name="connsiteX17" fmla="*/ 648535 w 2178301"/>
                  <a:gd name="connsiteY17" fmla="*/ 4312595 h 4715134"/>
                  <a:gd name="connsiteX18" fmla="*/ 537075 w 2178301"/>
                  <a:gd name="connsiteY18" fmla="*/ 3911459 h 4715134"/>
                  <a:gd name="connsiteX19" fmla="*/ 381604 w 2178301"/>
                  <a:gd name="connsiteY19" fmla="*/ 3282969 h 4715134"/>
                  <a:gd name="connsiteX20" fmla="*/ 296480 w 2178301"/>
                  <a:gd name="connsiteY20" fmla="*/ 2908499 h 4715134"/>
                  <a:gd name="connsiteX21" fmla="*/ 201750 w 2178301"/>
                  <a:gd name="connsiteY21" fmla="*/ 2612605 h 4715134"/>
                  <a:gd name="connsiteX22" fmla="*/ 91219 w 2178301"/>
                  <a:gd name="connsiteY22" fmla="*/ 2280904 h 4715134"/>
                  <a:gd name="connsiteX23" fmla="*/ 0 w 2178301"/>
                  <a:gd name="connsiteY23" fmla="*/ 2022820 h 4715134"/>
                  <a:gd name="connsiteX24" fmla="*/ 1859628 w 217830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117101 w 2177281"/>
                  <a:gd name="connsiteY7" fmla="*/ 2251137 h 4715136"/>
                  <a:gd name="connsiteX8" fmla="*/ 2069459 w 2177281"/>
                  <a:gd name="connsiteY8" fmla="*/ 2649373 h 4715136"/>
                  <a:gd name="connsiteX9" fmla="*/ 2027012 w 2177281"/>
                  <a:gd name="connsiteY9" fmla="*/ 2768663 h 4715136"/>
                  <a:gd name="connsiteX10" fmla="*/ 1883653 w 2177281"/>
                  <a:gd name="connsiteY10" fmla="*/ 3124995 h 4715136"/>
                  <a:gd name="connsiteX11" fmla="*/ 1519136 w 2177281"/>
                  <a:gd name="connsiteY11" fmla="*/ 3469020 h 4715136"/>
                  <a:gd name="connsiteX12" fmla="*/ 1296732 w 2177281"/>
                  <a:gd name="connsiteY12" fmla="*/ 3993281 h 4715136"/>
                  <a:gd name="connsiteX13" fmla="*/ 1188273 w 2177281"/>
                  <a:gd name="connsiteY13" fmla="*/ 4227486 h 4715136"/>
                  <a:gd name="connsiteX14" fmla="*/ 1109705 w 2177281"/>
                  <a:gd name="connsiteY14" fmla="*/ 4351133 h 4715136"/>
                  <a:gd name="connsiteX15" fmla="*/ 973462 w 2177281"/>
                  <a:gd name="connsiteY15" fmla="*/ 4555304 h 4715136"/>
                  <a:gd name="connsiteX16" fmla="*/ 778884 w 2177281"/>
                  <a:gd name="connsiteY16" fmla="*/ 4715135 h 4715136"/>
                  <a:gd name="connsiteX17" fmla="*/ 720381 w 2177281"/>
                  <a:gd name="connsiteY17" fmla="*/ 4574718 h 4715136"/>
                  <a:gd name="connsiteX18" fmla="*/ 648535 w 2177281"/>
                  <a:gd name="connsiteY18" fmla="*/ 4312595 h 4715136"/>
                  <a:gd name="connsiteX19" fmla="*/ 537075 w 2177281"/>
                  <a:gd name="connsiteY19" fmla="*/ 3911459 h 4715136"/>
                  <a:gd name="connsiteX20" fmla="*/ 381604 w 2177281"/>
                  <a:gd name="connsiteY20" fmla="*/ 3282969 h 4715136"/>
                  <a:gd name="connsiteX21" fmla="*/ 296480 w 2177281"/>
                  <a:gd name="connsiteY21" fmla="*/ 2908499 h 4715136"/>
                  <a:gd name="connsiteX22" fmla="*/ 201750 w 2177281"/>
                  <a:gd name="connsiteY22" fmla="*/ 2612605 h 4715136"/>
                  <a:gd name="connsiteX23" fmla="*/ 91219 w 2177281"/>
                  <a:gd name="connsiteY23" fmla="*/ 2280904 h 4715136"/>
                  <a:gd name="connsiteX24" fmla="*/ 0 w 2177281"/>
                  <a:gd name="connsiteY24" fmla="*/ 2022820 h 4715136"/>
                  <a:gd name="connsiteX25" fmla="*/ 1859628 w 2177281"/>
                  <a:gd name="connsiteY25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69459 w 2177281"/>
                  <a:gd name="connsiteY7" fmla="*/ 2649373 h 4715134"/>
                  <a:gd name="connsiteX8" fmla="*/ 2027012 w 2177281"/>
                  <a:gd name="connsiteY8" fmla="*/ 2768663 h 4715134"/>
                  <a:gd name="connsiteX9" fmla="*/ 1883653 w 2177281"/>
                  <a:gd name="connsiteY9" fmla="*/ 3124995 h 4715134"/>
                  <a:gd name="connsiteX10" fmla="*/ 1519136 w 2177281"/>
                  <a:gd name="connsiteY10" fmla="*/ 346902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69459 w 2177281"/>
                  <a:gd name="connsiteY7" fmla="*/ 2649373 h 4715136"/>
                  <a:gd name="connsiteX8" fmla="*/ 2035642 w 2177281"/>
                  <a:gd name="connsiteY8" fmla="*/ 2818178 h 4715136"/>
                  <a:gd name="connsiteX9" fmla="*/ 1883653 w 2177281"/>
                  <a:gd name="connsiteY9" fmla="*/ 3124995 h 4715136"/>
                  <a:gd name="connsiteX10" fmla="*/ 1519136 w 2177281"/>
                  <a:gd name="connsiteY10" fmla="*/ 346902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80231 w 2177281"/>
                  <a:gd name="connsiteY7" fmla="*/ 2651371 h 4715134"/>
                  <a:gd name="connsiteX8" fmla="*/ 2035642 w 2177281"/>
                  <a:gd name="connsiteY8" fmla="*/ 2818178 h 4715134"/>
                  <a:gd name="connsiteX9" fmla="*/ 1883653 w 2177281"/>
                  <a:gd name="connsiteY9" fmla="*/ 3124995 h 4715134"/>
                  <a:gd name="connsiteX10" fmla="*/ 1519136 w 2177281"/>
                  <a:gd name="connsiteY10" fmla="*/ 346902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80231 w 2177281"/>
                  <a:gd name="connsiteY7" fmla="*/ 2651371 h 4715136"/>
                  <a:gd name="connsiteX8" fmla="*/ 2035642 w 2177281"/>
                  <a:gd name="connsiteY8" fmla="*/ 2818178 h 4715136"/>
                  <a:gd name="connsiteX9" fmla="*/ 1890988 w 2177281"/>
                  <a:gd name="connsiteY9" fmla="*/ 3133727 h 4715136"/>
                  <a:gd name="connsiteX10" fmla="*/ 1519136 w 2177281"/>
                  <a:gd name="connsiteY10" fmla="*/ 346902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7281"/>
                  <a:gd name="connsiteY0" fmla="*/ 0 h 4715134"/>
                  <a:gd name="connsiteX1" fmla="*/ 1970347 w 2177281"/>
                  <a:gd name="connsiteY1" fmla="*/ 303427 h 4715134"/>
                  <a:gd name="connsiteX2" fmla="*/ 2038088 w 2177281"/>
                  <a:gd name="connsiteY2" fmla="*/ 524500 h 4715134"/>
                  <a:gd name="connsiteX3" fmla="*/ 2110634 w 2177281"/>
                  <a:gd name="connsiteY3" fmla="*/ 804020 h 4715134"/>
                  <a:gd name="connsiteX4" fmla="*/ 2166733 w 2177281"/>
                  <a:gd name="connsiteY4" fmla="*/ 1169858 h 4715134"/>
                  <a:gd name="connsiteX5" fmla="*/ 2174204 w 2177281"/>
                  <a:gd name="connsiteY5" fmla="*/ 1686570 h 4715134"/>
                  <a:gd name="connsiteX6" fmla="*/ 2130881 w 2177281"/>
                  <a:gd name="connsiteY6" fmla="*/ 2238746 h 4715134"/>
                  <a:gd name="connsiteX7" fmla="*/ 2080231 w 2177281"/>
                  <a:gd name="connsiteY7" fmla="*/ 2651371 h 4715134"/>
                  <a:gd name="connsiteX8" fmla="*/ 2035642 w 2177281"/>
                  <a:gd name="connsiteY8" fmla="*/ 2818178 h 4715134"/>
                  <a:gd name="connsiteX9" fmla="*/ 1890988 w 2177281"/>
                  <a:gd name="connsiteY9" fmla="*/ 3133727 h 4715134"/>
                  <a:gd name="connsiteX10" fmla="*/ 1650982 w 2177281"/>
                  <a:gd name="connsiteY10" fmla="*/ 3574560 h 4715134"/>
                  <a:gd name="connsiteX11" fmla="*/ 1296732 w 2177281"/>
                  <a:gd name="connsiteY11" fmla="*/ 3993281 h 4715134"/>
                  <a:gd name="connsiteX12" fmla="*/ 1188273 w 2177281"/>
                  <a:gd name="connsiteY12" fmla="*/ 4227486 h 4715134"/>
                  <a:gd name="connsiteX13" fmla="*/ 1109705 w 2177281"/>
                  <a:gd name="connsiteY13" fmla="*/ 4351133 h 4715134"/>
                  <a:gd name="connsiteX14" fmla="*/ 973462 w 2177281"/>
                  <a:gd name="connsiteY14" fmla="*/ 4555304 h 4715134"/>
                  <a:gd name="connsiteX15" fmla="*/ 778884 w 2177281"/>
                  <a:gd name="connsiteY15" fmla="*/ 4715135 h 4715134"/>
                  <a:gd name="connsiteX16" fmla="*/ 720381 w 2177281"/>
                  <a:gd name="connsiteY16" fmla="*/ 4574718 h 4715134"/>
                  <a:gd name="connsiteX17" fmla="*/ 648535 w 2177281"/>
                  <a:gd name="connsiteY17" fmla="*/ 4312595 h 4715134"/>
                  <a:gd name="connsiteX18" fmla="*/ 537075 w 2177281"/>
                  <a:gd name="connsiteY18" fmla="*/ 3911459 h 4715134"/>
                  <a:gd name="connsiteX19" fmla="*/ 381604 w 2177281"/>
                  <a:gd name="connsiteY19" fmla="*/ 3282969 h 4715134"/>
                  <a:gd name="connsiteX20" fmla="*/ 296480 w 2177281"/>
                  <a:gd name="connsiteY20" fmla="*/ 2908499 h 4715134"/>
                  <a:gd name="connsiteX21" fmla="*/ 201750 w 2177281"/>
                  <a:gd name="connsiteY21" fmla="*/ 2612605 h 4715134"/>
                  <a:gd name="connsiteX22" fmla="*/ 91219 w 2177281"/>
                  <a:gd name="connsiteY22" fmla="*/ 2280904 h 4715134"/>
                  <a:gd name="connsiteX23" fmla="*/ 0 w 2177281"/>
                  <a:gd name="connsiteY23" fmla="*/ 2022820 h 4715134"/>
                  <a:gd name="connsiteX24" fmla="*/ 1859628 w 2177281"/>
                  <a:gd name="connsiteY24" fmla="*/ 0 h 4715134"/>
                  <a:gd name="connsiteX0" fmla="*/ 1859628 w 2177281"/>
                  <a:gd name="connsiteY0" fmla="*/ 0 h 4715136"/>
                  <a:gd name="connsiteX1" fmla="*/ 1970347 w 2177281"/>
                  <a:gd name="connsiteY1" fmla="*/ 303427 h 4715136"/>
                  <a:gd name="connsiteX2" fmla="*/ 2038088 w 2177281"/>
                  <a:gd name="connsiteY2" fmla="*/ 524500 h 4715136"/>
                  <a:gd name="connsiteX3" fmla="*/ 2110634 w 2177281"/>
                  <a:gd name="connsiteY3" fmla="*/ 804020 h 4715136"/>
                  <a:gd name="connsiteX4" fmla="*/ 2166733 w 2177281"/>
                  <a:gd name="connsiteY4" fmla="*/ 1169858 h 4715136"/>
                  <a:gd name="connsiteX5" fmla="*/ 2174204 w 2177281"/>
                  <a:gd name="connsiteY5" fmla="*/ 1686570 h 4715136"/>
                  <a:gd name="connsiteX6" fmla="*/ 2130881 w 2177281"/>
                  <a:gd name="connsiteY6" fmla="*/ 2238746 h 4715136"/>
                  <a:gd name="connsiteX7" fmla="*/ 2080231 w 2177281"/>
                  <a:gd name="connsiteY7" fmla="*/ 2651371 h 4715136"/>
                  <a:gd name="connsiteX8" fmla="*/ 2035642 w 2177281"/>
                  <a:gd name="connsiteY8" fmla="*/ 2818178 h 4715136"/>
                  <a:gd name="connsiteX9" fmla="*/ 1908439 w 2177281"/>
                  <a:gd name="connsiteY9" fmla="*/ 3177508 h 4715136"/>
                  <a:gd name="connsiteX10" fmla="*/ 1650982 w 2177281"/>
                  <a:gd name="connsiteY10" fmla="*/ 3574560 h 4715136"/>
                  <a:gd name="connsiteX11" fmla="*/ 1296732 w 2177281"/>
                  <a:gd name="connsiteY11" fmla="*/ 3993281 h 4715136"/>
                  <a:gd name="connsiteX12" fmla="*/ 1188273 w 2177281"/>
                  <a:gd name="connsiteY12" fmla="*/ 4227486 h 4715136"/>
                  <a:gd name="connsiteX13" fmla="*/ 1109705 w 2177281"/>
                  <a:gd name="connsiteY13" fmla="*/ 4351133 h 4715136"/>
                  <a:gd name="connsiteX14" fmla="*/ 973462 w 2177281"/>
                  <a:gd name="connsiteY14" fmla="*/ 4555304 h 4715136"/>
                  <a:gd name="connsiteX15" fmla="*/ 778884 w 2177281"/>
                  <a:gd name="connsiteY15" fmla="*/ 4715135 h 4715136"/>
                  <a:gd name="connsiteX16" fmla="*/ 720381 w 2177281"/>
                  <a:gd name="connsiteY16" fmla="*/ 4574718 h 4715136"/>
                  <a:gd name="connsiteX17" fmla="*/ 648535 w 2177281"/>
                  <a:gd name="connsiteY17" fmla="*/ 4312595 h 4715136"/>
                  <a:gd name="connsiteX18" fmla="*/ 537075 w 2177281"/>
                  <a:gd name="connsiteY18" fmla="*/ 3911459 h 4715136"/>
                  <a:gd name="connsiteX19" fmla="*/ 381604 w 2177281"/>
                  <a:gd name="connsiteY19" fmla="*/ 3282969 h 4715136"/>
                  <a:gd name="connsiteX20" fmla="*/ 296480 w 2177281"/>
                  <a:gd name="connsiteY20" fmla="*/ 2908499 h 4715136"/>
                  <a:gd name="connsiteX21" fmla="*/ 201750 w 2177281"/>
                  <a:gd name="connsiteY21" fmla="*/ 2612605 h 4715136"/>
                  <a:gd name="connsiteX22" fmla="*/ 91219 w 2177281"/>
                  <a:gd name="connsiteY22" fmla="*/ 2280904 h 4715136"/>
                  <a:gd name="connsiteX23" fmla="*/ 0 w 2177281"/>
                  <a:gd name="connsiteY23" fmla="*/ 2022820 h 4715136"/>
                  <a:gd name="connsiteX24" fmla="*/ 1859628 w 2177281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5642 w 2176656"/>
                  <a:gd name="connsiteY8" fmla="*/ 2818178 h 4715134"/>
                  <a:gd name="connsiteX9" fmla="*/ 1908439 w 2176656"/>
                  <a:gd name="connsiteY9" fmla="*/ 3177508 h 4715134"/>
                  <a:gd name="connsiteX10" fmla="*/ 1650982 w 2176656"/>
                  <a:gd name="connsiteY10" fmla="*/ 3574560 h 4715134"/>
                  <a:gd name="connsiteX11" fmla="*/ 1296732 w 2176656"/>
                  <a:gd name="connsiteY11" fmla="*/ 3993281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5642 w 2176656"/>
                  <a:gd name="connsiteY8" fmla="*/ 2818178 h 4715136"/>
                  <a:gd name="connsiteX9" fmla="*/ 1920788 w 2176656"/>
                  <a:gd name="connsiteY9" fmla="*/ 3190856 h 4715136"/>
                  <a:gd name="connsiteX10" fmla="*/ 1650982 w 2176656"/>
                  <a:gd name="connsiteY10" fmla="*/ 3574560 h 4715136"/>
                  <a:gd name="connsiteX11" fmla="*/ 1296732 w 2176656"/>
                  <a:gd name="connsiteY11" fmla="*/ 3993281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50982 w 2176656"/>
                  <a:gd name="connsiteY10" fmla="*/ 3574560 h 4715134"/>
                  <a:gd name="connsiteX11" fmla="*/ 1296732 w 2176656"/>
                  <a:gd name="connsiteY11" fmla="*/ 3993281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296732 w 2176656"/>
                  <a:gd name="connsiteY11" fmla="*/ 3993281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188273 w 2176656"/>
                  <a:gd name="connsiteY12" fmla="*/ 4227486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188273 w 2176656"/>
                  <a:gd name="connsiteY12" fmla="*/ 4227486 h 4715136"/>
                  <a:gd name="connsiteX13" fmla="*/ 1109705 w 2176656"/>
                  <a:gd name="connsiteY13" fmla="*/ 4351133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14549 w 2176656"/>
                  <a:gd name="connsiteY12" fmla="*/ 4265530 h 4715134"/>
                  <a:gd name="connsiteX13" fmla="*/ 1109705 w 2176656"/>
                  <a:gd name="connsiteY13" fmla="*/ 4351133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14549 w 2176656"/>
                  <a:gd name="connsiteY12" fmla="*/ 4265530 h 4715136"/>
                  <a:gd name="connsiteX13" fmla="*/ 1113692 w 2176656"/>
                  <a:gd name="connsiteY13" fmla="*/ 4392417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13692 w 2176656"/>
                  <a:gd name="connsiteY13" fmla="*/ 4392417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1113692 w 2176656"/>
                  <a:gd name="connsiteY14" fmla="*/ 4392417 h 4715136"/>
                  <a:gd name="connsiteX15" fmla="*/ 973462 w 2176656"/>
                  <a:gd name="connsiteY15" fmla="*/ 4555304 h 4715136"/>
                  <a:gd name="connsiteX16" fmla="*/ 778884 w 2176656"/>
                  <a:gd name="connsiteY16" fmla="*/ 4715135 h 4715136"/>
                  <a:gd name="connsiteX17" fmla="*/ 720381 w 2176656"/>
                  <a:gd name="connsiteY17" fmla="*/ 4574718 h 4715136"/>
                  <a:gd name="connsiteX18" fmla="*/ 648535 w 2176656"/>
                  <a:gd name="connsiteY18" fmla="*/ 4312595 h 4715136"/>
                  <a:gd name="connsiteX19" fmla="*/ 537075 w 2176656"/>
                  <a:gd name="connsiteY19" fmla="*/ 3911459 h 4715136"/>
                  <a:gd name="connsiteX20" fmla="*/ 381604 w 2176656"/>
                  <a:gd name="connsiteY20" fmla="*/ 3282969 h 4715136"/>
                  <a:gd name="connsiteX21" fmla="*/ 296480 w 2176656"/>
                  <a:gd name="connsiteY21" fmla="*/ 2908499 h 4715136"/>
                  <a:gd name="connsiteX22" fmla="*/ 201750 w 2176656"/>
                  <a:gd name="connsiteY22" fmla="*/ 2612605 h 4715136"/>
                  <a:gd name="connsiteX23" fmla="*/ 91219 w 2176656"/>
                  <a:gd name="connsiteY23" fmla="*/ 2280904 h 4715136"/>
                  <a:gd name="connsiteX24" fmla="*/ 0 w 2176656"/>
                  <a:gd name="connsiteY24" fmla="*/ 2022820 h 4715136"/>
                  <a:gd name="connsiteX25" fmla="*/ 1859628 w 2176656"/>
                  <a:gd name="connsiteY25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25853 w 2176656"/>
                  <a:gd name="connsiteY13" fmla="*/ 4407570 h 4715134"/>
                  <a:gd name="connsiteX14" fmla="*/ 1113692 w 2176656"/>
                  <a:gd name="connsiteY14" fmla="*/ 4392417 h 4715134"/>
                  <a:gd name="connsiteX15" fmla="*/ 973462 w 2176656"/>
                  <a:gd name="connsiteY15" fmla="*/ 4555304 h 4715134"/>
                  <a:gd name="connsiteX16" fmla="*/ 778884 w 2176656"/>
                  <a:gd name="connsiteY16" fmla="*/ 4715135 h 4715134"/>
                  <a:gd name="connsiteX17" fmla="*/ 720381 w 2176656"/>
                  <a:gd name="connsiteY17" fmla="*/ 4574718 h 4715134"/>
                  <a:gd name="connsiteX18" fmla="*/ 648535 w 2176656"/>
                  <a:gd name="connsiteY18" fmla="*/ 4312595 h 4715134"/>
                  <a:gd name="connsiteX19" fmla="*/ 537075 w 2176656"/>
                  <a:gd name="connsiteY19" fmla="*/ 3911459 h 4715134"/>
                  <a:gd name="connsiteX20" fmla="*/ 381604 w 2176656"/>
                  <a:gd name="connsiteY20" fmla="*/ 3282969 h 4715134"/>
                  <a:gd name="connsiteX21" fmla="*/ 296480 w 2176656"/>
                  <a:gd name="connsiteY21" fmla="*/ 2908499 h 4715134"/>
                  <a:gd name="connsiteX22" fmla="*/ 201750 w 2176656"/>
                  <a:gd name="connsiteY22" fmla="*/ 2612605 h 4715134"/>
                  <a:gd name="connsiteX23" fmla="*/ 91219 w 2176656"/>
                  <a:gd name="connsiteY23" fmla="*/ 2280904 h 4715134"/>
                  <a:gd name="connsiteX24" fmla="*/ 0 w 2176656"/>
                  <a:gd name="connsiteY24" fmla="*/ 2022820 h 4715134"/>
                  <a:gd name="connsiteX25" fmla="*/ 1859628 w 2176656"/>
                  <a:gd name="connsiteY25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1113692 w 2176656"/>
                  <a:gd name="connsiteY14" fmla="*/ 4392417 h 4715136"/>
                  <a:gd name="connsiteX15" fmla="*/ 973462 w 2176656"/>
                  <a:gd name="connsiteY15" fmla="*/ 4555304 h 4715136"/>
                  <a:gd name="connsiteX16" fmla="*/ 778884 w 2176656"/>
                  <a:gd name="connsiteY16" fmla="*/ 4715135 h 4715136"/>
                  <a:gd name="connsiteX17" fmla="*/ 720381 w 2176656"/>
                  <a:gd name="connsiteY17" fmla="*/ 4574718 h 4715136"/>
                  <a:gd name="connsiteX18" fmla="*/ 648535 w 2176656"/>
                  <a:gd name="connsiteY18" fmla="*/ 4312595 h 4715136"/>
                  <a:gd name="connsiteX19" fmla="*/ 537075 w 2176656"/>
                  <a:gd name="connsiteY19" fmla="*/ 3911459 h 4715136"/>
                  <a:gd name="connsiteX20" fmla="*/ 381604 w 2176656"/>
                  <a:gd name="connsiteY20" fmla="*/ 3282969 h 4715136"/>
                  <a:gd name="connsiteX21" fmla="*/ 296480 w 2176656"/>
                  <a:gd name="connsiteY21" fmla="*/ 2908499 h 4715136"/>
                  <a:gd name="connsiteX22" fmla="*/ 201750 w 2176656"/>
                  <a:gd name="connsiteY22" fmla="*/ 2612605 h 4715136"/>
                  <a:gd name="connsiteX23" fmla="*/ 91219 w 2176656"/>
                  <a:gd name="connsiteY23" fmla="*/ 2280904 h 4715136"/>
                  <a:gd name="connsiteX24" fmla="*/ 0 w 2176656"/>
                  <a:gd name="connsiteY24" fmla="*/ 2022820 h 4715136"/>
                  <a:gd name="connsiteX25" fmla="*/ 1859628 w 2176656"/>
                  <a:gd name="connsiteY25" fmla="*/ 0 h 4715136"/>
                  <a:gd name="connsiteX0" fmla="*/ 1859628 w 2176656"/>
                  <a:gd name="connsiteY0" fmla="*/ 0 h 4715134"/>
                  <a:gd name="connsiteX1" fmla="*/ 1970347 w 2176656"/>
                  <a:gd name="connsiteY1" fmla="*/ 303427 h 4715134"/>
                  <a:gd name="connsiteX2" fmla="*/ 2038088 w 2176656"/>
                  <a:gd name="connsiteY2" fmla="*/ 524500 h 4715134"/>
                  <a:gd name="connsiteX3" fmla="*/ 2110634 w 2176656"/>
                  <a:gd name="connsiteY3" fmla="*/ 804020 h 4715134"/>
                  <a:gd name="connsiteX4" fmla="*/ 2166733 w 2176656"/>
                  <a:gd name="connsiteY4" fmla="*/ 1169858 h 4715134"/>
                  <a:gd name="connsiteX5" fmla="*/ 2174204 w 2176656"/>
                  <a:gd name="connsiteY5" fmla="*/ 1686570 h 4715134"/>
                  <a:gd name="connsiteX6" fmla="*/ 2139332 w 2176656"/>
                  <a:gd name="connsiteY6" fmla="*/ 2236630 h 4715134"/>
                  <a:gd name="connsiteX7" fmla="*/ 2080231 w 2176656"/>
                  <a:gd name="connsiteY7" fmla="*/ 2651371 h 4715134"/>
                  <a:gd name="connsiteX8" fmla="*/ 2039541 w 2176656"/>
                  <a:gd name="connsiteY8" fmla="*/ 2833646 h 4715134"/>
                  <a:gd name="connsiteX9" fmla="*/ 1920788 w 2176656"/>
                  <a:gd name="connsiteY9" fmla="*/ 3190856 h 4715134"/>
                  <a:gd name="connsiteX10" fmla="*/ 1673167 w 2176656"/>
                  <a:gd name="connsiteY10" fmla="*/ 3652390 h 4715134"/>
                  <a:gd name="connsiteX11" fmla="*/ 1423014 w 2176656"/>
                  <a:gd name="connsiteY11" fmla="*/ 4046188 h 4715134"/>
                  <a:gd name="connsiteX12" fmla="*/ 1225783 w 2176656"/>
                  <a:gd name="connsiteY12" fmla="*/ 4289728 h 4715134"/>
                  <a:gd name="connsiteX13" fmla="*/ 1125853 w 2176656"/>
                  <a:gd name="connsiteY13" fmla="*/ 4407570 h 4715134"/>
                  <a:gd name="connsiteX14" fmla="*/ 973462 w 2176656"/>
                  <a:gd name="connsiteY14" fmla="*/ 4555304 h 4715134"/>
                  <a:gd name="connsiteX15" fmla="*/ 778884 w 2176656"/>
                  <a:gd name="connsiteY15" fmla="*/ 4715135 h 4715134"/>
                  <a:gd name="connsiteX16" fmla="*/ 720381 w 2176656"/>
                  <a:gd name="connsiteY16" fmla="*/ 4574718 h 4715134"/>
                  <a:gd name="connsiteX17" fmla="*/ 648535 w 2176656"/>
                  <a:gd name="connsiteY17" fmla="*/ 4312595 h 4715134"/>
                  <a:gd name="connsiteX18" fmla="*/ 537075 w 2176656"/>
                  <a:gd name="connsiteY18" fmla="*/ 3911459 h 4715134"/>
                  <a:gd name="connsiteX19" fmla="*/ 381604 w 2176656"/>
                  <a:gd name="connsiteY19" fmla="*/ 3282969 h 4715134"/>
                  <a:gd name="connsiteX20" fmla="*/ 296480 w 2176656"/>
                  <a:gd name="connsiteY20" fmla="*/ 2908499 h 4715134"/>
                  <a:gd name="connsiteX21" fmla="*/ 201750 w 2176656"/>
                  <a:gd name="connsiteY21" fmla="*/ 2612605 h 4715134"/>
                  <a:gd name="connsiteX22" fmla="*/ 91219 w 2176656"/>
                  <a:gd name="connsiteY22" fmla="*/ 2280904 h 4715134"/>
                  <a:gd name="connsiteX23" fmla="*/ 0 w 2176656"/>
                  <a:gd name="connsiteY23" fmla="*/ 2022820 h 4715134"/>
                  <a:gd name="connsiteX24" fmla="*/ 1859628 w 2176656"/>
                  <a:gd name="connsiteY24" fmla="*/ 0 h 4715134"/>
                  <a:gd name="connsiteX0" fmla="*/ 1859628 w 2176656"/>
                  <a:gd name="connsiteY0" fmla="*/ 0 h 4715136"/>
                  <a:gd name="connsiteX1" fmla="*/ 1970347 w 2176656"/>
                  <a:gd name="connsiteY1" fmla="*/ 303427 h 4715136"/>
                  <a:gd name="connsiteX2" fmla="*/ 2038088 w 2176656"/>
                  <a:gd name="connsiteY2" fmla="*/ 524500 h 4715136"/>
                  <a:gd name="connsiteX3" fmla="*/ 2110634 w 2176656"/>
                  <a:gd name="connsiteY3" fmla="*/ 804020 h 4715136"/>
                  <a:gd name="connsiteX4" fmla="*/ 2166733 w 2176656"/>
                  <a:gd name="connsiteY4" fmla="*/ 1169858 h 4715136"/>
                  <a:gd name="connsiteX5" fmla="*/ 2174204 w 2176656"/>
                  <a:gd name="connsiteY5" fmla="*/ 1686570 h 4715136"/>
                  <a:gd name="connsiteX6" fmla="*/ 2139332 w 2176656"/>
                  <a:gd name="connsiteY6" fmla="*/ 2236630 h 4715136"/>
                  <a:gd name="connsiteX7" fmla="*/ 2080231 w 2176656"/>
                  <a:gd name="connsiteY7" fmla="*/ 2651371 h 4715136"/>
                  <a:gd name="connsiteX8" fmla="*/ 2039541 w 2176656"/>
                  <a:gd name="connsiteY8" fmla="*/ 2833646 h 4715136"/>
                  <a:gd name="connsiteX9" fmla="*/ 1920788 w 2176656"/>
                  <a:gd name="connsiteY9" fmla="*/ 3190856 h 4715136"/>
                  <a:gd name="connsiteX10" fmla="*/ 1673167 w 2176656"/>
                  <a:gd name="connsiteY10" fmla="*/ 3652390 h 4715136"/>
                  <a:gd name="connsiteX11" fmla="*/ 1423014 w 2176656"/>
                  <a:gd name="connsiteY11" fmla="*/ 4046188 h 4715136"/>
                  <a:gd name="connsiteX12" fmla="*/ 1225783 w 2176656"/>
                  <a:gd name="connsiteY12" fmla="*/ 4289728 h 4715136"/>
                  <a:gd name="connsiteX13" fmla="*/ 1125853 w 2176656"/>
                  <a:gd name="connsiteY13" fmla="*/ 4407570 h 4715136"/>
                  <a:gd name="connsiteX14" fmla="*/ 973462 w 2176656"/>
                  <a:gd name="connsiteY14" fmla="*/ 4555304 h 4715136"/>
                  <a:gd name="connsiteX15" fmla="*/ 778884 w 2176656"/>
                  <a:gd name="connsiteY15" fmla="*/ 4715135 h 4715136"/>
                  <a:gd name="connsiteX16" fmla="*/ 720381 w 2176656"/>
                  <a:gd name="connsiteY16" fmla="*/ 4574718 h 4715136"/>
                  <a:gd name="connsiteX17" fmla="*/ 648535 w 2176656"/>
                  <a:gd name="connsiteY17" fmla="*/ 4312595 h 4715136"/>
                  <a:gd name="connsiteX18" fmla="*/ 537075 w 2176656"/>
                  <a:gd name="connsiteY18" fmla="*/ 3911459 h 4715136"/>
                  <a:gd name="connsiteX19" fmla="*/ 381604 w 2176656"/>
                  <a:gd name="connsiteY19" fmla="*/ 3282969 h 4715136"/>
                  <a:gd name="connsiteX20" fmla="*/ 296480 w 2176656"/>
                  <a:gd name="connsiteY20" fmla="*/ 2908499 h 4715136"/>
                  <a:gd name="connsiteX21" fmla="*/ 201750 w 2176656"/>
                  <a:gd name="connsiteY21" fmla="*/ 2612605 h 4715136"/>
                  <a:gd name="connsiteX22" fmla="*/ 91219 w 2176656"/>
                  <a:gd name="connsiteY22" fmla="*/ 2280904 h 4715136"/>
                  <a:gd name="connsiteX23" fmla="*/ 0 w 2176656"/>
                  <a:gd name="connsiteY23" fmla="*/ 2022820 h 4715136"/>
                  <a:gd name="connsiteX24" fmla="*/ 1859628 w 2176656"/>
                  <a:gd name="connsiteY24" fmla="*/ 0 h 4715136"/>
                  <a:gd name="connsiteX0" fmla="*/ 1859628 w 2179756"/>
                  <a:gd name="connsiteY0" fmla="*/ 0 h 4715134"/>
                  <a:gd name="connsiteX1" fmla="*/ 1970347 w 2179756"/>
                  <a:gd name="connsiteY1" fmla="*/ 303427 h 4715134"/>
                  <a:gd name="connsiteX2" fmla="*/ 2038088 w 2179756"/>
                  <a:gd name="connsiteY2" fmla="*/ 524500 h 4715134"/>
                  <a:gd name="connsiteX3" fmla="*/ 2110634 w 2179756"/>
                  <a:gd name="connsiteY3" fmla="*/ 804020 h 4715134"/>
                  <a:gd name="connsiteX4" fmla="*/ 2166733 w 2179756"/>
                  <a:gd name="connsiteY4" fmla="*/ 1169858 h 4715134"/>
                  <a:gd name="connsiteX5" fmla="*/ 2178968 w 2179756"/>
                  <a:gd name="connsiteY5" fmla="*/ 1477334 h 4715134"/>
                  <a:gd name="connsiteX6" fmla="*/ 2174204 w 2179756"/>
                  <a:gd name="connsiteY6" fmla="*/ 1686570 h 4715134"/>
                  <a:gd name="connsiteX7" fmla="*/ 2139332 w 2179756"/>
                  <a:gd name="connsiteY7" fmla="*/ 2236630 h 4715134"/>
                  <a:gd name="connsiteX8" fmla="*/ 2080231 w 2179756"/>
                  <a:gd name="connsiteY8" fmla="*/ 2651371 h 4715134"/>
                  <a:gd name="connsiteX9" fmla="*/ 2039541 w 2179756"/>
                  <a:gd name="connsiteY9" fmla="*/ 2833646 h 4715134"/>
                  <a:gd name="connsiteX10" fmla="*/ 1920788 w 2179756"/>
                  <a:gd name="connsiteY10" fmla="*/ 3190856 h 4715134"/>
                  <a:gd name="connsiteX11" fmla="*/ 1673167 w 2179756"/>
                  <a:gd name="connsiteY11" fmla="*/ 3652390 h 4715134"/>
                  <a:gd name="connsiteX12" fmla="*/ 1423014 w 2179756"/>
                  <a:gd name="connsiteY12" fmla="*/ 4046188 h 4715134"/>
                  <a:gd name="connsiteX13" fmla="*/ 1225783 w 2179756"/>
                  <a:gd name="connsiteY13" fmla="*/ 4289728 h 4715134"/>
                  <a:gd name="connsiteX14" fmla="*/ 1125853 w 2179756"/>
                  <a:gd name="connsiteY14" fmla="*/ 4407570 h 4715134"/>
                  <a:gd name="connsiteX15" fmla="*/ 973462 w 2179756"/>
                  <a:gd name="connsiteY15" fmla="*/ 4555304 h 4715134"/>
                  <a:gd name="connsiteX16" fmla="*/ 778884 w 2179756"/>
                  <a:gd name="connsiteY16" fmla="*/ 4715135 h 4715134"/>
                  <a:gd name="connsiteX17" fmla="*/ 720381 w 2179756"/>
                  <a:gd name="connsiteY17" fmla="*/ 4574718 h 4715134"/>
                  <a:gd name="connsiteX18" fmla="*/ 648535 w 2179756"/>
                  <a:gd name="connsiteY18" fmla="*/ 4312595 h 4715134"/>
                  <a:gd name="connsiteX19" fmla="*/ 537075 w 2179756"/>
                  <a:gd name="connsiteY19" fmla="*/ 3911459 h 4715134"/>
                  <a:gd name="connsiteX20" fmla="*/ 381604 w 2179756"/>
                  <a:gd name="connsiteY20" fmla="*/ 3282969 h 4715134"/>
                  <a:gd name="connsiteX21" fmla="*/ 296480 w 2179756"/>
                  <a:gd name="connsiteY21" fmla="*/ 2908499 h 4715134"/>
                  <a:gd name="connsiteX22" fmla="*/ 201750 w 2179756"/>
                  <a:gd name="connsiteY22" fmla="*/ 2612605 h 4715134"/>
                  <a:gd name="connsiteX23" fmla="*/ 91219 w 2179756"/>
                  <a:gd name="connsiteY23" fmla="*/ 2280904 h 4715134"/>
                  <a:gd name="connsiteX24" fmla="*/ 0 w 2179756"/>
                  <a:gd name="connsiteY24" fmla="*/ 2022820 h 4715134"/>
                  <a:gd name="connsiteX25" fmla="*/ 1859628 w 2179756"/>
                  <a:gd name="connsiteY25" fmla="*/ 0 h 4715134"/>
                  <a:gd name="connsiteX0" fmla="*/ 1859628 w 2194467"/>
                  <a:gd name="connsiteY0" fmla="*/ 0 h 4715136"/>
                  <a:gd name="connsiteX1" fmla="*/ 1970347 w 2194467"/>
                  <a:gd name="connsiteY1" fmla="*/ 303427 h 4715136"/>
                  <a:gd name="connsiteX2" fmla="*/ 2038088 w 2194467"/>
                  <a:gd name="connsiteY2" fmla="*/ 524500 h 4715136"/>
                  <a:gd name="connsiteX3" fmla="*/ 2110634 w 2194467"/>
                  <a:gd name="connsiteY3" fmla="*/ 804020 h 4715136"/>
                  <a:gd name="connsiteX4" fmla="*/ 2166733 w 2194467"/>
                  <a:gd name="connsiteY4" fmla="*/ 1169858 h 4715136"/>
                  <a:gd name="connsiteX5" fmla="*/ 2194380 w 2194467"/>
                  <a:gd name="connsiteY5" fmla="*/ 1487564 h 4715136"/>
                  <a:gd name="connsiteX6" fmla="*/ 2174204 w 2194467"/>
                  <a:gd name="connsiteY6" fmla="*/ 1686570 h 4715136"/>
                  <a:gd name="connsiteX7" fmla="*/ 2139332 w 2194467"/>
                  <a:gd name="connsiteY7" fmla="*/ 2236630 h 4715136"/>
                  <a:gd name="connsiteX8" fmla="*/ 2080231 w 2194467"/>
                  <a:gd name="connsiteY8" fmla="*/ 2651371 h 4715136"/>
                  <a:gd name="connsiteX9" fmla="*/ 2039541 w 2194467"/>
                  <a:gd name="connsiteY9" fmla="*/ 2833646 h 4715136"/>
                  <a:gd name="connsiteX10" fmla="*/ 1920788 w 2194467"/>
                  <a:gd name="connsiteY10" fmla="*/ 3190856 h 4715136"/>
                  <a:gd name="connsiteX11" fmla="*/ 1673167 w 2194467"/>
                  <a:gd name="connsiteY11" fmla="*/ 3652390 h 4715136"/>
                  <a:gd name="connsiteX12" fmla="*/ 1423014 w 2194467"/>
                  <a:gd name="connsiteY12" fmla="*/ 4046188 h 4715136"/>
                  <a:gd name="connsiteX13" fmla="*/ 1225783 w 2194467"/>
                  <a:gd name="connsiteY13" fmla="*/ 4289728 h 4715136"/>
                  <a:gd name="connsiteX14" fmla="*/ 1125853 w 2194467"/>
                  <a:gd name="connsiteY14" fmla="*/ 4407570 h 4715136"/>
                  <a:gd name="connsiteX15" fmla="*/ 973462 w 2194467"/>
                  <a:gd name="connsiteY15" fmla="*/ 4555304 h 4715136"/>
                  <a:gd name="connsiteX16" fmla="*/ 778884 w 2194467"/>
                  <a:gd name="connsiteY16" fmla="*/ 4715135 h 4715136"/>
                  <a:gd name="connsiteX17" fmla="*/ 720381 w 2194467"/>
                  <a:gd name="connsiteY17" fmla="*/ 4574718 h 4715136"/>
                  <a:gd name="connsiteX18" fmla="*/ 648535 w 2194467"/>
                  <a:gd name="connsiteY18" fmla="*/ 4312595 h 4715136"/>
                  <a:gd name="connsiteX19" fmla="*/ 537075 w 2194467"/>
                  <a:gd name="connsiteY19" fmla="*/ 3911459 h 4715136"/>
                  <a:gd name="connsiteX20" fmla="*/ 381604 w 2194467"/>
                  <a:gd name="connsiteY20" fmla="*/ 3282969 h 4715136"/>
                  <a:gd name="connsiteX21" fmla="*/ 296480 w 2194467"/>
                  <a:gd name="connsiteY21" fmla="*/ 2908499 h 4715136"/>
                  <a:gd name="connsiteX22" fmla="*/ 201750 w 2194467"/>
                  <a:gd name="connsiteY22" fmla="*/ 2612605 h 4715136"/>
                  <a:gd name="connsiteX23" fmla="*/ 91219 w 2194467"/>
                  <a:gd name="connsiteY23" fmla="*/ 2280904 h 4715136"/>
                  <a:gd name="connsiteX24" fmla="*/ 0 w 2194467"/>
                  <a:gd name="connsiteY24" fmla="*/ 2022820 h 4715136"/>
                  <a:gd name="connsiteX25" fmla="*/ 1859628 w 2194467"/>
                  <a:gd name="connsiteY25" fmla="*/ 0 h 4715136"/>
                  <a:gd name="connsiteX0" fmla="*/ 1859628 w 2208563"/>
                  <a:gd name="connsiteY0" fmla="*/ 0 h 4715134"/>
                  <a:gd name="connsiteX1" fmla="*/ 1970347 w 2208563"/>
                  <a:gd name="connsiteY1" fmla="*/ 303427 h 4715134"/>
                  <a:gd name="connsiteX2" fmla="*/ 2038088 w 2208563"/>
                  <a:gd name="connsiteY2" fmla="*/ 524500 h 4715134"/>
                  <a:gd name="connsiteX3" fmla="*/ 2110634 w 2208563"/>
                  <a:gd name="connsiteY3" fmla="*/ 804020 h 4715134"/>
                  <a:gd name="connsiteX4" fmla="*/ 2166733 w 2208563"/>
                  <a:gd name="connsiteY4" fmla="*/ 1169858 h 4715134"/>
                  <a:gd name="connsiteX5" fmla="*/ 2194380 w 2208563"/>
                  <a:gd name="connsiteY5" fmla="*/ 1487564 h 4715134"/>
                  <a:gd name="connsiteX6" fmla="*/ 2206134 w 2208563"/>
                  <a:gd name="connsiteY6" fmla="*/ 1803066 h 4715134"/>
                  <a:gd name="connsiteX7" fmla="*/ 2139332 w 2208563"/>
                  <a:gd name="connsiteY7" fmla="*/ 2236630 h 4715134"/>
                  <a:gd name="connsiteX8" fmla="*/ 2080231 w 2208563"/>
                  <a:gd name="connsiteY8" fmla="*/ 2651371 h 4715134"/>
                  <a:gd name="connsiteX9" fmla="*/ 2039541 w 2208563"/>
                  <a:gd name="connsiteY9" fmla="*/ 2833646 h 4715134"/>
                  <a:gd name="connsiteX10" fmla="*/ 1920788 w 2208563"/>
                  <a:gd name="connsiteY10" fmla="*/ 3190856 h 4715134"/>
                  <a:gd name="connsiteX11" fmla="*/ 1673167 w 2208563"/>
                  <a:gd name="connsiteY11" fmla="*/ 3652390 h 4715134"/>
                  <a:gd name="connsiteX12" fmla="*/ 1423014 w 2208563"/>
                  <a:gd name="connsiteY12" fmla="*/ 4046188 h 4715134"/>
                  <a:gd name="connsiteX13" fmla="*/ 1225783 w 2208563"/>
                  <a:gd name="connsiteY13" fmla="*/ 4289728 h 4715134"/>
                  <a:gd name="connsiteX14" fmla="*/ 1125853 w 2208563"/>
                  <a:gd name="connsiteY14" fmla="*/ 4407570 h 4715134"/>
                  <a:gd name="connsiteX15" fmla="*/ 973462 w 2208563"/>
                  <a:gd name="connsiteY15" fmla="*/ 4555304 h 4715134"/>
                  <a:gd name="connsiteX16" fmla="*/ 778884 w 2208563"/>
                  <a:gd name="connsiteY16" fmla="*/ 4715135 h 4715134"/>
                  <a:gd name="connsiteX17" fmla="*/ 720381 w 2208563"/>
                  <a:gd name="connsiteY17" fmla="*/ 4574718 h 4715134"/>
                  <a:gd name="connsiteX18" fmla="*/ 648535 w 2208563"/>
                  <a:gd name="connsiteY18" fmla="*/ 4312595 h 4715134"/>
                  <a:gd name="connsiteX19" fmla="*/ 537075 w 2208563"/>
                  <a:gd name="connsiteY19" fmla="*/ 3911459 h 4715134"/>
                  <a:gd name="connsiteX20" fmla="*/ 381604 w 2208563"/>
                  <a:gd name="connsiteY20" fmla="*/ 3282969 h 4715134"/>
                  <a:gd name="connsiteX21" fmla="*/ 296480 w 2208563"/>
                  <a:gd name="connsiteY21" fmla="*/ 2908499 h 4715134"/>
                  <a:gd name="connsiteX22" fmla="*/ 201750 w 2208563"/>
                  <a:gd name="connsiteY22" fmla="*/ 2612605 h 4715134"/>
                  <a:gd name="connsiteX23" fmla="*/ 91219 w 2208563"/>
                  <a:gd name="connsiteY23" fmla="*/ 2280904 h 4715134"/>
                  <a:gd name="connsiteX24" fmla="*/ 0 w 2208563"/>
                  <a:gd name="connsiteY24" fmla="*/ 2022820 h 4715134"/>
                  <a:gd name="connsiteX25" fmla="*/ 1859628 w 2208563"/>
                  <a:gd name="connsiteY25" fmla="*/ 0 h 4715134"/>
                  <a:gd name="connsiteX0" fmla="*/ 1859628 w 2194671"/>
                  <a:gd name="connsiteY0" fmla="*/ 0 h 4715136"/>
                  <a:gd name="connsiteX1" fmla="*/ 1970347 w 2194671"/>
                  <a:gd name="connsiteY1" fmla="*/ 303427 h 4715136"/>
                  <a:gd name="connsiteX2" fmla="*/ 2038088 w 2194671"/>
                  <a:gd name="connsiteY2" fmla="*/ 524500 h 4715136"/>
                  <a:gd name="connsiteX3" fmla="*/ 2110634 w 2194671"/>
                  <a:gd name="connsiteY3" fmla="*/ 804020 h 4715136"/>
                  <a:gd name="connsiteX4" fmla="*/ 2166733 w 2194671"/>
                  <a:gd name="connsiteY4" fmla="*/ 1169858 h 4715136"/>
                  <a:gd name="connsiteX5" fmla="*/ 2194380 w 2194671"/>
                  <a:gd name="connsiteY5" fmla="*/ 1487564 h 4715136"/>
                  <a:gd name="connsiteX6" fmla="*/ 2183848 w 2194671"/>
                  <a:gd name="connsiteY6" fmla="*/ 1806305 h 4715136"/>
                  <a:gd name="connsiteX7" fmla="*/ 2139332 w 2194671"/>
                  <a:gd name="connsiteY7" fmla="*/ 2236630 h 4715136"/>
                  <a:gd name="connsiteX8" fmla="*/ 2080231 w 2194671"/>
                  <a:gd name="connsiteY8" fmla="*/ 2651371 h 4715136"/>
                  <a:gd name="connsiteX9" fmla="*/ 2039541 w 2194671"/>
                  <a:gd name="connsiteY9" fmla="*/ 2833646 h 4715136"/>
                  <a:gd name="connsiteX10" fmla="*/ 1920788 w 2194671"/>
                  <a:gd name="connsiteY10" fmla="*/ 3190856 h 4715136"/>
                  <a:gd name="connsiteX11" fmla="*/ 1673167 w 2194671"/>
                  <a:gd name="connsiteY11" fmla="*/ 3652390 h 4715136"/>
                  <a:gd name="connsiteX12" fmla="*/ 1423014 w 2194671"/>
                  <a:gd name="connsiteY12" fmla="*/ 4046188 h 4715136"/>
                  <a:gd name="connsiteX13" fmla="*/ 1225783 w 2194671"/>
                  <a:gd name="connsiteY13" fmla="*/ 4289728 h 4715136"/>
                  <a:gd name="connsiteX14" fmla="*/ 1125853 w 2194671"/>
                  <a:gd name="connsiteY14" fmla="*/ 4407570 h 4715136"/>
                  <a:gd name="connsiteX15" fmla="*/ 973462 w 2194671"/>
                  <a:gd name="connsiteY15" fmla="*/ 4555304 h 4715136"/>
                  <a:gd name="connsiteX16" fmla="*/ 778884 w 2194671"/>
                  <a:gd name="connsiteY16" fmla="*/ 4715135 h 4715136"/>
                  <a:gd name="connsiteX17" fmla="*/ 720381 w 2194671"/>
                  <a:gd name="connsiteY17" fmla="*/ 4574718 h 4715136"/>
                  <a:gd name="connsiteX18" fmla="*/ 648535 w 2194671"/>
                  <a:gd name="connsiteY18" fmla="*/ 4312595 h 4715136"/>
                  <a:gd name="connsiteX19" fmla="*/ 537075 w 2194671"/>
                  <a:gd name="connsiteY19" fmla="*/ 3911459 h 4715136"/>
                  <a:gd name="connsiteX20" fmla="*/ 381604 w 2194671"/>
                  <a:gd name="connsiteY20" fmla="*/ 3282969 h 4715136"/>
                  <a:gd name="connsiteX21" fmla="*/ 296480 w 2194671"/>
                  <a:gd name="connsiteY21" fmla="*/ 2908499 h 4715136"/>
                  <a:gd name="connsiteX22" fmla="*/ 201750 w 2194671"/>
                  <a:gd name="connsiteY22" fmla="*/ 2612605 h 4715136"/>
                  <a:gd name="connsiteX23" fmla="*/ 91219 w 2194671"/>
                  <a:gd name="connsiteY23" fmla="*/ 2280904 h 4715136"/>
                  <a:gd name="connsiteX24" fmla="*/ 0 w 2194671"/>
                  <a:gd name="connsiteY24" fmla="*/ 2022820 h 4715136"/>
                  <a:gd name="connsiteX25" fmla="*/ 1859628 w 2194671"/>
                  <a:gd name="connsiteY25" fmla="*/ 0 h 4715136"/>
                  <a:gd name="connsiteX0" fmla="*/ 1859628 w 2194527"/>
                  <a:gd name="connsiteY0" fmla="*/ 0 h 4715134"/>
                  <a:gd name="connsiteX1" fmla="*/ 1970347 w 2194527"/>
                  <a:gd name="connsiteY1" fmla="*/ 303427 h 4715134"/>
                  <a:gd name="connsiteX2" fmla="*/ 2038088 w 2194527"/>
                  <a:gd name="connsiteY2" fmla="*/ 524500 h 4715134"/>
                  <a:gd name="connsiteX3" fmla="*/ 2110634 w 2194527"/>
                  <a:gd name="connsiteY3" fmla="*/ 804020 h 4715134"/>
                  <a:gd name="connsiteX4" fmla="*/ 2166733 w 2194527"/>
                  <a:gd name="connsiteY4" fmla="*/ 1169858 h 4715134"/>
                  <a:gd name="connsiteX5" fmla="*/ 2194380 w 2194527"/>
                  <a:gd name="connsiteY5" fmla="*/ 1487564 h 4715134"/>
                  <a:gd name="connsiteX6" fmla="*/ 2183848 w 2194527"/>
                  <a:gd name="connsiteY6" fmla="*/ 1806305 h 4715134"/>
                  <a:gd name="connsiteX7" fmla="*/ 2165155 w 2194527"/>
                  <a:gd name="connsiteY7" fmla="*/ 2145589 h 4715134"/>
                  <a:gd name="connsiteX8" fmla="*/ 2080231 w 2194527"/>
                  <a:gd name="connsiteY8" fmla="*/ 2651371 h 4715134"/>
                  <a:gd name="connsiteX9" fmla="*/ 2039541 w 2194527"/>
                  <a:gd name="connsiteY9" fmla="*/ 2833646 h 4715134"/>
                  <a:gd name="connsiteX10" fmla="*/ 1920788 w 2194527"/>
                  <a:gd name="connsiteY10" fmla="*/ 3190856 h 4715134"/>
                  <a:gd name="connsiteX11" fmla="*/ 1673167 w 2194527"/>
                  <a:gd name="connsiteY11" fmla="*/ 3652390 h 4715134"/>
                  <a:gd name="connsiteX12" fmla="*/ 1423014 w 2194527"/>
                  <a:gd name="connsiteY12" fmla="*/ 4046188 h 4715134"/>
                  <a:gd name="connsiteX13" fmla="*/ 1225783 w 2194527"/>
                  <a:gd name="connsiteY13" fmla="*/ 4289728 h 4715134"/>
                  <a:gd name="connsiteX14" fmla="*/ 1125853 w 2194527"/>
                  <a:gd name="connsiteY14" fmla="*/ 4407570 h 4715134"/>
                  <a:gd name="connsiteX15" fmla="*/ 973462 w 2194527"/>
                  <a:gd name="connsiteY15" fmla="*/ 4555304 h 4715134"/>
                  <a:gd name="connsiteX16" fmla="*/ 778884 w 2194527"/>
                  <a:gd name="connsiteY16" fmla="*/ 4715135 h 4715134"/>
                  <a:gd name="connsiteX17" fmla="*/ 720381 w 2194527"/>
                  <a:gd name="connsiteY17" fmla="*/ 4574718 h 4715134"/>
                  <a:gd name="connsiteX18" fmla="*/ 648535 w 2194527"/>
                  <a:gd name="connsiteY18" fmla="*/ 4312595 h 4715134"/>
                  <a:gd name="connsiteX19" fmla="*/ 537075 w 2194527"/>
                  <a:gd name="connsiteY19" fmla="*/ 3911459 h 4715134"/>
                  <a:gd name="connsiteX20" fmla="*/ 381604 w 2194527"/>
                  <a:gd name="connsiteY20" fmla="*/ 3282969 h 4715134"/>
                  <a:gd name="connsiteX21" fmla="*/ 296480 w 2194527"/>
                  <a:gd name="connsiteY21" fmla="*/ 2908499 h 4715134"/>
                  <a:gd name="connsiteX22" fmla="*/ 201750 w 2194527"/>
                  <a:gd name="connsiteY22" fmla="*/ 2612605 h 4715134"/>
                  <a:gd name="connsiteX23" fmla="*/ 91219 w 2194527"/>
                  <a:gd name="connsiteY23" fmla="*/ 2280904 h 4715134"/>
                  <a:gd name="connsiteX24" fmla="*/ 0 w 2194527"/>
                  <a:gd name="connsiteY24" fmla="*/ 2022820 h 4715134"/>
                  <a:gd name="connsiteX25" fmla="*/ 1859628 w 2194527"/>
                  <a:gd name="connsiteY25" fmla="*/ 0 h 4715134"/>
                  <a:gd name="connsiteX0" fmla="*/ 1859628 w 2200107"/>
                  <a:gd name="connsiteY0" fmla="*/ 0 h 4715136"/>
                  <a:gd name="connsiteX1" fmla="*/ 1970347 w 2200107"/>
                  <a:gd name="connsiteY1" fmla="*/ 303427 h 4715136"/>
                  <a:gd name="connsiteX2" fmla="*/ 2038088 w 2200107"/>
                  <a:gd name="connsiteY2" fmla="*/ 524500 h 4715136"/>
                  <a:gd name="connsiteX3" fmla="*/ 2110634 w 2200107"/>
                  <a:gd name="connsiteY3" fmla="*/ 804020 h 4715136"/>
                  <a:gd name="connsiteX4" fmla="*/ 2166733 w 2200107"/>
                  <a:gd name="connsiteY4" fmla="*/ 1169858 h 4715136"/>
                  <a:gd name="connsiteX5" fmla="*/ 2194380 w 2200107"/>
                  <a:gd name="connsiteY5" fmla="*/ 1487564 h 4715136"/>
                  <a:gd name="connsiteX6" fmla="*/ 2198518 w 2200107"/>
                  <a:gd name="connsiteY6" fmla="*/ 1823768 h 4715136"/>
                  <a:gd name="connsiteX7" fmla="*/ 2165155 w 2200107"/>
                  <a:gd name="connsiteY7" fmla="*/ 2145589 h 4715136"/>
                  <a:gd name="connsiteX8" fmla="*/ 2080231 w 2200107"/>
                  <a:gd name="connsiteY8" fmla="*/ 2651371 h 4715136"/>
                  <a:gd name="connsiteX9" fmla="*/ 2039541 w 2200107"/>
                  <a:gd name="connsiteY9" fmla="*/ 2833646 h 4715136"/>
                  <a:gd name="connsiteX10" fmla="*/ 1920788 w 2200107"/>
                  <a:gd name="connsiteY10" fmla="*/ 3190856 h 4715136"/>
                  <a:gd name="connsiteX11" fmla="*/ 1673167 w 2200107"/>
                  <a:gd name="connsiteY11" fmla="*/ 3652390 h 4715136"/>
                  <a:gd name="connsiteX12" fmla="*/ 1423014 w 2200107"/>
                  <a:gd name="connsiteY12" fmla="*/ 4046188 h 4715136"/>
                  <a:gd name="connsiteX13" fmla="*/ 1225783 w 2200107"/>
                  <a:gd name="connsiteY13" fmla="*/ 4289728 h 4715136"/>
                  <a:gd name="connsiteX14" fmla="*/ 1125853 w 2200107"/>
                  <a:gd name="connsiteY14" fmla="*/ 4407570 h 4715136"/>
                  <a:gd name="connsiteX15" fmla="*/ 973462 w 2200107"/>
                  <a:gd name="connsiteY15" fmla="*/ 4555304 h 4715136"/>
                  <a:gd name="connsiteX16" fmla="*/ 778884 w 2200107"/>
                  <a:gd name="connsiteY16" fmla="*/ 4715135 h 4715136"/>
                  <a:gd name="connsiteX17" fmla="*/ 720381 w 2200107"/>
                  <a:gd name="connsiteY17" fmla="*/ 4574718 h 4715136"/>
                  <a:gd name="connsiteX18" fmla="*/ 648535 w 2200107"/>
                  <a:gd name="connsiteY18" fmla="*/ 4312595 h 4715136"/>
                  <a:gd name="connsiteX19" fmla="*/ 537075 w 2200107"/>
                  <a:gd name="connsiteY19" fmla="*/ 3911459 h 4715136"/>
                  <a:gd name="connsiteX20" fmla="*/ 381604 w 2200107"/>
                  <a:gd name="connsiteY20" fmla="*/ 3282969 h 4715136"/>
                  <a:gd name="connsiteX21" fmla="*/ 296480 w 2200107"/>
                  <a:gd name="connsiteY21" fmla="*/ 2908499 h 4715136"/>
                  <a:gd name="connsiteX22" fmla="*/ 201750 w 2200107"/>
                  <a:gd name="connsiteY22" fmla="*/ 2612605 h 4715136"/>
                  <a:gd name="connsiteX23" fmla="*/ 91219 w 2200107"/>
                  <a:gd name="connsiteY23" fmla="*/ 2280904 h 4715136"/>
                  <a:gd name="connsiteX24" fmla="*/ 0 w 2200107"/>
                  <a:gd name="connsiteY24" fmla="*/ 2022820 h 4715136"/>
                  <a:gd name="connsiteX25" fmla="*/ 1859628 w 2200107"/>
                  <a:gd name="connsiteY25" fmla="*/ 0 h 4715136"/>
                  <a:gd name="connsiteX0" fmla="*/ 1859628 w 2200107"/>
                  <a:gd name="connsiteY0" fmla="*/ 0 h 4715134"/>
                  <a:gd name="connsiteX1" fmla="*/ 1970347 w 2200107"/>
                  <a:gd name="connsiteY1" fmla="*/ 303427 h 4715134"/>
                  <a:gd name="connsiteX2" fmla="*/ 2038088 w 2200107"/>
                  <a:gd name="connsiteY2" fmla="*/ 524500 h 4715134"/>
                  <a:gd name="connsiteX3" fmla="*/ 2110634 w 2200107"/>
                  <a:gd name="connsiteY3" fmla="*/ 804020 h 4715134"/>
                  <a:gd name="connsiteX4" fmla="*/ 2166733 w 2200107"/>
                  <a:gd name="connsiteY4" fmla="*/ 1169858 h 4715134"/>
                  <a:gd name="connsiteX5" fmla="*/ 2194380 w 2200107"/>
                  <a:gd name="connsiteY5" fmla="*/ 1487564 h 4715134"/>
                  <a:gd name="connsiteX6" fmla="*/ 2198518 w 2200107"/>
                  <a:gd name="connsiteY6" fmla="*/ 1823768 h 4715134"/>
                  <a:gd name="connsiteX7" fmla="*/ 2165155 w 2200107"/>
                  <a:gd name="connsiteY7" fmla="*/ 2145589 h 4715134"/>
                  <a:gd name="connsiteX8" fmla="*/ 2119621 w 2200107"/>
                  <a:gd name="connsiteY8" fmla="*/ 2481760 h 4715134"/>
                  <a:gd name="connsiteX9" fmla="*/ 2039541 w 2200107"/>
                  <a:gd name="connsiteY9" fmla="*/ 2833646 h 4715134"/>
                  <a:gd name="connsiteX10" fmla="*/ 1920788 w 2200107"/>
                  <a:gd name="connsiteY10" fmla="*/ 3190856 h 4715134"/>
                  <a:gd name="connsiteX11" fmla="*/ 1673167 w 2200107"/>
                  <a:gd name="connsiteY11" fmla="*/ 3652390 h 4715134"/>
                  <a:gd name="connsiteX12" fmla="*/ 1423014 w 2200107"/>
                  <a:gd name="connsiteY12" fmla="*/ 4046188 h 4715134"/>
                  <a:gd name="connsiteX13" fmla="*/ 1225783 w 2200107"/>
                  <a:gd name="connsiteY13" fmla="*/ 4289728 h 4715134"/>
                  <a:gd name="connsiteX14" fmla="*/ 1125853 w 2200107"/>
                  <a:gd name="connsiteY14" fmla="*/ 4407570 h 4715134"/>
                  <a:gd name="connsiteX15" fmla="*/ 973462 w 2200107"/>
                  <a:gd name="connsiteY15" fmla="*/ 4555304 h 4715134"/>
                  <a:gd name="connsiteX16" fmla="*/ 778884 w 2200107"/>
                  <a:gd name="connsiteY16" fmla="*/ 4715135 h 4715134"/>
                  <a:gd name="connsiteX17" fmla="*/ 720381 w 2200107"/>
                  <a:gd name="connsiteY17" fmla="*/ 4574718 h 4715134"/>
                  <a:gd name="connsiteX18" fmla="*/ 648535 w 2200107"/>
                  <a:gd name="connsiteY18" fmla="*/ 4312595 h 4715134"/>
                  <a:gd name="connsiteX19" fmla="*/ 537075 w 2200107"/>
                  <a:gd name="connsiteY19" fmla="*/ 3911459 h 4715134"/>
                  <a:gd name="connsiteX20" fmla="*/ 381604 w 2200107"/>
                  <a:gd name="connsiteY20" fmla="*/ 3282969 h 4715134"/>
                  <a:gd name="connsiteX21" fmla="*/ 296480 w 2200107"/>
                  <a:gd name="connsiteY21" fmla="*/ 2908499 h 4715134"/>
                  <a:gd name="connsiteX22" fmla="*/ 201750 w 2200107"/>
                  <a:gd name="connsiteY22" fmla="*/ 2612605 h 4715134"/>
                  <a:gd name="connsiteX23" fmla="*/ 91219 w 2200107"/>
                  <a:gd name="connsiteY23" fmla="*/ 2280904 h 4715134"/>
                  <a:gd name="connsiteX24" fmla="*/ 0 w 2200107"/>
                  <a:gd name="connsiteY24" fmla="*/ 2022820 h 4715134"/>
                  <a:gd name="connsiteX25" fmla="*/ 1859628 w 2200107"/>
                  <a:gd name="connsiteY25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19621 w 2199099"/>
                  <a:gd name="connsiteY8" fmla="*/ 2481760 h 4715136"/>
                  <a:gd name="connsiteX9" fmla="*/ 2039541 w 2199099"/>
                  <a:gd name="connsiteY9" fmla="*/ 2833646 h 4715136"/>
                  <a:gd name="connsiteX10" fmla="*/ 1920788 w 2199099"/>
                  <a:gd name="connsiteY10" fmla="*/ 3190856 h 4715136"/>
                  <a:gd name="connsiteX11" fmla="*/ 1673167 w 2199099"/>
                  <a:gd name="connsiteY11" fmla="*/ 3652390 h 4715136"/>
                  <a:gd name="connsiteX12" fmla="*/ 1423014 w 2199099"/>
                  <a:gd name="connsiteY12" fmla="*/ 4046188 h 4715136"/>
                  <a:gd name="connsiteX13" fmla="*/ 1225783 w 2199099"/>
                  <a:gd name="connsiteY13" fmla="*/ 4289728 h 4715136"/>
                  <a:gd name="connsiteX14" fmla="*/ 1125853 w 2199099"/>
                  <a:gd name="connsiteY14" fmla="*/ 4407570 h 4715136"/>
                  <a:gd name="connsiteX15" fmla="*/ 973462 w 2199099"/>
                  <a:gd name="connsiteY15" fmla="*/ 4555304 h 4715136"/>
                  <a:gd name="connsiteX16" fmla="*/ 778884 w 2199099"/>
                  <a:gd name="connsiteY16" fmla="*/ 4715135 h 4715136"/>
                  <a:gd name="connsiteX17" fmla="*/ 720381 w 2199099"/>
                  <a:gd name="connsiteY17" fmla="*/ 4574718 h 4715136"/>
                  <a:gd name="connsiteX18" fmla="*/ 648535 w 2199099"/>
                  <a:gd name="connsiteY18" fmla="*/ 4312595 h 4715136"/>
                  <a:gd name="connsiteX19" fmla="*/ 537075 w 2199099"/>
                  <a:gd name="connsiteY19" fmla="*/ 3911459 h 4715136"/>
                  <a:gd name="connsiteX20" fmla="*/ 381604 w 2199099"/>
                  <a:gd name="connsiteY20" fmla="*/ 3282969 h 4715136"/>
                  <a:gd name="connsiteX21" fmla="*/ 296480 w 2199099"/>
                  <a:gd name="connsiteY21" fmla="*/ 2908499 h 4715136"/>
                  <a:gd name="connsiteX22" fmla="*/ 201750 w 2199099"/>
                  <a:gd name="connsiteY22" fmla="*/ 2612605 h 4715136"/>
                  <a:gd name="connsiteX23" fmla="*/ 91219 w 2199099"/>
                  <a:gd name="connsiteY23" fmla="*/ 2280904 h 4715136"/>
                  <a:gd name="connsiteX24" fmla="*/ 0 w 2199099"/>
                  <a:gd name="connsiteY24" fmla="*/ 2022820 h 4715136"/>
                  <a:gd name="connsiteX25" fmla="*/ 1859628 w 2199099"/>
                  <a:gd name="connsiteY25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19621 w 2199099"/>
                  <a:gd name="connsiteY8" fmla="*/ 2481760 h 4715134"/>
                  <a:gd name="connsiteX9" fmla="*/ 2138746 w 2199099"/>
                  <a:gd name="connsiteY9" fmla="*/ 2509266 h 4715134"/>
                  <a:gd name="connsiteX10" fmla="*/ 2039541 w 2199099"/>
                  <a:gd name="connsiteY10" fmla="*/ 28336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19621 w 2199099"/>
                  <a:gd name="connsiteY8" fmla="*/ 2481760 h 4715136"/>
                  <a:gd name="connsiteX9" fmla="*/ 2088586 w 2199099"/>
                  <a:gd name="connsiteY9" fmla="*/ 2676881 h 4715136"/>
                  <a:gd name="connsiteX10" fmla="*/ 2039541 w 2199099"/>
                  <a:gd name="connsiteY10" fmla="*/ 2833646 h 4715136"/>
                  <a:gd name="connsiteX11" fmla="*/ 1920788 w 2199099"/>
                  <a:gd name="connsiteY11" fmla="*/ 3190856 h 4715136"/>
                  <a:gd name="connsiteX12" fmla="*/ 1673167 w 2199099"/>
                  <a:gd name="connsiteY12" fmla="*/ 3652390 h 4715136"/>
                  <a:gd name="connsiteX13" fmla="*/ 1423014 w 2199099"/>
                  <a:gd name="connsiteY13" fmla="*/ 4046188 h 4715136"/>
                  <a:gd name="connsiteX14" fmla="*/ 1225783 w 2199099"/>
                  <a:gd name="connsiteY14" fmla="*/ 4289728 h 4715136"/>
                  <a:gd name="connsiteX15" fmla="*/ 1125853 w 2199099"/>
                  <a:gd name="connsiteY15" fmla="*/ 4407570 h 4715136"/>
                  <a:gd name="connsiteX16" fmla="*/ 973462 w 2199099"/>
                  <a:gd name="connsiteY16" fmla="*/ 4555304 h 4715136"/>
                  <a:gd name="connsiteX17" fmla="*/ 778884 w 2199099"/>
                  <a:gd name="connsiteY17" fmla="*/ 4715135 h 4715136"/>
                  <a:gd name="connsiteX18" fmla="*/ 720381 w 2199099"/>
                  <a:gd name="connsiteY18" fmla="*/ 4574718 h 4715136"/>
                  <a:gd name="connsiteX19" fmla="*/ 648535 w 2199099"/>
                  <a:gd name="connsiteY19" fmla="*/ 4312595 h 4715136"/>
                  <a:gd name="connsiteX20" fmla="*/ 537075 w 2199099"/>
                  <a:gd name="connsiteY20" fmla="*/ 3911459 h 4715136"/>
                  <a:gd name="connsiteX21" fmla="*/ 381604 w 2199099"/>
                  <a:gd name="connsiteY21" fmla="*/ 3282969 h 4715136"/>
                  <a:gd name="connsiteX22" fmla="*/ 296480 w 2199099"/>
                  <a:gd name="connsiteY22" fmla="*/ 2908499 h 4715136"/>
                  <a:gd name="connsiteX23" fmla="*/ 201750 w 2199099"/>
                  <a:gd name="connsiteY23" fmla="*/ 2612605 h 4715136"/>
                  <a:gd name="connsiteX24" fmla="*/ 91219 w 2199099"/>
                  <a:gd name="connsiteY24" fmla="*/ 2280904 h 4715136"/>
                  <a:gd name="connsiteX25" fmla="*/ 0 w 2199099"/>
                  <a:gd name="connsiteY25" fmla="*/ 2022820 h 4715136"/>
                  <a:gd name="connsiteX26" fmla="*/ 1859628 w 2199099"/>
                  <a:gd name="connsiteY26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088586 w 2199099"/>
                  <a:gd name="connsiteY9" fmla="*/ 2676881 h 4715134"/>
                  <a:gd name="connsiteX10" fmla="*/ 2039541 w 2199099"/>
                  <a:gd name="connsiteY10" fmla="*/ 28336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088586 w 2199099"/>
                  <a:gd name="connsiteY9" fmla="*/ 2676881 h 4715136"/>
                  <a:gd name="connsiteX10" fmla="*/ 2043621 w 2199099"/>
                  <a:gd name="connsiteY10" fmla="*/ 2900746 h 4715136"/>
                  <a:gd name="connsiteX11" fmla="*/ 1920788 w 2199099"/>
                  <a:gd name="connsiteY11" fmla="*/ 3190856 h 4715136"/>
                  <a:gd name="connsiteX12" fmla="*/ 1673167 w 2199099"/>
                  <a:gd name="connsiteY12" fmla="*/ 3652390 h 4715136"/>
                  <a:gd name="connsiteX13" fmla="*/ 1423014 w 2199099"/>
                  <a:gd name="connsiteY13" fmla="*/ 4046188 h 4715136"/>
                  <a:gd name="connsiteX14" fmla="*/ 1225783 w 2199099"/>
                  <a:gd name="connsiteY14" fmla="*/ 4289728 h 4715136"/>
                  <a:gd name="connsiteX15" fmla="*/ 1125853 w 2199099"/>
                  <a:gd name="connsiteY15" fmla="*/ 4407570 h 4715136"/>
                  <a:gd name="connsiteX16" fmla="*/ 973462 w 2199099"/>
                  <a:gd name="connsiteY16" fmla="*/ 4555304 h 4715136"/>
                  <a:gd name="connsiteX17" fmla="*/ 778884 w 2199099"/>
                  <a:gd name="connsiteY17" fmla="*/ 4715135 h 4715136"/>
                  <a:gd name="connsiteX18" fmla="*/ 720381 w 2199099"/>
                  <a:gd name="connsiteY18" fmla="*/ 4574718 h 4715136"/>
                  <a:gd name="connsiteX19" fmla="*/ 648535 w 2199099"/>
                  <a:gd name="connsiteY19" fmla="*/ 4312595 h 4715136"/>
                  <a:gd name="connsiteX20" fmla="*/ 537075 w 2199099"/>
                  <a:gd name="connsiteY20" fmla="*/ 3911459 h 4715136"/>
                  <a:gd name="connsiteX21" fmla="*/ 381604 w 2199099"/>
                  <a:gd name="connsiteY21" fmla="*/ 3282969 h 4715136"/>
                  <a:gd name="connsiteX22" fmla="*/ 296480 w 2199099"/>
                  <a:gd name="connsiteY22" fmla="*/ 2908499 h 4715136"/>
                  <a:gd name="connsiteX23" fmla="*/ 201750 w 2199099"/>
                  <a:gd name="connsiteY23" fmla="*/ 2612605 h 4715136"/>
                  <a:gd name="connsiteX24" fmla="*/ 91219 w 2199099"/>
                  <a:gd name="connsiteY24" fmla="*/ 2280904 h 4715136"/>
                  <a:gd name="connsiteX25" fmla="*/ 0 w 2199099"/>
                  <a:gd name="connsiteY25" fmla="*/ 2022820 h 4715136"/>
                  <a:gd name="connsiteX26" fmla="*/ 1859628 w 2199099"/>
                  <a:gd name="connsiteY26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43621 w 2199099"/>
                  <a:gd name="connsiteY10" fmla="*/ 2900746 h 4715134"/>
                  <a:gd name="connsiteX11" fmla="*/ 1920788 w 2199099"/>
                  <a:gd name="connsiteY11" fmla="*/ 3190856 h 4715134"/>
                  <a:gd name="connsiteX12" fmla="*/ 1673167 w 2199099"/>
                  <a:gd name="connsiteY12" fmla="*/ 3652390 h 4715134"/>
                  <a:gd name="connsiteX13" fmla="*/ 1423014 w 2199099"/>
                  <a:gd name="connsiteY13" fmla="*/ 4046188 h 4715134"/>
                  <a:gd name="connsiteX14" fmla="*/ 1225783 w 2199099"/>
                  <a:gd name="connsiteY14" fmla="*/ 4289728 h 4715134"/>
                  <a:gd name="connsiteX15" fmla="*/ 1125853 w 2199099"/>
                  <a:gd name="connsiteY15" fmla="*/ 4407570 h 4715134"/>
                  <a:gd name="connsiteX16" fmla="*/ 973462 w 2199099"/>
                  <a:gd name="connsiteY16" fmla="*/ 4555304 h 4715134"/>
                  <a:gd name="connsiteX17" fmla="*/ 778884 w 2199099"/>
                  <a:gd name="connsiteY17" fmla="*/ 4715135 h 4715134"/>
                  <a:gd name="connsiteX18" fmla="*/ 720381 w 2199099"/>
                  <a:gd name="connsiteY18" fmla="*/ 4574718 h 4715134"/>
                  <a:gd name="connsiteX19" fmla="*/ 648535 w 2199099"/>
                  <a:gd name="connsiteY19" fmla="*/ 4312595 h 4715134"/>
                  <a:gd name="connsiteX20" fmla="*/ 537075 w 2199099"/>
                  <a:gd name="connsiteY20" fmla="*/ 3911459 h 4715134"/>
                  <a:gd name="connsiteX21" fmla="*/ 381604 w 2199099"/>
                  <a:gd name="connsiteY21" fmla="*/ 3282969 h 4715134"/>
                  <a:gd name="connsiteX22" fmla="*/ 296480 w 2199099"/>
                  <a:gd name="connsiteY22" fmla="*/ 2908499 h 4715134"/>
                  <a:gd name="connsiteX23" fmla="*/ 201750 w 2199099"/>
                  <a:gd name="connsiteY23" fmla="*/ 2612605 h 4715134"/>
                  <a:gd name="connsiteX24" fmla="*/ 91219 w 2199099"/>
                  <a:gd name="connsiteY24" fmla="*/ 2280904 h 4715134"/>
                  <a:gd name="connsiteX25" fmla="*/ 0 w 2199099"/>
                  <a:gd name="connsiteY25" fmla="*/ 2022820 h 4715134"/>
                  <a:gd name="connsiteX26" fmla="*/ 1859628 w 2199099"/>
                  <a:gd name="connsiteY26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43621 w 2199099"/>
                  <a:gd name="connsiteY10" fmla="*/ 2900746 h 4715136"/>
                  <a:gd name="connsiteX11" fmla="*/ 1920788 w 2199099"/>
                  <a:gd name="connsiteY11" fmla="*/ 3190856 h 4715136"/>
                  <a:gd name="connsiteX12" fmla="*/ 1917667 w 2199099"/>
                  <a:gd name="connsiteY12" fmla="*/ 3271767 h 4715136"/>
                  <a:gd name="connsiteX13" fmla="*/ 1673167 w 2199099"/>
                  <a:gd name="connsiteY13" fmla="*/ 365239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43621 w 2199099"/>
                  <a:gd name="connsiteY10" fmla="*/ 2900746 h 4715134"/>
                  <a:gd name="connsiteX11" fmla="*/ 1973155 w 2199099"/>
                  <a:gd name="connsiteY11" fmla="*/ 3215309 h 4715134"/>
                  <a:gd name="connsiteX12" fmla="*/ 1917667 w 2199099"/>
                  <a:gd name="connsiteY12" fmla="*/ 3271767 h 4715134"/>
                  <a:gd name="connsiteX13" fmla="*/ 1673167 w 2199099"/>
                  <a:gd name="connsiteY13" fmla="*/ 3652390 h 4715134"/>
                  <a:gd name="connsiteX14" fmla="*/ 1423014 w 2199099"/>
                  <a:gd name="connsiteY14" fmla="*/ 4046188 h 4715134"/>
                  <a:gd name="connsiteX15" fmla="*/ 1225783 w 2199099"/>
                  <a:gd name="connsiteY15" fmla="*/ 4289728 h 4715134"/>
                  <a:gd name="connsiteX16" fmla="*/ 1125853 w 2199099"/>
                  <a:gd name="connsiteY16" fmla="*/ 4407570 h 4715134"/>
                  <a:gd name="connsiteX17" fmla="*/ 973462 w 2199099"/>
                  <a:gd name="connsiteY17" fmla="*/ 4555304 h 4715134"/>
                  <a:gd name="connsiteX18" fmla="*/ 778884 w 2199099"/>
                  <a:gd name="connsiteY18" fmla="*/ 4715135 h 4715134"/>
                  <a:gd name="connsiteX19" fmla="*/ 720381 w 2199099"/>
                  <a:gd name="connsiteY19" fmla="*/ 4574718 h 4715134"/>
                  <a:gd name="connsiteX20" fmla="*/ 648535 w 2199099"/>
                  <a:gd name="connsiteY20" fmla="*/ 4312595 h 4715134"/>
                  <a:gd name="connsiteX21" fmla="*/ 537075 w 2199099"/>
                  <a:gd name="connsiteY21" fmla="*/ 3911459 h 4715134"/>
                  <a:gd name="connsiteX22" fmla="*/ 381604 w 2199099"/>
                  <a:gd name="connsiteY22" fmla="*/ 3282969 h 4715134"/>
                  <a:gd name="connsiteX23" fmla="*/ 296480 w 2199099"/>
                  <a:gd name="connsiteY23" fmla="*/ 2908499 h 4715134"/>
                  <a:gd name="connsiteX24" fmla="*/ 201750 w 2199099"/>
                  <a:gd name="connsiteY24" fmla="*/ 2612605 h 4715134"/>
                  <a:gd name="connsiteX25" fmla="*/ 91219 w 2199099"/>
                  <a:gd name="connsiteY25" fmla="*/ 2280904 h 4715134"/>
                  <a:gd name="connsiteX26" fmla="*/ 0 w 2199099"/>
                  <a:gd name="connsiteY26" fmla="*/ 2022820 h 4715134"/>
                  <a:gd name="connsiteX27" fmla="*/ 1859628 w 2199099"/>
                  <a:gd name="connsiteY27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43621 w 2199099"/>
                  <a:gd name="connsiteY10" fmla="*/ 2900746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673167 w 2199099"/>
                  <a:gd name="connsiteY13" fmla="*/ 365239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673167 w 2199099"/>
                  <a:gd name="connsiteY13" fmla="*/ 3652390 h 4715134"/>
                  <a:gd name="connsiteX14" fmla="*/ 1423014 w 2199099"/>
                  <a:gd name="connsiteY14" fmla="*/ 4046188 h 4715134"/>
                  <a:gd name="connsiteX15" fmla="*/ 1225783 w 2199099"/>
                  <a:gd name="connsiteY15" fmla="*/ 4289728 h 4715134"/>
                  <a:gd name="connsiteX16" fmla="*/ 1125853 w 2199099"/>
                  <a:gd name="connsiteY16" fmla="*/ 4407570 h 4715134"/>
                  <a:gd name="connsiteX17" fmla="*/ 973462 w 2199099"/>
                  <a:gd name="connsiteY17" fmla="*/ 4555304 h 4715134"/>
                  <a:gd name="connsiteX18" fmla="*/ 778884 w 2199099"/>
                  <a:gd name="connsiteY18" fmla="*/ 4715135 h 4715134"/>
                  <a:gd name="connsiteX19" fmla="*/ 720381 w 2199099"/>
                  <a:gd name="connsiteY19" fmla="*/ 4574718 h 4715134"/>
                  <a:gd name="connsiteX20" fmla="*/ 648535 w 2199099"/>
                  <a:gd name="connsiteY20" fmla="*/ 4312595 h 4715134"/>
                  <a:gd name="connsiteX21" fmla="*/ 537075 w 2199099"/>
                  <a:gd name="connsiteY21" fmla="*/ 3911459 h 4715134"/>
                  <a:gd name="connsiteX22" fmla="*/ 381604 w 2199099"/>
                  <a:gd name="connsiteY22" fmla="*/ 3282969 h 4715134"/>
                  <a:gd name="connsiteX23" fmla="*/ 296480 w 2199099"/>
                  <a:gd name="connsiteY23" fmla="*/ 2908499 h 4715134"/>
                  <a:gd name="connsiteX24" fmla="*/ 201750 w 2199099"/>
                  <a:gd name="connsiteY24" fmla="*/ 2612605 h 4715134"/>
                  <a:gd name="connsiteX25" fmla="*/ 91219 w 2199099"/>
                  <a:gd name="connsiteY25" fmla="*/ 2280904 h 4715134"/>
                  <a:gd name="connsiteX26" fmla="*/ 0 w 2199099"/>
                  <a:gd name="connsiteY26" fmla="*/ 2022820 h 4715134"/>
                  <a:gd name="connsiteX27" fmla="*/ 1859628 w 2199099"/>
                  <a:gd name="connsiteY27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423014 w 2199099"/>
                  <a:gd name="connsiteY14" fmla="*/ 4046188 h 4715136"/>
                  <a:gd name="connsiteX15" fmla="*/ 1225783 w 2199099"/>
                  <a:gd name="connsiteY15" fmla="*/ 4289728 h 4715136"/>
                  <a:gd name="connsiteX16" fmla="*/ 1125853 w 2199099"/>
                  <a:gd name="connsiteY16" fmla="*/ 4407570 h 4715136"/>
                  <a:gd name="connsiteX17" fmla="*/ 973462 w 2199099"/>
                  <a:gd name="connsiteY17" fmla="*/ 4555304 h 4715136"/>
                  <a:gd name="connsiteX18" fmla="*/ 778884 w 2199099"/>
                  <a:gd name="connsiteY18" fmla="*/ 4715135 h 4715136"/>
                  <a:gd name="connsiteX19" fmla="*/ 720381 w 2199099"/>
                  <a:gd name="connsiteY19" fmla="*/ 4574718 h 4715136"/>
                  <a:gd name="connsiteX20" fmla="*/ 648535 w 2199099"/>
                  <a:gd name="connsiteY20" fmla="*/ 4312595 h 4715136"/>
                  <a:gd name="connsiteX21" fmla="*/ 537075 w 2199099"/>
                  <a:gd name="connsiteY21" fmla="*/ 3911459 h 4715136"/>
                  <a:gd name="connsiteX22" fmla="*/ 381604 w 2199099"/>
                  <a:gd name="connsiteY22" fmla="*/ 3282969 h 4715136"/>
                  <a:gd name="connsiteX23" fmla="*/ 296480 w 2199099"/>
                  <a:gd name="connsiteY23" fmla="*/ 2908499 h 4715136"/>
                  <a:gd name="connsiteX24" fmla="*/ 201750 w 2199099"/>
                  <a:gd name="connsiteY24" fmla="*/ 2612605 h 4715136"/>
                  <a:gd name="connsiteX25" fmla="*/ 91219 w 2199099"/>
                  <a:gd name="connsiteY25" fmla="*/ 2280904 h 4715136"/>
                  <a:gd name="connsiteX26" fmla="*/ 0 w 2199099"/>
                  <a:gd name="connsiteY26" fmla="*/ 2022820 h 4715136"/>
                  <a:gd name="connsiteX27" fmla="*/ 1859628 w 2199099"/>
                  <a:gd name="connsiteY27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22404 w 2199099"/>
                  <a:gd name="connsiteY14" fmla="*/ 3913503 h 4715134"/>
                  <a:gd name="connsiteX15" fmla="*/ 1423014 w 2199099"/>
                  <a:gd name="connsiteY15" fmla="*/ 4046188 h 4715134"/>
                  <a:gd name="connsiteX16" fmla="*/ 1225783 w 2199099"/>
                  <a:gd name="connsiteY16" fmla="*/ 4289728 h 4715134"/>
                  <a:gd name="connsiteX17" fmla="*/ 1125853 w 2199099"/>
                  <a:gd name="connsiteY17" fmla="*/ 4407570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551742 w 2199099"/>
                  <a:gd name="connsiteY14" fmla="*/ 3948430 h 4715136"/>
                  <a:gd name="connsiteX15" fmla="*/ 1423014 w 2199099"/>
                  <a:gd name="connsiteY15" fmla="*/ 4046188 h 4715136"/>
                  <a:gd name="connsiteX16" fmla="*/ 1225783 w 2199099"/>
                  <a:gd name="connsiteY16" fmla="*/ 4289728 h 4715136"/>
                  <a:gd name="connsiteX17" fmla="*/ 1125853 w 2199099"/>
                  <a:gd name="connsiteY17" fmla="*/ 4407570 h 4715136"/>
                  <a:gd name="connsiteX18" fmla="*/ 973462 w 2199099"/>
                  <a:gd name="connsiteY18" fmla="*/ 4555304 h 4715136"/>
                  <a:gd name="connsiteX19" fmla="*/ 778884 w 2199099"/>
                  <a:gd name="connsiteY19" fmla="*/ 4715135 h 4715136"/>
                  <a:gd name="connsiteX20" fmla="*/ 720381 w 2199099"/>
                  <a:gd name="connsiteY20" fmla="*/ 4574718 h 4715136"/>
                  <a:gd name="connsiteX21" fmla="*/ 648535 w 2199099"/>
                  <a:gd name="connsiteY21" fmla="*/ 4312595 h 4715136"/>
                  <a:gd name="connsiteX22" fmla="*/ 537075 w 2199099"/>
                  <a:gd name="connsiteY22" fmla="*/ 3911459 h 4715136"/>
                  <a:gd name="connsiteX23" fmla="*/ 381604 w 2199099"/>
                  <a:gd name="connsiteY23" fmla="*/ 3282969 h 4715136"/>
                  <a:gd name="connsiteX24" fmla="*/ 296480 w 2199099"/>
                  <a:gd name="connsiteY24" fmla="*/ 2908499 h 4715136"/>
                  <a:gd name="connsiteX25" fmla="*/ 201750 w 2199099"/>
                  <a:gd name="connsiteY25" fmla="*/ 2612605 h 4715136"/>
                  <a:gd name="connsiteX26" fmla="*/ 91219 w 2199099"/>
                  <a:gd name="connsiteY26" fmla="*/ 2280904 h 4715136"/>
                  <a:gd name="connsiteX27" fmla="*/ 0 w 2199099"/>
                  <a:gd name="connsiteY27" fmla="*/ 2022820 h 4715136"/>
                  <a:gd name="connsiteX28" fmla="*/ 1859628 w 2199099"/>
                  <a:gd name="connsiteY28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51742 w 2199099"/>
                  <a:gd name="connsiteY14" fmla="*/ 3948430 h 4715134"/>
                  <a:gd name="connsiteX15" fmla="*/ 1414835 w 2199099"/>
                  <a:gd name="connsiteY15" fmla="*/ 4125757 h 4715134"/>
                  <a:gd name="connsiteX16" fmla="*/ 1225783 w 2199099"/>
                  <a:gd name="connsiteY16" fmla="*/ 4289728 h 4715134"/>
                  <a:gd name="connsiteX17" fmla="*/ 1125853 w 2199099"/>
                  <a:gd name="connsiteY17" fmla="*/ 4407570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136"/>
                  <a:gd name="connsiteX1" fmla="*/ 1970347 w 2199099"/>
                  <a:gd name="connsiteY1" fmla="*/ 303427 h 4715136"/>
                  <a:gd name="connsiteX2" fmla="*/ 2038088 w 2199099"/>
                  <a:gd name="connsiteY2" fmla="*/ 524500 h 4715136"/>
                  <a:gd name="connsiteX3" fmla="*/ 2110634 w 2199099"/>
                  <a:gd name="connsiteY3" fmla="*/ 804020 h 4715136"/>
                  <a:gd name="connsiteX4" fmla="*/ 2166733 w 2199099"/>
                  <a:gd name="connsiteY4" fmla="*/ 1169858 h 4715136"/>
                  <a:gd name="connsiteX5" fmla="*/ 2194380 w 2199099"/>
                  <a:gd name="connsiteY5" fmla="*/ 1487564 h 4715136"/>
                  <a:gd name="connsiteX6" fmla="*/ 2198518 w 2199099"/>
                  <a:gd name="connsiteY6" fmla="*/ 1823768 h 4715136"/>
                  <a:gd name="connsiteX7" fmla="*/ 2180569 w 2199099"/>
                  <a:gd name="connsiteY7" fmla="*/ 2155817 h 4715136"/>
                  <a:gd name="connsiteX8" fmla="*/ 2151011 w 2199099"/>
                  <a:gd name="connsiteY8" fmla="*/ 2443353 h 4715136"/>
                  <a:gd name="connsiteX9" fmla="*/ 2107898 w 2199099"/>
                  <a:gd name="connsiteY9" fmla="*/ 2702577 h 4715136"/>
                  <a:gd name="connsiteX10" fmla="*/ 2062189 w 2199099"/>
                  <a:gd name="connsiteY10" fmla="*/ 2933675 h 4715136"/>
                  <a:gd name="connsiteX11" fmla="*/ 1973155 w 2199099"/>
                  <a:gd name="connsiteY11" fmla="*/ 3215309 h 4715136"/>
                  <a:gd name="connsiteX12" fmla="*/ 1881253 w 2199099"/>
                  <a:gd name="connsiteY12" fmla="*/ 3412445 h 4715136"/>
                  <a:gd name="connsiteX13" fmla="*/ 1724793 w 2199099"/>
                  <a:gd name="connsiteY13" fmla="*/ 3684080 h 4715136"/>
                  <a:gd name="connsiteX14" fmla="*/ 1551742 w 2199099"/>
                  <a:gd name="connsiteY14" fmla="*/ 3948430 h 4715136"/>
                  <a:gd name="connsiteX15" fmla="*/ 1414835 w 2199099"/>
                  <a:gd name="connsiteY15" fmla="*/ 4125757 h 4715136"/>
                  <a:gd name="connsiteX16" fmla="*/ 1255865 w 2199099"/>
                  <a:gd name="connsiteY16" fmla="*/ 4317421 h 4715136"/>
                  <a:gd name="connsiteX17" fmla="*/ 1125853 w 2199099"/>
                  <a:gd name="connsiteY17" fmla="*/ 4407570 h 4715136"/>
                  <a:gd name="connsiteX18" fmla="*/ 973462 w 2199099"/>
                  <a:gd name="connsiteY18" fmla="*/ 4555304 h 4715136"/>
                  <a:gd name="connsiteX19" fmla="*/ 778884 w 2199099"/>
                  <a:gd name="connsiteY19" fmla="*/ 4715135 h 4715136"/>
                  <a:gd name="connsiteX20" fmla="*/ 720381 w 2199099"/>
                  <a:gd name="connsiteY20" fmla="*/ 4574718 h 4715136"/>
                  <a:gd name="connsiteX21" fmla="*/ 648535 w 2199099"/>
                  <a:gd name="connsiteY21" fmla="*/ 4312595 h 4715136"/>
                  <a:gd name="connsiteX22" fmla="*/ 537075 w 2199099"/>
                  <a:gd name="connsiteY22" fmla="*/ 3911459 h 4715136"/>
                  <a:gd name="connsiteX23" fmla="*/ 381604 w 2199099"/>
                  <a:gd name="connsiteY23" fmla="*/ 3282969 h 4715136"/>
                  <a:gd name="connsiteX24" fmla="*/ 296480 w 2199099"/>
                  <a:gd name="connsiteY24" fmla="*/ 2908499 h 4715136"/>
                  <a:gd name="connsiteX25" fmla="*/ 201750 w 2199099"/>
                  <a:gd name="connsiteY25" fmla="*/ 2612605 h 4715136"/>
                  <a:gd name="connsiteX26" fmla="*/ 91219 w 2199099"/>
                  <a:gd name="connsiteY26" fmla="*/ 2280904 h 4715136"/>
                  <a:gd name="connsiteX27" fmla="*/ 0 w 2199099"/>
                  <a:gd name="connsiteY27" fmla="*/ 2022820 h 4715136"/>
                  <a:gd name="connsiteX28" fmla="*/ 1859628 w 2199099"/>
                  <a:gd name="connsiteY28" fmla="*/ 0 h 4715136"/>
                  <a:gd name="connsiteX0" fmla="*/ 1859628 w 2199099"/>
                  <a:gd name="connsiteY0" fmla="*/ 0 h 4715134"/>
                  <a:gd name="connsiteX1" fmla="*/ 1970347 w 2199099"/>
                  <a:gd name="connsiteY1" fmla="*/ 303427 h 4715134"/>
                  <a:gd name="connsiteX2" fmla="*/ 2038088 w 2199099"/>
                  <a:gd name="connsiteY2" fmla="*/ 524500 h 4715134"/>
                  <a:gd name="connsiteX3" fmla="*/ 2110634 w 2199099"/>
                  <a:gd name="connsiteY3" fmla="*/ 804020 h 4715134"/>
                  <a:gd name="connsiteX4" fmla="*/ 2166733 w 2199099"/>
                  <a:gd name="connsiteY4" fmla="*/ 1169858 h 4715134"/>
                  <a:gd name="connsiteX5" fmla="*/ 2194380 w 2199099"/>
                  <a:gd name="connsiteY5" fmla="*/ 1487564 h 4715134"/>
                  <a:gd name="connsiteX6" fmla="*/ 2198518 w 2199099"/>
                  <a:gd name="connsiteY6" fmla="*/ 1823768 h 4715134"/>
                  <a:gd name="connsiteX7" fmla="*/ 2180569 w 2199099"/>
                  <a:gd name="connsiteY7" fmla="*/ 2155817 h 4715134"/>
                  <a:gd name="connsiteX8" fmla="*/ 2151011 w 2199099"/>
                  <a:gd name="connsiteY8" fmla="*/ 2443353 h 4715134"/>
                  <a:gd name="connsiteX9" fmla="*/ 2107898 w 2199099"/>
                  <a:gd name="connsiteY9" fmla="*/ 2702577 h 4715134"/>
                  <a:gd name="connsiteX10" fmla="*/ 2062189 w 2199099"/>
                  <a:gd name="connsiteY10" fmla="*/ 2933675 h 4715134"/>
                  <a:gd name="connsiteX11" fmla="*/ 1973155 w 2199099"/>
                  <a:gd name="connsiteY11" fmla="*/ 3215309 h 4715134"/>
                  <a:gd name="connsiteX12" fmla="*/ 1881253 w 2199099"/>
                  <a:gd name="connsiteY12" fmla="*/ 3412445 h 4715134"/>
                  <a:gd name="connsiteX13" fmla="*/ 1724793 w 2199099"/>
                  <a:gd name="connsiteY13" fmla="*/ 3684080 h 4715134"/>
                  <a:gd name="connsiteX14" fmla="*/ 1551742 w 2199099"/>
                  <a:gd name="connsiteY14" fmla="*/ 3948430 h 4715134"/>
                  <a:gd name="connsiteX15" fmla="*/ 1414835 w 2199099"/>
                  <a:gd name="connsiteY15" fmla="*/ 4125757 h 4715134"/>
                  <a:gd name="connsiteX16" fmla="*/ 1255865 w 2199099"/>
                  <a:gd name="connsiteY16" fmla="*/ 4317421 h 4715134"/>
                  <a:gd name="connsiteX17" fmla="*/ 1124547 w 2199099"/>
                  <a:gd name="connsiteY17" fmla="*/ 4473674 h 4715134"/>
                  <a:gd name="connsiteX18" fmla="*/ 973462 w 2199099"/>
                  <a:gd name="connsiteY18" fmla="*/ 4555304 h 4715134"/>
                  <a:gd name="connsiteX19" fmla="*/ 778884 w 2199099"/>
                  <a:gd name="connsiteY19" fmla="*/ 4715135 h 4715134"/>
                  <a:gd name="connsiteX20" fmla="*/ 720381 w 2199099"/>
                  <a:gd name="connsiteY20" fmla="*/ 4574718 h 4715134"/>
                  <a:gd name="connsiteX21" fmla="*/ 648535 w 2199099"/>
                  <a:gd name="connsiteY21" fmla="*/ 4312595 h 4715134"/>
                  <a:gd name="connsiteX22" fmla="*/ 537075 w 2199099"/>
                  <a:gd name="connsiteY22" fmla="*/ 3911459 h 4715134"/>
                  <a:gd name="connsiteX23" fmla="*/ 381604 w 2199099"/>
                  <a:gd name="connsiteY23" fmla="*/ 3282969 h 4715134"/>
                  <a:gd name="connsiteX24" fmla="*/ 296480 w 2199099"/>
                  <a:gd name="connsiteY24" fmla="*/ 2908499 h 4715134"/>
                  <a:gd name="connsiteX25" fmla="*/ 201750 w 2199099"/>
                  <a:gd name="connsiteY25" fmla="*/ 2612605 h 4715134"/>
                  <a:gd name="connsiteX26" fmla="*/ 91219 w 2199099"/>
                  <a:gd name="connsiteY26" fmla="*/ 2280904 h 4715134"/>
                  <a:gd name="connsiteX27" fmla="*/ 0 w 2199099"/>
                  <a:gd name="connsiteY27" fmla="*/ 2022820 h 4715134"/>
                  <a:gd name="connsiteX28" fmla="*/ 1859628 w 2199099"/>
                  <a:gd name="connsiteY28" fmla="*/ 0 h 4715134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24793 w 2199099"/>
                  <a:gd name="connsiteY13" fmla="*/ 3684080 h 4715275"/>
                  <a:gd name="connsiteX14" fmla="*/ 1551742 w 2199099"/>
                  <a:gd name="connsiteY14" fmla="*/ 3948430 h 4715275"/>
                  <a:gd name="connsiteX15" fmla="*/ 1414835 w 2199099"/>
                  <a:gd name="connsiteY15" fmla="*/ 4125757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51742 w 2199099"/>
                  <a:gd name="connsiteY14" fmla="*/ 3948430 h 4715277"/>
                  <a:gd name="connsiteX15" fmla="*/ 1414835 w 2199099"/>
                  <a:gd name="connsiteY15" fmla="*/ 4125757 h 4715277"/>
                  <a:gd name="connsiteX16" fmla="*/ 1255865 w 2199099"/>
                  <a:gd name="connsiteY16" fmla="*/ 431742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14835 w 2199099"/>
                  <a:gd name="connsiteY15" fmla="*/ 4125757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65669 w 2199099"/>
                  <a:gd name="connsiteY14" fmla="*/ 3973127 h 4715277"/>
                  <a:gd name="connsiteX15" fmla="*/ 1418732 w 2199099"/>
                  <a:gd name="connsiteY15" fmla="*/ 4141224 h 4715277"/>
                  <a:gd name="connsiteX16" fmla="*/ 1255865 w 2199099"/>
                  <a:gd name="connsiteY16" fmla="*/ 431742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20400 w 2199099"/>
                  <a:gd name="connsiteY15" fmla="*/ 4178392 h 4715275"/>
                  <a:gd name="connsiteX16" fmla="*/ 1255865 w 2199099"/>
                  <a:gd name="connsiteY16" fmla="*/ 4317421 h 4715275"/>
                  <a:gd name="connsiteX17" fmla="*/ 1124547 w 2199099"/>
                  <a:gd name="connsiteY17" fmla="*/ 4473674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5277"/>
                  <a:gd name="connsiteX1" fmla="*/ 1970347 w 2199099"/>
                  <a:gd name="connsiteY1" fmla="*/ 303427 h 4715277"/>
                  <a:gd name="connsiteX2" fmla="*/ 2038088 w 2199099"/>
                  <a:gd name="connsiteY2" fmla="*/ 524500 h 4715277"/>
                  <a:gd name="connsiteX3" fmla="*/ 2110634 w 2199099"/>
                  <a:gd name="connsiteY3" fmla="*/ 804020 h 4715277"/>
                  <a:gd name="connsiteX4" fmla="*/ 2166733 w 2199099"/>
                  <a:gd name="connsiteY4" fmla="*/ 1169858 h 4715277"/>
                  <a:gd name="connsiteX5" fmla="*/ 2194380 w 2199099"/>
                  <a:gd name="connsiteY5" fmla="*/ 1487564 h 4715277"/>
                  <a:gd name="connsiteX6" fmla="*/ 2198518 w 2199099"/>
                  <a:gd name="connsiteY6" fmla="*/ 1823768 h 4715277"/>
                  <a:gd name="connsiteX7" fmla="*/ 2180569 w 2199099"/>
                  <a:gd name="connsiteY7" fmla="*/ 2155817 h 4715277"/>
                  <a:gd name="connsiteX8" fmla="*/ 2151011 w 2199099"/>
                  <a:gd name="connsiteY8" fmla="*/ 2443353 h 4715277"/>
                  <a:gd name="connsiteX9" fmla="*/ 2107898 w 2199099"/>
                  <a:gd name="connsiteY9" fmla="*/ 2702577 h 4715277"/>
                  <a:gd name="connsiteX10" fmla="*/ 2062189 w 2199099"/>
                  <a:gd name="connsiteY10" fmla="*/ 2933675 h 4715277"/>
                  <a:gd name="connsiteX11" fmla="*/ 1973155 w 2199099"/>
                  <a:gd name="connsiteY11" fmla="*/ 3215309 h 4715277"/>
                  <a:gd name="connsiteX12" fmla="*/ 1881253 w 2199099"/>
                  <a:gd name="connsiteY12" fmla="*/ 3412445 h 4715277"/>
                  <a:gd name="connsiteX13" fmla="*/ 1737974 w 2199099"/>
                  <a:gd name="connsiteY13" fmla="*/ 3716008 h 4715277"/>
                  <a:gd name="connsiteX14" fmla="*/ 1565669 w 2199099"/>
                  <a:gd name="connsiteY14" fmla="*/ 3973127 h 4715277"/>
                  <a:gd name="connsiteX15" fmla="*/ 1420400 w 2199099"/>
                  <a:gd name="connsiteY15" fmla="*/ 4178392 h 4715277"/>
                  <a:gd name="connsiteX16" fmla="*/ 1277586 w 2199099"/>
                  <a:gd name="connsiteY16" fmla="*/ 4373051 h 4715277"/>
                  <a:gd name="connsiteX17" fmla="*/ 1124547 w 2199099"/>
                  <a:gd name="connsiteY17" fmla="*/ 4473674 h 4715277"/>
                  <a:gd name="connsiteX18" fmla="*/ 969000 w 2199099"/>
                  <a:gd name="connsiteY18" fmla="*/ 4598706 h 4715277"/>
                  <a:gd name="connsiteX19" fmla="*/ 778884 w 2199099"/>
                  <a:gd name="connsiteY19" fmla="*/ 4715135 h 4715277"/>
                  <a:gd name="connsiteX20" fmla="*/ 720381 w 2199099"/>
                  <a:gd name="connsiteY20" fmla="*/ 4574718 h 4715277"/>
                  <a:gd name="connsiteX21" fmla="*/ 648535 w 2199099"/>
                  <a:gd name="connsiteY21" fmla="*/ 4312595 h 4715277"/>
                  <a:gd name="connsiteX22" fmla="*/ 537075 w 2199099"/>
                  <a:gd name="connsiteY22" fmla="*/ 3911459 h 4715277"/>
                  <a:gd name="connsiteX23" fmla="*/ 381604 w 2199099"/>
                  <a:gd name="connsiteY23" fmla="*/ 3282969 h 4715277"/>
                  <a:gd name="connsiteX24" fmla="*/ 296480 w 2199099"/>
                  <a:gd name="connsiteY24" fmla="*/ 2908499 h 4715277"/>
                  <a:gd name="connsiteX25" fmla="*/ 201750 w 2199099"/>
                  <a:gd name="connsiteY25" fmla="*/ 2612605 h 4715277"/>
                  <a:gd name="connsiteX26" fmla="*/ 91219 w 2199099"/>
                  <a:gd name="connsiteY26" fmla="*/ 2280904 h 4715277"/>
                  <a:gd name="connsiteX27" fmla="*/ 0 w 2199099"/>
                  <a:gd name="connsiteY27" fmla="*/ 2022820 h 4715277"/>
                  <a:gd name="connsiteX28" fmla="*/ 1859628 w 2199099"/>
                  <a:gd name="connsiteY28" fmla="*/ 0 h 4715277"/>
                  <a:gd name="connsiteX0" fmla="*/ 1859628 w 2199099"/>
                  <a:gd name="connsiteY0" fmla="*/ 0 h 4715275"/>
                  <a:gd name="connsiteX1" fmla="*/ 1970347 w 2199099"/>
                  <a:gd name="connsiteY1" fmla="*/ 303427 h 4715275"/>
                  <a:gd name="connsiteX2" fmla="*/ 2038088 w 2199099"/>
                  <a:gd name="connsiteY2" fmla="*/ 524500 h 4715275"/>
                  <a:gd name="connsiteX3" fmla="*/ 2110634 w 2199099"/>
                  <a:gd name="connsiteY3" fmla="*/ 804020 h 4715275"/>
                  <a:gd name="connsiteX4" fmla="*/ 2166733 w 2199099"/>
                  <a:gd name="connsiteY4" fmla="*/ 1169858 h 4715275"/>
                  <a:gd name="connsiteX5" fmla="*/ 2194380 w 2199099"/>
                  <a:gd name="connsiteY5" fmla="*/ 1487564 h 4715275"/>
                  <a:gd name="connsiteX6" fmla="*/ 2198518 w 2199099"/>
                  <a:gd name="connsiteY6" fmla="*/ 1823768 h 4715275"/>
                  <a:gd name="connsiteX7" fmla="*/ 2180569 w 2199099"/>
                  <a:gd name="connsiteY7" fmla="*/ 2155817 h 4715275"/>
                  <a:gd name="connsiteX8" fmla="*/ 2151011 w 2199099"/>
                  <a:gd name="connsiteY8" fmla="*/ 2443353 h 4715275"/>
                  <a:gd name="connsiteX9" fmla="*/ 2107898 w 2199099"/>
                  <a:gd name="connsiteY9" fmla="*/ 2702577 h 4715275"/>
                  <a:gd name="connsiteX10" fmla="*/ 2062189 w 2199099"/>
                  <a:gd name="connsiteY10" fmla="*/ 2933675 h 4715275"/>
                  <a:gd name="connsiteX11" fmla="*/ 1973155 w 2199099"/>
                  <a:gd name="connsiteY11" fmla="*/ 3215309 h 4715275"/>
                  <a:gd name="connsiteX12" fmla="*/ 1881253 w 2199099"/>
                  <a:gd name="connsiteY12" fmla="*/ 3412445 h 4715275"/>
                  <a:gd name="connsiteX13" fmla="*/ 1737974 w 2199099"/>
                  <a:gd name="connsiteY13" fmla="*/ 3716008 h 4715275"/>
                  <a:gd name="connsiteX14" fmla="*/ 1565669 w 2199099"/>
                  <a:gd name="connsiteY14" fmla="*/ 3973127 h 4715275"/>
                  <a:gd name="connsiteX15" fmla="*/ 1420400 w 2199099"/>
                  <a:gd name="connsiteY15" fmla="*/ 4178392 h 4715275"/>
                  <a:gd name="connsiteX16" fmla="*/ 1277586 w 2199099"/>
                  <a:gd name="connsiteY16" fmla="*/ 4373051 h 4715275"/>
                  <a:gd name="connsiteX17" fmla="*/ 1131600 w 2199099"/>
                  <a:gd name="connsiteY17" fmla="*/ 4511841 h 4715275"/>
                  <a:gd name="connsiteX18" fmla="*/ 969000 w 2199099"/>
                  <a:gd name="connsiteY18" fmla="*/ 4598706 h 4715275"/>
                  <a:gd name="connsiteX19" fmla="*/ 778884 w 2199099"/>
                  <a:gd name="connsiteY19" fmla="*/ 4715135 h 4715275"/>
                  <a:gd name="connsiteX20" fmla="*/ 720381 w 2199099"/>
                  <a:gd name="connsiteY20" fmla="*/ 4574718 h 4715275"/>
                  <a:gd name="connsiteX21" fmla="*/ 648535 w 2199099"/>
                  <a:gd name="connsiteY21" fmla="*/ 4312595 h 4715275"/>
                  <a:gd name="connsiteX22" fmla="*/ 537075 w 2199099"/>
                  <a:gd name="connsiteY22" fmla="*/ 3911459 h 4715275"/>
                  <a:gd name="connsiteX23" fmla="*/ 381604 w 2199099"/>
                  <a:gd name="connsiteY23" fmla="*/ 3282969 h 4715275"/>
                  <a:gd name="connsiteX24" fmla="*/ 296480 w 2199099"/>
                  <a:gd name="connsiteY24" fmla="*/ 2908499 h 4715275"/>
                  <a:gd name="connsiteX25" fmla="*/ 201750 w 2199099"/>
                  <a:gd name="connsiteY25" fmla="*/ 2612605 h 4715275"/>
                  <a:gd name="connsiteX26" fmla="*/ 91219 w 2199099"/>
                  <a:gd name="connsiteY26" fmla="*/ 2280904 h 4715275"/>
                  <a:gd name="connsiteX27" fmla="*/ 0 w 2199099"/>
                  <a:gd name="connsiteY27" fmla="*/ 2022820 h 4715275"/>
                  <a:gd name="connsiteX28" fmla="*/ 1859628 w 2199099"/>
                  <a:gd name="connsiteY28" fmla="*/ 0 h 4715275"/>
                  <a:gd name="connsiteX0" fmla="*/ 1859628 w 2199099"/>
                  <a:gd name="connsiteY0" fmla="*/ 0 h 4716520"/>
                  <a:gd name="connsiteX1" fmla="*/ 1970347 w 2199099"/>
                  <a:gd name="connsiteY1" fmla="*/ 303427 h 4716520"/>
                  <a:gd name="connsiteX2" fmla="*/ 2038088 w 2199099"/>
                  <a:gd name="connsiteY2" fmla="*/ 524500 h 4716520"/>
                  <a:gd name="connsiteX3" fmla="*/ 2110634 w 2199099"/>
                  <a:gd name="connsiteY3" fmla="*/ 804020 h 4716520"/>
                  <a:gd name="connsiteX4" fmla="*/ 2166733 w 2199099"/>
                  <a:gd name="connsiteY4" fmla="*/ 1169858 h 4716520"/>
                  <a:gd name="connsiteX5" fmla="*/ 2194380 w 2199099"/>
                  <a:gd name="connsiteY5" fmla="*/ 1487564 h 4716520"/>
                  <a:gd name="connsiteX6" fmla="*/ 2198518 w 2199099"/>
                  <a:gd name="connsiteY6" fmla="*/ 1823768 h 4716520"/>
                  <a:gd name="connsiteX7" fmla="*/ 2180569 w 2199099"/>
                  <a:gd name="connsiteY7" fmla="*/ 2155817 h 4716520"/>
                  <a:gd name="connsiteX8" fmla="*/ 2151011 w 2199099"/>
                  <a:gd name="connsiteY8" fmla="*/ 2443353 h 4716520"/>
                  <a:gd name="connsiteX9" fmla="*/ 2107898 w 2199099"/>
                  <a:gd name="connsiteY9" fmla="*/ 2702577 h 4716520"/>
                  <a:gd name="connsiteX10" fmla="*/ 2062189 w 2199099"/>
                  <a:gd name="connsiteY10" fmla="*/ 2933675 h 4716520"/>
                  <a:gd name="connsiteX11" fmla="*/ 1973155 w 2199099"/>
                  <a:gd name="connsiteY11" fmla="*/ 3215309 h 4716520"/>
                  <a:gd name="connsiteX12" fmla="*/ 1881253 w 2199099"/>
                  <a:gd name="connsiteY12" fmla="*/ 3412445 h 4716520"/>
                  <a:gd name="connsiteX13" fmla="*/ 1737974 w 2199099"/>
                  <a:gd name="connsiteY13" fmla="*/ 3716008 h 4716520"/>
                  <a:gd name="connsiteX14" fmla="*/ 1565669 w 2199099"/>
                  <a:gd name="connsiteY14" fmla="*/ 3973127 h 4716520"/>
                  <a:gd name="connsiteX15" fmla="*/ 1420400 w 2199099"/>
                  <a:gd name="connsiteY15" fmla="*/ 4178392 h 4716520"/>
                  <a:gd name="connsiteX16" fmla="*/ 1277586 w 2199099"/>
                  <a:gd name="connsiteY16" fmla="*/ 4373051 h 4716520"/>
                  <a:gd name="connsiteX17" fmla="*/ 1131600 w 2199099"/>
                  <a:gd name="connsiteY17" fmla="*/ 4511841 h 4716520"/>
                  <a:gd name="connsiteX18" fmla="*/ 976053 w 2199099"/>
                  <a:gd name="connsiteY18" fmla="*/ 4636871 h 4716520"/>
                  <a:gd name="connsiteX19" fmla="*/ 778884 w 2199099"/>
                  <a:gd name="connsiteY19" fmla="*/ 4715135 h 4716520"/>
                  <a:gd name="connsiteX20" fmla="*/ 720381 w 2199099"/>
                  <a:gd name="connsiteY20" fmla="*/ 4574718 h 4716520"/>
                  <a:gd name="connsiteX21" fmla="*/ 648535 w 2199099"/>
                  <a:gd name="connsiteY21" fmla="*/ 4312595 h 4716520"/>
                  <a:gd name="connsiteX22" fmla="*/ 537075 w 2199099"/>
                  <a:gd name="connsiteY22" fmla="*/ 3911459 h 4716520"/>
                  <a:gd name="connsiteX23" fmla="*/ 381604 w 2199099"/>
                  <a:gd name="connsiteY23" fmla="*/ 3282969 h 4716520"/>
                  <a:gd name="connsiteX24" fmla="*/ 296480 w 2199099"/>
                  <a:gd name="connsiteY24" fmla="*/ 2908499 h 4716520"/>
                  <a:gd name="connsiteX25" fmla="*/ 201750 w 2199099"/>
                  <a:gd name="connsiteY25" fmla="*/ 2612605 h 4716520"/>
                  <a:gd name="connsiteX26" fmla="*/ 91219 w 2199099"/>
                  <a:gd name="connsiteY26" fmla="*/ 2280904 h 4716520"/>
                  <a:gd name="connsiteX27" fmla="*/ 0 w 2199099"/>
                  <a:gd name="connsiteY27" fmla="*/ 2022820 h 4716520"/>
                  <a:gd name="connsiteX28" fmla="*/ 1859628 w 2199099"/>
                  <a:gd name="connsiteY28" fmla="*/ 0 h 4716520"/>
                  <a:gd name="connsiteX0" fmla="*/ 1859628 w 2199099"/>
                  <a:gd name="connsiteY0" fmla="*/ 0 h 4716522"/>
                  <a:gd name="connsiteX1" fmla="*/ 1970347 w 2199099"/>
                  <a:gd name="connsiteY1" fmla="*/ 303427 h 4716522"/>
                  <a:gd name="connsiteX2" fmla="*/ 2038088 w 2199099"/>
                  <a:gd name="connsiteY2" fmla="*/ 524500 h 4716522"/>
                  <a:gd name="connsiteX3" fmla="*/ 2110634 w 2199099"/>
                  <a:gd name="connsiteY3" fmla="*/ 804020 h 4716522"/>
                  <a:gd name="connsiteX4" fmla="*/ 2166733 w 2199099"/>
                  <a:gd name="connsiteY4" fmla="*/ 1169858 h 4716522"/>
                  <a:gd name="connsiteX5" fmla="*/ 2194380 w 2199099"/>
                  <a:gd name="connsiteY5" fmla="*/ 1487564 h 4716522"/>
                  <a:gd name="connsiteX6" fmla="*/ 2198518 w 2199099"/>
                  <a:gd name="connsiteY6" fmla="*/ 1823768 h 4716522"/>
                  <a:gd name="connsiteX7" fmla="*/ 2180569 w 2199099"/>
                  <a:gd name="connsiteY7" fmla="*/ 2155817 h 4716522"/>
                  <a:gd name="connsiteX8" fmla="*/ 2151011 w 2199099"/>
                  <a:gd name="connsiteY8" fmla="*/ 2443353 h 4716522"/>
                  <a:gd name="connsiteX9" fmla="*/ 2107898 w 2199099"/>
                  <a:gd name="connsiteY9" fmla="*/ 2702577 h 4716522"/>
                  <a:gd name="connsiteX10" fmla="*/ 2062189 w 2199099"/>
                  <a:gd name="connsiteY10" fmla="*/ 2933675 h 4716522"/>
                  <a:gd name="connsiteX11" fmla="*/ 1973155 w 2199099"/>
                  <a:gd name="connsiteY11" fmla="*/ 3215309 h 4716522"/>
                  <a:gd name="connsiteX12" fmla="*/ 1881253 w 2199099"/>
                  <a:gd name="connsiteY12" fmla="*/ 3412445 h 4716522"/>
                  <a:gd name="connsiteX13" fmla="*/ 1737974 w 2199099"/>
                  <a:gd name="connsiteY13" fmla="*/ 3716008 h 4716522"/>
                  <a:gd name="connsiteX14" fmla="*/ 1581826 w 2199099"/>
                  <a:gd name="connsiteY14" fmla="*/ 3976125 h 4716522"/>
                  <a:gd name="connsiteX15" fmla="*/ 1420400 w 2199099"/>
                  <a:gd name="connsiteY15" fmla="*/ 4178392 h 4716522"/>
                  <a:gd name="connsiteX16" fmla="*/ 1277586 w 2199099"/>
                  <a:gd name="connsiteY16" fmla="*/ 4373051 h 4716522"/>
                  <a:gd name="connsiteX17" fmla="*/ 1131600 w 2199099"/>
                  <a:gd name="connsiteY17" fmla="*/ 4511841 h 4716522"/>
                  <a:gd name="connsiteX18" fmla="*/ 976053 w 2199099"/>
                  <a:gd name="connsiteY18" fmla="*/ 4636871 h 4716522"/>
                  <a:gd name="connsiteX19" fmla="*/ 778884 w 2199099"/>
                  <a:gd name="connsiteY19" fmla="*/ 4715135 h 4716522"/>
                  <a:gd name="connsiteX20" fmla="*/ 720381 w 2199099"/>
                  <a:gd name="connsiteY20" fmla="*/ 4574718 h 4716522"/>
                  <a:gd name="connsiteX21" fmla="*/ 648535 w 2199099"/>
                  <a:gd name="connsiteY21" fmla="*/ 4312595 h 4716522"/>
                  <a:gd name="connsiteX22" fmla="*/ 537075 w 2199099"/>
                  <a:gd name="connsiteY22" fmla="*/ 3911459 h 4716522"/>
                  <a:gd name="connsiteX23" fmla="*/ 381604 w 2199099"/>
                  <a:gd name="connsiteY23" fmla="*/ 3282969 h 4716522"/>
                  <a:gd name="connsiteX24" fmla="*/ 296480 w 2199099"/>
                  <a:gd name="connsiteY24" fmla="*/ 2908499 h 4716522"/>
                  <a:gd name="connsiteX25" fmla="*/ 201750 w 2199099"/>
                  <a:gd name="connsiteY25" fmla="*/ 2612605 h 4716522"/>
                  <a:gd name="connsiteX26" fmla="*/ 91219 w 2199099"/>
                  <a:gd name="connsiteY26" fmla="*/ 2280904 h 4716522"/>
                  <a:gd name="connsiteX27" fmla="*/ 0 w 2199099"/>
                  <a:gd name="connsiteY27" fmla="*/ 2022820 h 4716522"/>
                  <a:gd name="connsiteX28" fmla="*/ 1859628 w 2199099"/>
                  <a:gd name="connsiteY28" fmla="*/ 0 h 4716522"/>
                  <a:gd name="connsiteX0" fmla="*/ 1859628 w 2199099"/>
                  <a:gd name="connsiteY0" fmla="*/ 0 h 4716520"/>
                  <a:gd name="connsiteX1" fmla="*/ 1970347 w 2199099"/>
                  <a:gd name="connsiteY1" fmla="*/ 303427 h 4716520"/>
                  <a:gd name="connsiteX2" fmla="*/ 2038088 w 2199099"/>
                  <a:gd name="connsiteY2" fmla="*/ 524500 h 4716520"/>
                  <a:gd name="connsiteX3" fmla="*/ 2110634 w 2199099"/>
                  <a:gd name="connsiteY3" fmla="*/ 804020 h 4716520"/>
                  <a:gd name="connsiteX4" fmla="*/ 2166733 w 2199099"/>
                  <a:gd name="connsiteY4" fmla="*/ 1169858 h 4716520"/>
                  <a:gd name="connsiteX5" fmla="*/ 2194380 w 2199099"/>
                  <a:gd name="connsiteY5" fmla="*/ 1487564 h 4716520"/>
                  <a:gd name="connsiteX6" fmla="*/ 2198518 w 2199099"/>
                  <a:gd name="connsiteY6" fmla="*/ 1823768 h 4716520"/>
                  <a:gd name="connsiteX7" fmla="*/ 2180569 w 2199099"/>
                  <a:gd name="connsiteY7" fmla="*/ 2155817 h 4716520"/>
                  <a:gd name="connsiteX8" fmla="*/ 2151011 w 2199099"/>
                  <a:gd name="connsiteY8" fmla="*/ 2443353 h 4716520"/>
                  <a:gd name="connsiteX9" fmla="*/ 2107898 w 2199099"/>
                  <a:gd name="connsiteY9" fmla="*/ 2702577 h 4716520"/>
                  <a:gd name="connsiteX10" fmla="*/ 2062189 w 2199099"/>
                  <a:gd name="connsiteY10" fmla="*/ 2933675 h 4716520"/>
                  <a:gd name="connsiteX11" fmla="*/ 1973155 w 2199099"/>
                  <a:gd name="connsiteY11" fmla="*/ 3215309 h 4716520"/>
                  <a:gd name="connsiteX12" fmla="*/ 1881253 w 2199099"/>
                  <a:gd name="connsiteY12" fmla="*/ 3412445 h 4716520"/>
                  <a:gd name="connsiteX13" fmla="*/ 1737974 w 2199099"/>
                  <a:gd name="connsiteY13" fmla="*/ 3716008 h 4716520"/>
                  <a:gd name="connsiteX14" fmla="*/ 1581826 w 2199099"/>
                  <a:gd name="connsiteY14" fmla="*/ 3976125 h 4716520"/>
                  <a:gd name="connsiteX15" fmla="*/ 1435814 w 2199099"/>
                  <a:gd name="connsiteY15" fmla="*/ 4188622 h 4716520"/>
                  <a:gd name="connsiteX16" fmla="*/ 1277586 w 2199099"/>
                  <a:gd name="connsiteY16" fmla="*/ 4373051 h 4716520"/>
                  <a:gd name="connsiteX17" fmla="*/ 1131600 w 2199099"/>
                  <a:gd name="connsiteY17" fmla="*/ 4511841 h 4716520"/>
                  <a:gd name="connsiteX18" fmla="*/ 976053 w 2199099"/>
                  <a:gd name="connsiteY18" fmla="*/ 4636871 h 4716520"/>
                  <a:gd name="connsiteX19" fmla="*/ 778884 w 2199099"/>
                  <a:gd name="connsiteY19" fmla="*/ 4715135 h 4716520"/>
                  <a:gd name="connsiteX20" fmla="*/ 720381 w 2199099"/>
                  <a:gd name="connsiteY20" fmla="*/ 4574718 h 4716520"/>
                  <a:gd name="connsiteX21" fmla="*/ 648535 w 2199099"/>
                  <a:gd name="connsiteY21" fmla="*/ 4312595 h 4716520"/>
                  <a:gd name="connsiteX22" fmla="*/ 537075 w 2199099"/>
                  <a:gd name="connsiteY22" fmla="*/ 3911459 h 4716520"/>
                  <a:gd name="connsiteX23" fmla="*/ 381604 w 2199099"/>
                  <a:gd name="connsiteY23" fmla="*/ 3282969 h 4716520"/>
                  <a:gd name="connsiteX24" fmla="*/ 296480 w 2199099"/>
                  <a:gd name="connsiteY24" fmla="*/ 2908499 h 4716520"/>
                  <a:gd name="connsiteX25" fmla="*/ 201750 w 2199099"/>
                  <a:gd name="connsiteY25" fmla="*/ 2612605 h 4716520"/>
                  <a:gd name="connsiteX26" fmla="*/ 91219 w 2199099"/>
                  <a:gd name="connsiteY26" fmla="*/ 2280904 h 4716520"/>
                  <a:gd name="connsiteX27" fmla="*/ 0 w 2199099"/>
                  <a:gd name="connsiteY27" fmla="*/ 2022820 h 4716520"/>
                  <a:gd name="connsiteX28" fmla="*/ 1859628 w 2199099"/>
                  <a:gd name="connsiteY28" fmla="*/ 0 h 471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99099" h="4716520">
                    <a:moveTo>
                      <a:pt x="1859628" y="0"/>
                    </a:moveTo>
                    <a:lnTo>
                      <a:pt x="1970347" y="303427"/>
                    </a:lnTo>
                    <a:cubicBezTo>
                      <a:pt x="1992927" y="377118"/>
                      <a:pt x="2014707" y="441068"/>
                      <a:pt x="2038088" y="524500"/>
                    </a:cubicBezTo>
                    <a:cubicBezTo>
                      <a:pt x="2061469" y="607932"/>
                      <a:pt x="2089193" y="696460"/>
                      <a:pt x="2110634" y="804020"/>
                    </a:cubicBezTo>
                    <a:cubicBezTo>
                      <a:pt x="2132075" y="911580"/>
                      <a:pt x="2152775" y="1055934"/>
                      <a:pt x="2166733" y="1169858"/>
                    </a:cubicBezTo>
                    <a:cubicBezTo>
                      <a:pt x="2180691" y="1283782"/>
                      <a:pt x="2193135" y="1401445"/>
                      <a:pt x="2194380" y="1487564"/>
                    </a:cubicBezTo>
                    <a:cubicBezTo>
                      <a:pt x="2195625" y="1573683"/>
                      <a:pt x="2200820" y="1712393"/>
                      <a:pt x="2198518" y="1823768"/>
                    </a:cubicBezTo>
                    <a:cubicBezTo>
                      <a:pt x="2196216" y="1935143"/>
                      <a:pt x="2198026" y="1995350"/>
                      <a:pt x="2180569" y="2155817"/>
                    </a:cubicBezTo>
                    <a:cubicBezTo>
                      <a:pt x="2163112" y="2316284"/>
                      <a:pt x="2161572" y="2385111"/>
                      <a:pt x="2151011" y="2443353"/>
                    </a:cubicBezTo>
                    <a:cubicBezTo>
                      <a:pt x="2140450" y="2501596"/>
                      <a:pt x="2121245" y="2643929"/>
                      <a:pt x="2107898" y="2702577"/>
                    </a:cubicBezTo>
                    <a:cubicBezTo>
                      <a:pt x="2094551" y="2761225"/>
                      <a:pt x="2094925" y="2819411"/>
                      <a:pt x="2062189" y="2933675"/>
                    </a:cubicBezTo>
                    <a:cubicBezTo>
                      <a:pt x="2029453" y="3047939"/>
                      <a:pt x="2003311" y="3135514"/>
                      <a:pt x="1973155" y="3215309"/>
                    </a:cubicBezTo>
                    <a:cubicBezTo>
                      <a:pt x="1942999" y="3295104"/>
                      <a:pt x="1922523" y="3335523"/>
                      <a:pt x="1881253" y="3412445"/>
                    </a:cubicBezTo>
                    <a:cubicBezTo>
                      <a:pt x="1839983" y="3489367"/>
                      <a:pt x="1787879" y="3622061"/>
                      <a:pt x="1737974" y="3716008"/>
                    </a:cubicBezTo>
                    <a:cubicBezTo>
                      <a:pt x="1688069" y="3809955"/>
                      <a:pt x="1632122" y="3915774"/>
                      <a:pt x="1581826" y="3976125"/>
                    </a:cubicBezTo>
                    <a:cubicBezTo>
                      <a:pt x="1531530" y="4036476"/>
                      <a:pt x="1485251" y="4125918"/>
                      <a:pt x="1435814" y="4188622"/>
                    </a:cubicBezTo>
                    <a:lnTo>
                      <a:pt x="1277586" y="4373051"/>
                    </a:lnTo>
                    <a:lnTo>
                      <a:pt x="1131600" y="4511841"/>
                    </a:lnTo>
                    <a:lnTo>
                      <a:pt x="976053" y="4636871"/>
                    </a:lnTo>
                    <a:cubicBezTo>
                      <a:pt x="912681" y="4675681"/>
                      <a:pt x="821496" y="4725494"/>
                      <a:pt x="778884" y="4715135"/>
                    </a:cubicBezTo>
                    <a:cubicBezTo>
                      <a:pt x="736272" y="4704776"/>
                      <a:pt x="739882" y="4621524"/>
                      <a:pt x="720381" y="4574718"/>
                    </a:cubicBezTo>
                    <a:cubicBezTo>
                      <a:pt x="707329" y="4511482"/>
                      <a:pt x="677066" y="4422763"/>
                      <a:pt x="648535" y="4312595"/>
                    </a:cubicBezTo>
                    <a:cubicBezTo>
                      <a:pt x="611382" y="4178883"/>
                      <a:pt x="581563" y="4083063"/>
                      <a:pt x="537075" y="3911459"/>
                    </a:cubicBezTo>
                    <a:cubicBezTo>
                      <a:pt x="492587" y="3739855"/>
                      <a:pt x="421703" y="3450129"/>
                      <a:pt x="381604" y="3282969"/>
                    </a:cubicBezTo>
                    <a:cubicBezTo>
                      <a:pt x="341505" y="3115809"/>
                      <a:pt x="326456" y="3020226"/>
                      <a:pt x="296480" y="2908499"/>
                    </a:cubicBezTo>
                    <a:lnTo>
                      <a:pt x="201750" y="2612605"/>
                    </a:lnTo>
                    <a:lnTo>
                      <a:pt x="91219" y="2280904"/>
                    </a:lnTo>
                    <a:lnTo>
                      <a:pt x="0" y="2022820"/>
                    </a:lnTo>
                    <a:cubicBezTo>
                      <a:pt x="294735" y="1642669"/>
                      <a:pt x="1531237" y="286565"/>
                      <a:pt x="1859628" y="0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117830" y="692250"/>
                <a:ext cx="4744726" cy="3895639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82277"/>
                  <a:gd name="connsiteY0" fmla="*/ 261424 h 4851535"/>
                  <a:gd name="connsiteX1" fmla="*/ 3419751 w 4682277"/>
                  <a:gd name="connsiteY1" fmla="*/ 16980 h 4851535"/>
                  <a:gd name="connsiteX2" fmla="*/ 4433739 w 4682277"/>
                  <a:gd name="connsiteY2" fmla="*/ 732204 h 4851535"/>
                  <a:gd name="connsiteX3" fmla="*/ 4632915 w 4682277"/>
                  <a:gd name="connsiteY3" fmla="*/ 1999689 h 4851535"/>
                  <a:gd name="connsiteX4" fmla="*/ 3700408 w 4682277"/>
                  <a:gd name="connsiteY4" fmla="*/ 4543713 h 4851535"/>
                  <a:gd name="connsiteX5" fmla="*/ 1844448 w 4682277"/>
                  <a:gd name="connsiteY5" fmla="*/ 4643301 h 4851535"/>
                  <a:gd name="connsiteX6" fmla="*/ 866673 w 4682277"/>
                  <a:gd name="connsiteY6" fmla="*/ 3058945 h 4851535"/>
                  <a:gd name="connsiteX7" fmla="*/ 6594 w 4682277"/>
                  <a:gd name="connsiteY7" fmla="*/ 2325614 h 4851535"/>
                  <a:gd name="connsiteX8" fmla="*/ 513588 w 4682277"/>
                  <a:gd name="connsiteY8" fmla="*/ 1012861 h 4851535"/>
                  <a:gd name="connsiteX9" fmla="*/ 1310293 w 4682277"/>
                  <a:gd name="connsiteY9" fmla="*/ 677883 h 4851535"/>
                  <a:gd name="connsiteX10" fmla="*/ 2116052 w 4682277"/>
                  <a:gd name="connsiteY10" fmla="*/ 261424 h 4851535"/>
                  <a:gd name="connsiteX0" fmla="*/ 2116052 w 4818670"/>
                  <a:gd name="connsiteY0" fmla="*/ 261424 h 4658874"/>
                  <a:gd name="connsiteX1" fmla="*/ 3419751 w 4818670"/>
                  <a:gd name="connsiteY1" fmla="*/ 16980 h 4658874"/>
                  <a:gd name="connsiteX2" fmla="*/ 4433739 w 4818670"/>
                  <a:gd name="connsiteY2" fmla="*/ 732204 h 4658874"/>
                  <a:gd name="connsiteX3" fmla="*/ 4632915 w 4818670"/>
                  <a:gd name="connsiteY3" fmla="*/ 1999689 h 4658874"/>
                  <a:gd name="connsiteX4" fmla="*/ 1844448 w 4818670"/>
                  <a:gd name="connsiteY4" fmla="*/ 4643301 h 4658874"/>
                  <a:gd name="connsiteX5" fmla="*/ 866673 w 4818670"/>
                  <a:gd name="connsiteY5" fmla="*/ 3058945 h 4658874"/>
                  <a:gd name="connsiteX6" fmla="*/ 6594 w 4818670"/>
                  <a:gd name="connsiteY6" fmla="*/ 2325614 h 4658874"/>
                  <a:gd name="connsiteX7" fmla="*/ 513588 w 4818670"/>
                  <a:gd name="connsiteY7" fmla="*/ 1012861 h 4658874"/>
                  <a:gd name="connsiteX8" fmla="*/ 1310293 w 4818670"/>
                  <a:gd name="connsiteY8" fmla="*/ 677883 h 4658874"/>
                  <a:gd name="connsiteX9" fmla="*/ 2116052 w 4818670"/>
                  <a:gd name="connsiteY9" fmla="*/ 261424 h 4658874"/>
                  <a:gd name="connsiteX0" fmla="*/ 2116052 w 4890936"/>
                  <a:gd name="connsiteY0" fmla="*/ 261424 h 3063464"/>
                  <a:gd name="connsiteX1" fmla="*/ 3419751 w 4890936"/>
                  <a:gd name="connsiteY1" fmla="*/ 16980 h 3063464"/>
                  <a:gd name="connsiteX2" fmla="*/ 4433739 w 4890936"/>
                  <a:gd name="connsiteY2" fmla="*/ 732204 h 3063464"/>
                  <a:gd name="connsiteX3" fmla="*/ 4632915 w 4890936"/>
                  <a:gd name="connsiteY3" fmla="*/ 1999689 h 3063464"/>
                  <a:gd name="connsiteX4" fmla="*/ 866673 w 4890936"/>
                  <a:gd name="connsiteY4" fmla="*/ 3058945 h 3063464"/>
                  <a:gd name="connsiteX5" fmla="*/ 6594 w 4890936"/>
                  <a:gd name="connsiteY5" fmla="*/ 2325614 h 3063464"/>
                  <a:gd name="connsiteX6" fmla="*/ 513588 w 4890936"/>
                  <a:gd name="connsiteY6" fmla="*/ 1012861 h 3063464"/>
                  <a:gd name="connsiteX7" fmla="*/ 1310293 w 4890936"/>
                  <a:gd name="connsiteY7" fmla="*/ 677883 h 3063464"/>
                  <a:gd name="connsiteX8" fmla="*/ 2116052 w 4890936"/>
                  <a:gd name="connsiteY8" fmla="*/ 261424 h 3063464"/>
                  <a:gd name="connsiteX0" fmla="*/ 2116052 w 4533241"/>
                  <a:gd name="connsiteY0" fmla="*/ 261424 h 3120580"/>
                  <a:gd name="connsiteX1" fmla="*/ 3419751 w 4533241"/>
                  <a:gd name="connsiteY1" fmla="*/ 16980 h 3120580"/>
                  <a:gd name="connsiteX2" fmla="*/ 4433739 w 4533241"/>
                  <a:gd name="connsiteY2" fmla="*/ 732204 h 3120580"/>
                  <a:gd name="connsiteX3" fmla="*/ 866673 w 4533241"/>
                  <a:gd name="connsiteY3" fmla="*/ 3058945 h 3120580"/>
                  <a:gd name="connsiteX4" fmla="*/ 6594 w 4533241"/>
                  <a:gd name="connsiteY4" fmla="*/ 2325614 h 3120580"/>
                  <a:gd name="connsiteX5" fmla="*/ 513588 w 4533241"/>
                  <a:gd name="connsiteY5" fmla="*/ 1012861 h 3120580"/>
                  <a:gd name="connsiteX6" fmla="*/ 1310293 w 4533241"/>
                  <a:gd name="connsiteY6" fmla="*/ 677883 h 3120580"/>
                  <a:gd name="connsiteX7" fmla="*/ 2116052 w 4533241"/>
                  <a:gd name="connsiteY7" fmla="*/ 261424 h 3120580"/>
                  <a:gd name="connsiteX0" fmla="*/ 2116052 w 3444570"/>
                  <a:gd name="connsiteY0" fmla="*/ 419466 h 3321437"/>
                  <a:gd name="connsiteX1" fmla="*/ 3419751 w 3444570"/>
                  <a:gd name="connsiteY1" fmla="*/ 175022 h 3321437"/>
                  <a:gd name="connsiteX2" fmla="*/ 866673 w 3444570"/>
                  <a:gd name="connsiteY2" fmla="*/ 3216987 h 3321437"/>
                  <a:gd name="connsiteX3" fmla="*/ 6594 w 3444570"/>
                  <a:gd name="connsiteY3" fmla="*/ 2483656 h 3321437"/>
                  <a:gd name="connsiteX4" fmla="*/ 513588 w 3444570"/>
                  <a:gd name="connsiteY4" fmla="*/ 1170903 h 3321437"/>
                  <a:gd name="connsiteX5" fmla="*/ 1310293 w 3444570"/>
                  <a:gd name="connsiteY5" fmla="*/ 835925 h 3321437"/>
                  <a:gd name="connsiteX6" fmla="*/ 2116052 w 3444570"/>
                  <a:gd name="connsiteY6" fmla="*/ 419466 h 3321437"/>
                  <a:gd name="connsiteX0" fmla="*/ 1875070 w 3203588"/>
                  <a:gd name="connsiteY0" fmla="*/ 419466 h 3307992"/>
                  <a:gd name="connsiteX1" fmla="*/ 3178769 w 3203588"/>
                  <a:gd name="connsiteY1" fmla="*/ 175022 h 3307992"/>
                  <a:gd name="connsiteX2" fmla="*/ 625691 w 3203588"/>
                  <a:gd name="connsiteY2" fmla="*/ 3216987 h 3307992"/>
                  <a:gd name="connsiteX3" fmla="*/ 16886 w 3203588"/>
                  <a:gd name="connsiteY3" fmla="*/ 2392404 h 3307992"/>
                  <a:gd name="connsiteX4" fmla="*/ 272606 w 3203588"/>
                  <a:gd name="connsiteY4" fmla="*/ 1170903 h 3307992"/>
                  <a:gd name="connsiteX5" fmla="*/ 1069311 w 3203588"/>
                  <a:gd name="connsiteY5" fmla="*/ 835925 h 3307992"/>
                  <a:gd name="connsiteX6" fmla="*/ 1875070 w 3203588"/>
                  <a:gd name="connsiteY6" fmla="*/ 419466 h 3307992"/>
                  <a:gd name="connsiteX0" fmla="*/ 2116052 w 3444570"/>
                  <a:gd name="connsiteY0" fmla="*/ 419466 h 3317905"/>
                  <a:gd name="connsiteX1" fmla="*/ 3419751 w 3444570"/>
                  <a:gd name="connsiteY1" fmla="*/ 175022 h 3317905"/>
                  <a:gd name="connsiteX2" fmla="*/ 866673 w 3444570"/>
                  <a:gd name="connsiteY2" fmla="*/ 3216987 h 3317905"/>
                  <a:gd name="connsiteX3" fmla="*/ 6594 w 3444570"/>
                  <a:gd name="connsiteY3" fmla="*/ 2460843 h 3317905"/>
                  <a:gd name="connsiteX4" fmla="*/ 513588 w 3444570"/>
                  <a:gd name="connsiteY4" fmla="*/ 1170903 h 3317905"/>
                  <a:gd name="connsiteX5" fmla="*/ 1310293 w 3444570"/>
                  <a:gd name="connsiteY5" fmla="*/ 835925 h 3317905"/>
                  <a:gd name="connsiteX6" fmla="*/ 2116052 w 3444570"/>
                  <a:gd name="connsiteY6" fmla="*/ 419466 h 3317905"/>
                  <a:gd name="connsiteX0" fmla="*/ 2116052 w 3444570"/>
                  <a:gd name="connsiteY0" fmla="*/ 419466 h 3219846"/>
                  <a:gd name="connsiteX1" fmla="*/ 3419751 w 3444570"/>
                  <a:gd name="connsiteY1" fmla="*/ 175022 h 3219846"/>
                  <a:gd name="connsiteX2" fmla="*/ 866673 w 3444570"/>
                  <a:gd name="connsiteY2" fmla="*/ 3216987 h 3219846"/>
                  <a:gd name="connsiteX3" fmla="*/ 6594 w 3444570"/>
                  <a:gd name="connsiteY3" fmla="*/ 2460843 h 3219846"/>
                  <a:gd name="connsiteX4" fmla="*/ 513588 w 3444570"/>
                  <a:gd name="connsiteY4" fmla="*/ 1170903 h 3219846"/>
                  <a:gd name="connsiteX5" fmla="*/ 1310293 w 3444570"/>
                  <a:gd name="connsiteY5" fmla="*/ 835925 h 3219846"/>
                  <a:gd name="connsiteX6" fmla="*/ 2116052 w 3444570"/>
                  <a:gd name="connsiteY6" fmla="*/ 419466 h 3219846"/>
                  <a:gd name="connsiteX0" fmla="*/ 2116052 w 3444570"/>
                  <a:gd name="connsiteY0" fmla="*/ 419466 h 3221221"/>
                  <a:gd name="connsiteX1" fmla="*/ 3419751 w 3444570"/>
                  <a:gd name="connsiteY1" fmla="*/ 175022 h 3221221"/>
                  <a:gd name="connsiteX2" fmla="*/ 866673 w 3444570"/>
                  <a:gd name="connsiteY2" fmla="*/ 3216987 h 3221221"/>
                  <a:gd name="connsiteX3" fmla="*/ 6594 w 3444570"/>
                  <a:gd name="connsiteY3" fmla="*/ 2460843 h 3221221"/>
                  <a:gd name="connsiteX4" fmla="*/ 513588 w 3444570"/>
                  <a:gd name="connsiteY4" fmla="*/ 1170903 h 3221221"/>
                  <a:gd name="connsiteX5" fmla="*/ 1310293 w 3444570"/>
                  <a:gd name="connsiteY5" fmla="*/ 835925 h 3221221"/>
                  <a:gd name="connsiteX6" fmla="*/ 2116052 w 3444570"/>
                  <a:gd name="connsiteY6" fmla="*/ 419466 h 3221221"/>
                  <a:gd name="connsiteX0" fmla="*/ 2116052 w 3444570"/>
                  <a:gd name="connsiteY0" fmla="*/ 419466 h 3235762"/>
                  <a:gd name="connsiteX1" fmla="*/ 3419751 w 3444570"/>
                  <a:gd name="connsiteY1" fmla="*/ 175022 h 3235762"/>
                  <a:gd name="connsiteX2" fmla="*/ 866673 w 3444570"/>
                  <a:gd name="connsiteY2" fmla="*/ 3216987 h 3235762"/>
                  <a:gd name="connsiteX3" fmla="*/ 6594 w 3444570"/>
                  <a:gd name="connsiteY3" fmla="*/ 2460843 h 3235762"/>
                  <a:gd name="connsiteX4" fmla="*/ 513588 w 3444570"/>
                  <a:gd name="connsiteY4" fmla="*/ 1170903 h 3235762"/>
                  <a:gd name="connsiteX5" fmla="*/ 1310293 w 3444570"/>
                  <a:gd name="connsiteY5" fmla="*/ 835925 h 3235762"/>
                  <a:gd name="connsiteX6" fmla="*/ 2116052 w 3444570"/>
                  <a:gd name="connsiteY6" fmla="*/ 419466 h 3235762"/>
                  <a:gd name="connsiteX0" fmla="*/ 2116052 w 3444570"/>
                  <a:gd name="connsiteY0" fmla="*/ 419466 h 3247913"/>
                  <a:gd name="connsiteX1" fmla="*/ 3419751 w 3444570"/>
                  <a:gd name="connsiteY1" fmla="*/ 175022 h 3247913"/>
                  <a:gd name="connsiteX2" fmla="*/ 866673 w 3444570"/>
                  <a:gd name="connsiteY2" fmla="*/ 3216987 h 3247913"/>
                  <a:gd name="connsiteX3" fmla="*/ 6594 w 3444570"/>
                  <a:gd name="connsiteY3" fmla="*/ 2460843 h 3247913"/>
                  <a:gd name="connsiteX4" fmla="*/ 513588 w 3444570"/>
                  <a:gd name="connsiteY4" fmla="*/ 1170903 h 3247913"/>
                  <a:gd name="connsiteX5" fmla="*/ 1310293 w 3444570"/>
                  <a:gd name="connsiteY5" fmla="*/ 835925 h 3247913"/>
                  <a:gd name="connsiteX6" fmla="*/ 2116052 w 3444570"/>
                  <a:gd name="connsiteY6" fmla="*/ 419466 h 3247913"/>
                  <a:gd name="connsiteX0" fmla="*/ 2116052 w 3444570"/>
                  <a:gd name="connsiteY0" fmla="*/ 419466 h 3259948"/>
                  <a:gd name="connsiteX1" fmla="*/ 3419751 w 3444570"/>
                  <a:gd name="connsiteY1" fmla="*/ 175022 h 3259948"/>
                  <a:gd name="connsiteX2" fmla="*/ 866673 w 3444570"/>
                  <a:gd name="connsiteY2" fmla="*/ 3216987 h 3259948"/>
                  <a:gd name="connsiteX3" fmla="*/ 6594 w 3444570"/>
                  <a:gd name="connsiteY3" fmla="*/ 2460843 h 3259948"/>
                  <a:gd name="connsiteX4" fmla="*/ 513588 w 3444570"/>
                  <a:gd name="connsiteY4" fmla="*/ 1170903 h 3259948"/>
                  <a:gd name="connsiteX5" fmla="*/ 1310293 w 3444570"/>
                  <a:gd name="connsiteY5" fmla="*/ 835925 h 3259948"/>
                  <a:gd name="connsiteX6" fmla="*/ 2116052 w 3444570"/>
                  <a:gd name="connsiteY6" fmla="*/ 419466 h 3259948"/>
                  <a:gd name="connsiteX0" fmla="*/ 2116052 w 3444570"/>
                  <a:gd name="connsiteY0" fmla="*/ 419466 h 3245152"/>
                  <a:gd name="connsiteX1" fmla="*/ 3419751 w 3444570"/>
                  <a:gd name="connsiteY1" fmla="*/ 175022 h 3245152"/>
                  <a:gd name="connsiteX2" fmla="*/ 866673 w 3444570"/>
                  <a:gd name="connsiteY2" fmla="*/ 3216987 h 3245152"/>
                  <a:gd name="connsiteX3" fmla="*/ 6594 w 3444570"/>
                  <a:gd name="connsiteY3" fmla="*/ 2460843 h 3245152"/>
                  <a:gd name="connsiteX4" fmla="*/ 513588 w 3444570"/>
                  <a:gd name="connsiteY4" fmla="*/ 1170903 h 3245152"/>
                  <a:gd name="connsiteX5" fmla="*/ 1310293 w 3444570"/>
                  <a:gd name="connsiteY5" fmla="*/ 835925 h 3245152"/>
                  <a:gd name="connsiteX6" fmla="*/ 2116052 w 3444570"/>
                  <a:gd name="connsiteY6" fmla="*/ 419466 h 3245152"/>
                  <a:gd name="connsiteX0" fmla="*/ 2116052 w 3425098"/>
                  <a:gd name="connsiteY0" fmla="*/ 356858 h 3181325"/>
                  <a:gd name="connsiteX1" fmla="*/ 3419751 w 3425098"/>
                  <a:gd name="connsiteY1" fmla="*/ 112414 h 3181325"/>
                  <a:gd name="connsiteX2" fmla="*/ 866673 w 3425098"/>
                  <a:gd name="connsiteY2" fmla="*/ 3154379 h 3181325"/>
                  <a:gd name="connsiteX3" fmla="*/ 6594 w 3425098"/>
                  <a:gd name="connsiteY3" fmla="*/ 2398235 h 3181325"/>
                  <a:gd name="connsiteX4" fmla="*/ 513588 w 3425098"/>
                  <a:gd name="connsiteY4" fmla="*/ 1108295 h 3181325"/>
                  <a:gd name="connsiteX5" fmla="*/ 1310293 w 3425098"/>
                  <a:gd name="connsiteY5" fmla="*/ 773317 h 3181325"/>
                  <a:gd name="connsiteX6" fmla="*/ 2116052 w 3425098"/>
                  <a:gd name="connsiteY6" fmla="*/ 356858 h 3181325"/>
                  <a:gd name="connsiteX0" fmla="*/ 2116052 w 3441008"/>
                  <a:gd name="connsiteY0" fmla="*/ 320620 h 3144412"/>
                  <a:gd name="connsiteX1" fmla="*/ 3419751 w 3441008"/>
                  <a:gd name="connsiteY1" fmla="*/ 76176 h 3144412"/>
                  <a:gd name="connsiteX2" fmla="*/ 866673 w 3441008"/>
                  <a:gd name="connsiteY2" fmla="*/ 3118141 h 3144412"/>
                  <a:gd name="connsiteX3" fmla="*/ 6594 w 3441008"/>
                  <a:gd name="connsiteY3" fmla="*/ 2361997 h 3144412"/>
                  <a:gd name="connsiteX4" fmla="*/ 513588 w 3441008"/>
                  <a:gd name="connsiteY4" fmla="*/ 1072057 h 3144412"/>
                  <a:gd name="connsiteX5" fmla="*/ 1310293 w 3441008"/>
                  <a:gd name="connsiteY5" fmla="*/ 737079 h 3144412"/>
                  <a:gd name="connsiteX6" fmla="*/ 2116052 w 3441008"/>
                  <a:gd name="connsiteY6" fmla="*/ 320620 h 3144412"/>
                  <a:gd name="connsiteX0" fmla="*/ 2116052 w 3448269"/>
                  <a:gd name="connsiteY0" fmla="*/ 300281 h 3123697"/>
                  <a:gd name="connsiteX1" fmla="*/ 3419751 w 3448269"/>
                  <a:gd name="connsiteY1" fmla="*/ 55837 h 3123697"/>
                  <a:gd name="connsiteX2" fmla="*/ 866673 w 3448269"/>
                  <a:gd name="connsiteY2" fmla="*/ 3097802 h 3123697"/>
                  <a:gd name="connsiteX3" fmla="*/ 6594 w 3448269"/>
                  <a:gd name="connsiteY3" fmla="*/ 2341658 h 3123697"/>
                  <a:gd name="connsiteX4" fmla="*/ 513588 w 3448269"/>
                  <a:gd name="connsiteY4" fmla="*/ 1051718 h 3123697"/>
                  <a:gd name="connsiteX5" fmla="*/ 1310293 w 3448269"/>
                  <a:gd name="connsiteY5" fmla="*/ 716740 h 3123697"/>
                  <a:gd name="connsiteX6" fmla="*/ 2116052 w 3448269"/>
                  <a:gd name="connsiteY6" fmla="*/ 300281 h 3123697"/>
                  <a:gd name="connsiteX0" fmla="*/ 2116052 w 3450216"/>
                  <a:gd name="connsiteY0" fmla="*/ 294862 h 3118176"/>
                  <a:gd name="connsiteX1" fmla="*/ 3419751 w 3450216"/>
                  <a:gd name="connsiteY1" fmla="*/ 50418 h 3118176"/>
                  <a:gd name="connsiteX2" fmla="*/ 866673 w 3450216"/>
                  <a:gd name="connsiteY2" fmla="*/ 3092383 h 3118176"/>
                  <a:gd name="connsiteX3" fmla="*/ 6594 w 3450216"/>
                  <a:gd name="connsiteY3" fmla="*/ 2336239 h 3118176"/>
                  <a:gd name="connsiteX4" fmla="*/ 513588 w 3450216"/>
                  <a:gd name="connsiteY4" fmla="*/ 1046299 h 3118176"/>
                  <a:gd name="connsiteX5" fmla="*/ 1310293 w 3450216"/>
                  <a:gd name="connsiteY5" fmla="*/ 711321 h 3118176"/>
                  <a:gd name="connsiteX6" fmla="*/ 2116052 w 3450216"/>
                  <a:gd name="connsiteY6" fmla="*/ 294862 h 3118176"/>
                  <a:gd name="connsiteX0" fmla="*/ 2116052 w 3419751"/>
                  <a:gd name="connsiteY0" fmla="*/ 294862 h 3092383"/>
                  <a:gd name="connsiteX1" fmla="*/ 3419751 w 3419751"/>
                  <a:gd name="connsiteY1" fmla="*/ 50418 h 3092383"/>
                  <a:gd name="connsiteX2" fmla="*/ 866673 w 3419751"/>
                  <a:gd name="connsiteY2" fmla="*/ 3092383 h 3092383"/>
                  <a:gd name="connsiteX3" fmla="*/ 6594 w 3419751"/>
                  <a:gd name="connsiteY3" fmla="*/ 2336239 h 3092383"/>
                  <a:gd name="connsiteX4" fmla="*/ 513588 w 3419751"/>
                  <a:gd name="connsiteY4" fmla="*/ 1046299 h 3092383"/>
                  <a:gd name="connsiteX5" fmla="*/ 1310293 w 3419751"/>
                  <a:gd name="connsiteY5" fmla="*/ 711321 h 3092383"/>
                  <a:gd name="connsiteX6" fmla="*/ 2116052 w 3419751"/>
                  <a:gd name="connsiteY6" fmla="*/ 294862 h 3092383"/>
                  <a:gd name="connsiteX0" fmla="*/ 2116052 w 3419751"/>
                  <a:gd name="connsiteY0" fmla="*/ 294782 h 3092303"/>
                  <a:gd name="connsiteX1" fmla="*/ 3419751 w 3419751"/>
                  <a:gd name="connsiteY1" fmla="*/ 50338 h 3092303"/>
                  <a:gd name="connsiteX2" fmla="*/ 866673 w 3419751"/>
                  <a:gd name="connsiteY2" fmla="*/ 3092303 h 3092303"/>
                  <a:gd name="connsiteX3" fmla="*/ 6594 w 3419751"/>
                  <a:gd name="connsiteY3" fmla="*/ 2336159 h 3092303"/>
                  <a:gd name="connsiteX4" fmla="*/ 513588 w 3419751"/>
                  <a:gd name="connsiteY4" fmla="*/ 1046219 h 3092303"/>
                  <a:gd name="connsiteX5" fmla="*/ 1297935 w 3419751"/>
                  <a:gd name="connsiteY5" fmla="*/ 706679 h 3092303"/>
                  <a:gd name="connsiteX6" fmla="*/ 2116052 w 3419751"/>
                  <a:gd name="connsiteY6" fmla="*/ 294782 h 3092303"/>
                  <a:gd name="connsiteX0" fmla="*/ 2116052 w 3419751"/>
                  <a:gd name="connsiteY0" fmla="*/ 294388 h 3091909"/>
                  <a:gd name="connsiteX1" fmla="*/ 3419751 w 3419751"/>
                  <a:gd name="connsiteY1" fmla="*/ 49944 h 3091909"/>
                  <a:gd name="connsiteX2" fmla="*/ 866673 w 3419751"/>
                  <a:gd name="connsiteY2" fmla="*/ 3091909 h 3091909"/>
                  <a:gd name="connsiteX3" fmla="*/ 6594 w 3419751"/>
                  <a:gd name="connsiteY3" fmla="*/ 2335765 h 3091909"/>
                  <a:gd name="connsiteX4" fmla="*/ 513588 w 3419751"/>
                  <a:gd name="connsiteY4" fmla="*/ 1045825 h 3091909"/>
                  <a:gd name="connsiteX5" fmla="*/ 1297935 w 3419751"/>
                  <a:gd name="connsiteY5" fmla="*/ 683472 h 3091909"/>
                  <a:gd name="connsiteX6" fmla="*/ 2116052 w 3419751"/>
                  <a:gd name="connsiteY6" fmla="*/ 294388 h 3091909"/>
                  <a:gd name="connsiteX0" fmla="*/ 2116052 w 3444608"/>
                  <a:gd name="connsiteY0" fmla="*/ 411932 h 3218578"/>
                  <a:gd name="connsiteX1" fmla="*/ 3419751 w 3444608"/>
                  <a:gd name="connsiteY1" fmla="*/ 176613 h 3218578"/>
                  <a:gd name="connsiteX2" fmla="*/ 866673 w 3444608"/>
                  <a:gd name="connsiteY2" fmla="*/ 3218578 h 3218578"/>
                  <a:gd name="connsiteX3" fmla="*/ 6594 w 3444608"/>
                  <a:gd name="connsiteY3" fmla="*/ 2462434 h 3218578"/>
                  <a:gd name="connsiteX4" fmla="*/ 513588 w 3444608"/>
                  <a:gd name="connsiteY4" fmla="*/ 1172494 h 3218578"/>
                  <a:gd name="connsiteX5" fmla="*/ 1297935 w 3444608"/>
                  <a:gd name="connsiteY5" fmla="*/ 810141 h 3218578"/>
                  <a:gd name="connsiteX6" fmla="*/ 2116052 w 3444608"/>
                  <a:gd name="connsiteY6" fmla="*/ 411932 h 3218578"/>
                  <a:gd name="connsiteX0" fmla="*/ 2116052 w 3442838"/>
                  <a:gd name="connsiteY0" fmla="*/ 312815 h 3119461"/>
                  <a:gd name="connsiteX1" fmla="*/ 3419751 w 3442838"/>
                  <a:gd name="connsiteY1" fmla="*/ 77496 h 3119461"/>
                  <a:gd name="connsiteX2" fmla="*/ 866673 w 3442838"/>
                  <a:gd name="connsiteY2" fmla="*/ 3119461 h 3119461"/>
                  <a:gd name="connsiteX3" fmla="*/ 6594 w 3442838"/>
                  <a:gd name="connsiteY3" fmla="*/ 2363317 h 3119461"/>
                  <a:gd name="connsiteX4" fmla="*/ 513588 w 3442838"/>
                  <a:gd name="connsiteY4" fmla="*/ 1073377 h 3119461"/>
                  <a:gd name="connsiteX5" fmla="*/ 1297935 w 3442838"/>
                  <a:gd name="connsiteY5" fmla="*/ 711024 h 3119461"/>
                  <a:gd name="connsiteX6" fmla="*/ 2116052 w 3442838"/>
                  <a:gd name="connsiteY6" fmla="*/ 312815 h 3119461"/>
                  <a:gd name="connsiteX0" fmla="*/ 2116052 w 3448372"/>
                  <a:gd name="connsiteY0" fmla="*/ 303445 h 3110091"/>
                  <a:gd name="connsiteX1" fmla="*/ 3419751 w 3448372"/>
                  <a:gd name="connsiteY1" fmla="*/ 68126 h 3110091"/>
                  <a:gd name="connsiteX2" fmla="*/ 866673 w 3448372"/>
                  <a:gd name="connsiteY2" fmla="*/ 3110091 h 3110091"/>
                  <a:gd name="connsiteX3" fmla="*/ 6594 w 3448372"/>
                  <a:gd name="connsiteY3" fmla="*/ 2353947 h 3110091"/>
                  <a:gd name="connsiteX4" fmla="*/ 513588 w 3448372"/>
                  <a:gd name="connsiteY4" fmla="*/ 1064007 h 3110091"/>
                  <a:gd name="connsiteX5" fmla="*/ 1297935 w 3448372"/>
                  <a:gd name="connsiteY5" fmla="*/ 701654 h 3110091"/>
                  <a:gd name="connsiteX6" fmla="*/ 2116052 w 3448372"/>
                  <a:gd name="connsiteY6" fmla="*/ 303445 h 3110091"/>
                  <a:gd name="connsiteX0" fmla="*/ 2115619 w 3447939"/>
                  <a:gd name="connsiteY0" fmla="*/ 303445 h 3110091"/>
                  <a:gd name="connsiteX1" fmla="*/ 3419318 w 3447939"/>
                  <a:gd name="connsiteY1" fmla="*/ 68126 h 3110091"/>
                  <a:gd name="connsiteX2" fmla="*/ 866240 w 3447939"/>
                  <a:gd name="connsiteY2" fmla="*/ 3110091 h 3110091"/>
                  <a:gd name="connsiteX3" fmla="*/ 6161 w 3447939"/>
                  <a:gd name="connsiteY3" fmla="*/ 2353947 h 3110091"/>
                  <a:gd name="connsiteX4" fmla="*/ 513155 w 3447939"/>
                  <a:gd name="connsiteY4" fmla="*/ 1064007 h 3110091"/>
                  <a:gd name="connsiteX5" fmla="*/ 1297502 w 3447939"/>
                  <a:gd name="connsiteY5" fmla="*/ 701654 h 3110091"/>
                  <a:gd name="connsiteX6" fmla="*/ 2115619 w 3447939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19894"/>
                  <a:gd name="connsiteY0" fmla="*/ 303445 h 3110091"/>
                  <a:gd name="connsiteX1" fmla="*/ 3419894 w 3419894"/>
                  <a:gd name="connsiteY1" fmla="*/ 68126 h 3110091"/>
                  <a:gd name="connsiteX2" fmla="*/ 866816 w 3419894"/>
                  <a:gd name="connsiteY2" fmla="*/ 3110091 h 3110091"/>
                  <a:gd name="connsiteX3" fmla="*/ 6737 w 3419894"/>
                  <a:gd name="connsiteY3" fmla="*/ 2353947 h 3110091"/>
                  <a:gd name="connsiteX4" fmla="*/ 501373 w 3419894"/>
                  <a:gd name="connsiteY4" fmla="*/ 1059444 h 3110091"/>
                  <a:gd name="connsiteX5" fmla="*/ 1298078 w 3419894"/>
                  <a:gd name="connsiteY5" fmla="*/ 701654 h 3110091"/>
                  <a:gd name="connsiteX6" fmla="*/ 2116195 w 3419894"/>
                  <a:gd name="connsiteY6" fmla="*/ 303445 h 31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9894" h="3110091">
                    <a:moveTo>
                      <a:pt x="2116195" y="303445"/>
                    </a:moveTo>
                    <a:cubicBezTo>
                      <a:pt x="2482189" y="197857"/>
                      <a:pt x="3129695" y="-144144"/>
                      <a:pt x="3419894" y="68126"/>
                    </a:cubicBezTo>
                    <a:lnTo>
                      <a:pt x="866816" y="3110091"/>
                    </a:lnTo>
                    <a:cubicBezTo>
                      <a:pt x="643975" y="2765611"/>
                      <a:pt x="67644" y="2695721"/>
                      <a:pt x="6737" y="2353947"/>
                    </a:cubicBezTo>
                    <a:cubicBezTo>
                      <a:pt x="-54170" y="2012173"/>
                      <a:pt x="312925" y="1347754"/>
                      <a:pt x="501373" y="1059444"/>
                    </a:cubicBezTo>
                    <a:cubicBezTo>
                      <a:pt x="718656" y="784822"/>
                      <a:pt x="1028941" y="827654"/>
                      <a:pt x="1298078" y="701654"/>
                    </a:cubicBezTo>
                    <a:cubicBezTo>
                      <a:pt x="1567215" y="575654"/>
                      <a:pt x="1750201" y="409033"/>
                      <a:pt x="2116195" y="303445"/>
                    </a:cubicBez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543961" y="3160909"/>
                <a:ext cx="144000" cy="14400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2085" y="5492962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6712656" y="476672"/>
                    <a:ext cx="4641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" name="TextBox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2656" y="476672"/>
                    <a:ext cx="464101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124898" y="4516162"/>
                    <a:ext cx="4596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4898" y="4516162"/>
                    <a:ext cx="459677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6119685" y="5442230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9685" y="5442230"/>
                    <a:ext cx="432048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215647" y="2982219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/>
                            </a:rPr>
                            <m:t>𝑝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647" y="2982219"/>
                    <a:ext cx="432048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6560584" y="2612887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0584" y="2612887"/>
                    <a:ext cx="432048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162776" y="4396205"/>
                    <a:ext cx="4320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2776" y="4396205"/>
                    <a:ext cx="432048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Rectangle 57"/>
            <p:cNvSpPr/>
            <p:nvPr/>
          </p:nvSpPr>
          <p:spPr>
            <a:xfrm>
              <a:off x="3918251" y="3945868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4017251" y="4017868"/>
              <a:ext cx="2141149" cy="168333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3311783" y="4796127"/>
              <a:ext cx="2891617" cy="95007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606552" y="374546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52" y="3745468"/>
                  <a:ext cx="432048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/>
          <p:cNvSpPr/>
          <p:nvPr/>
        </p:nvSpPr>
        <p:spPr>
          <a:xfrm>
            <a:off x="775920" y="2759453"/>
            <a:ext cx="144000" cy="1440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8402" y="4572000"/>
                <a:ext cx="31878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2" y="4572000"/>
                <a:ext cx="3187859" cy="120032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402" y="684910"/>
            <a:ext cx="9019398" cy="6249290"/>
            <a:chOff x="48402" y="684910"/>
            <a:chExt cx="9019398" cy="6249290"/>
          </a:xfrm>
        </p:grpSpPr>
        <p:sp>
          <p:nvSpPr>
            <p:cNvPr id="51" name="TextBox 50"/>
            <p:cNvSpPr txBox="1"/>
            <p:nvPr/>
          </p:nvSpPr>
          <p:spPr>
            <a:xfrm>
              <a:off x="971670" y="1542871"/>
              <a:ext cx="15121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defender’s arrival point</a:t>
              </a:r>
            </a:p>
            <a:p>
              <a:r>
                <a:rPr lang="en-CA" dirty="0" smtClean="0"/>
                <a:t>= attacker’s crossing point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683670" y="160020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/>
            <p:cNvSpPr/>
            <p:nvPr/>
          </p:nvSpPr>
          <p:spPr>
            <a:xfrm>
              <a:off x="804225" y="2033041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5920" y="2265202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587080" y="95753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/>
            <p:cNvCxnSpPr>
              <a:stCxn id="31" idx="1"/>
              <a:endCxn id="31" idx="7"/>
            </p:cNvCxnSpPr>
            <p:nvPr/>
          </p:nvCxnSpPr>
          <p:spPr>
            <a:xfrm flipH="1">
              <a:off x="3789493" y="97880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6772209" y="41245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4449961" y="265535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31" idx="1"/>
            </p:cNvCxnSpPr>
            <p:nvPr/>
          </p:nvCxnSpPr>
          <p:spPr>
            <a:xfrm flipH="1">
              <a:off x="5539408" y="978805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4" idx="2"/>
            </p:cNvCxnSpPr>
            <p:nvPr/>
          </p:nvCxnSpPr>
          <p:spPr>
            <a:xfrm flipH="1">
              <a:off x="3774467" y="2917158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Freeform 41"/>
            <p:cNvSpPr/>
            <p:nvPr/>
          </p:nvSpPr>
          <p:spPr>
            <a:xfrm rot="217942">
              <a:off x="5071600" y="956574"/>
              <a:ext cx="3985673" cy="3605759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175933 w 3482974"/>
                <a:gd name="connsiteY19" fmla="*/ 268005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55333 w 3482974"/>
                <a:gd name="connsiteY20" fmla="*/ 403472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00867 w 3482974"/>
                <a:gd name="connsiteY21" fmla="*/ 568572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46398 w 3482974"/>
                <a:gd name="connsiteY22" fmla="*/ 784475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90332 w 3482974"/>
                <a:gd name="connsiteY23" fmla="*/ 949575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18933 w 3482974"/>
                <a:gd name="connsiteY24" fmla="*/ 1326339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302095 w 3482974"/>
                <a:gd name="connsiteY24" fmla="*/ 1346522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66607 w 3482974"/>
                <a:gd name="connsiteY24" fmla="*/ 1360597 h 2842931"/>
                <a:gd name="connsiteX25" fmla="*/ 3428999 w 3482974"/>
                <a:gd name="connsiteY25" fmla="*/ 1685116 h 2842931"/>
                <a:gd name="connsiteX26" fmla="*/ 3477048 w 3482974"/>
                <a:gd name="connsiteY26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03208 w 3482974"/>
                <a:gd name="connsiteY24" fmla="*/ 119049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110916 w 3482974"/>
                <a:gd name="connsiteY23" fmla="*/ 945971 h 2842931"/>
                <a:gd name="connsiteX24" fmla="*/ 3218440 w 3482974"/>
                <a:gd name="connsiteY24" fmla="*/ 1184804 h 2842931"/>
                <a:gd name="connsiteX25" fmla="*/ 3266607 w 3482974"/>
                <a:gd name="connsiteY25" fmla="*/ 1360597 h 2842931"/>
                <a:gd name="connsiteX26" fmla="*/ 3428999 w 3482974"/>
                <a:gd name="connsiteY26" fmla="*/ 1685116 h 2842931"/>
                <a:gd name="connsiteX27" fmla="*/ 3477048 w 3482974"/>
                <a:gd name="connsiteY27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3882 w 3482974"/>
                <a:gd name="connsiteY23" fmla="*/ 81162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989009 w 3482974"/>
                <a:gd name="connsiteY22" fmla="*/ 760384 h 2842931"/>
                <a:gd name="connsiteX23" fmla="*/ 3038123 w 3482974"/>
                <a:gd name="connsiteY23" fmla="*/ 835376 h 2842931"/>
                <a:gd name="connsiteX24" fmla="*/ 3110916 w 3482974"/>
                <a:gd name="connsiteY24" fmla="*/ 945971 h 2842931"/>
                <a:gd name="connsiteX25" fmla="*/ 3218440 w 3482974"/>
                <a:gd name="connsiteY25" fmla="*/ 1184804 h 2842931"/>
                <a:gd name="connsiteX26" fmla="*/ 3266607 w 3482974"/>
                <a:gd name="connsiteY26" fmla="*/ 1360597 h 2842931"/>
                <a:gd name="connsiteX27" fmla="*/ 3428999 w 3482974"/>
                <a:gd name="connsiteY27" fmla="*/ 1685116 h 2842931"/>
                <a:gd name="connsiteX28" fmla="*/ 3477048 w 3482974"/>
                <a:gd name="connsiteY28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826 w 3482974"/>
                <a:gd name="connsiteY22" fmla="*/ 668631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745906 w 3482974"/>
                <a:gd name="connsiteY21" fmla="*/ 541939 h 2842931"/>
                <a:gd name="connsiteX22" fmla="*/ 2893003 w 3482974"/>
                <a:gd name="connsiteY22" fmla="*/ 656680 h 2842931"/>
                <a:gd name="connsiteX23" fmla="*/ 2989009 w 3482974"/>
                <a:gd name="connsiteY23" fmla="*/ 760384 h 2842931"/>
                <a:gd name="connsiteX24" fmla="*/ 3038123 w 3482974"/>
                <a:gd name="connsiteY24" fmla="*/ 835376 h 2842931"/>
                <a:gd name="connsiteX25" fmla="*/ 3110916 w 3482974"/>
                <a:gd name="connsiteY25" fmla="*/ 945971 h 2842931"/>
                <a:gd name="connsiteX26" fmla="*/ 3218440 w 3482974"/>
                <a:gd name="connsiteY26" fmla="*/ 1184804 h 2842931"/>
                <a:gd name="connsiteX27" fmla="*/ 3266607 w 3482974"/>
                <a:gd name="connsiteY27" fmla="*/ 1360597 h 2842931"/>
                <a:gd name="connsiteX28" fmla="*/ 3428999 w 3482974"/>
                <a:gd name="connsiteY28" fmla="*/ 1685116 h 2842931"/>
                <a:gd name="connsiteX29" fmla="*/ 3477048 w 3482974"/>
                <a:gd name="connsiteY29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43642 w 3482974"/>
                <a:gd name="connsiteY21" fmla="*/ 476881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45906 w 3482974"/>
                <a:gd name="connsiteY22" fmla="*/ 54193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3359 w 3482974"/>
                <a:gd name="connsiteY21" fmla="*/ 466713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483987 w 3482974"/>
                <a:gd name="connsiteY20" fmla="*/ 365799 h 2842931"/>
                <a:gd name="connsiteX21" fmla="*/ 2655459 w 3482974"/>
                <a:gd name="connsiteY21" fmla="*/ 459391 h 2842931"/>
                <a:gd name="connsiteX22" fmla="*/ 2758215 w 3482974"/>
                <a:gd name="connsiteY22" fmla="*/ 531619 h 2842931"/>
                <a:gd name="connsiteX23" fmla="*/ 2893003 w 3482974"/>
                <a:gd name="connsiteY23" fmla="*/ 656680 h 2842931"/>
                <a:gd name="connsiteX24" fmla="*/ 2989009 w 3482974"/>
                <a:gd name="connsiteY24" fmla="*/ 760384 h 2842931"/>
                <a:gd name="connsiteX25" fmla="*/ 3038123 w 3482974"/>
                <a:gd name="connsiteY25" fmla="*/ 835376 h 2842931"/>
                <a:gd name="connsiteX26" fmla="*/ 3110916 w 3482974"/>
                <a:gd name="connsiteY26" fmla="*/ 945971 h 2842931"/>
                <a:gd name="connsiteX27" fmla="*/ 3218440 w 3482974"/>
                <a:gd name="connsiteY27" fmla="*/ 1184804 h 2842931"/>
                <a:gd name="connsiteX28" fmla="*/ 3266607 w 3482974"/>
                <a:gd name="connsiteY28" fmla="*/ 1360597 h 2842931"/>
                <a:gd name="connsiteX29" fmla="*/ 3428999 w 3482974"/>
                <a:gd name="connsiteY29" fmla="*/ 1685116 h 2842931"/>
                <a:gd name="connsiteX30" fmla="*/ 3477048 w 3482974"/>
                <a:gd name="connsiteY30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56201 w 3482974"/>
                <a:gd name="connsiteY20" fmla="*/ 311310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58215 w 3482974"/>
                <a:gd name="connsiteY23" fmla="*/ 531619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428999 w 3482974"/>
                <a:gd name="connsiteY30" fmla="*/ 1685116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433 w 3482974"/>
                <a:gd name="connsiteY30" fmla="*/ 1726469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477048 w 3482974"/>
                <a:gd name="connsiteY31" fmla="*/ 2078179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77834 w 3482974"/>
                <a:gd name="connsiteY31" fmla="*/ 1794654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1576 w 3482974"/>
                <a:gd name="connsiteY30" fmla="*/ 1580363 h 2842931"/>
                <a:gd name="connsiteX31" fmla="*/ 3298419 w 3482974"/>
                <a:gd name="connsiteY31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86695 w 3482974"/>
                <a:gd name="connsiteY30" fmla="*/ 1495189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298419 w 3482974"/>
                <a:gd name="connsiteY32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291576 w 3482974"/>
                <a:gd name="connsiteY31" fmla="*/ 1580363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1721 w 3482974"/>
                <a:gd name="connsiteY32" fmla="*/ 1599903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6741 w 3482974"/>
                <a:gd name="connsiteY30" fmla="*/ 1489802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4544 w 3482974"/>
                <a:gd name="connsiteY31" fmla="*/ 1579604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482974 w 3482974"/>
                <a:gd name="connsiteY0" fmla="*/ 2075641 h 2842931"/>
                <a:gd name="connsiteX1" fmla="*/ 3336925 w 3482974"/>
                <a:gd name="connsiteY1" fmla="*/ 2232804 h 2842931"/>
                <a:gd name="connsiteX2" fmla="*/ 3182408 w 3482974"/>
                <a:gd name="connsiteY2" fmla="*/ 2377267 h 2842931"/>
                <a:gd name="connsiteX3" fmla="*/ 2944283 w 3482974"/>
                <a:gd name="connsiteY3" fmla="*/ 2529665 h 2842931"/>
                <a:gd name="connsiteX4" fmla="*/ 2717798 w 3482974"/>
                <a:gd name="connsiteY4" fmla="*/ 2647140 h 2842931"/>
                <a:gd name="connsiteX5" fmla="*/ 2493433 w 3482974"/>
                <a:gd name="connsiteY5" fmla="*/ 2740273 h 2842931"/>
                <a:gd name="connsiteX6" fmla="*/ 2286001 w 3482974"/>
                <a:gd name="connsiteY6" fmla="*/ 2795306 h 2842931"/>
                <a:gd name="connsiteX7" fmla="*/ 2061633 w 3482974"/>
                <a:gd name="connsiteY7" fmla="*/ 2824940 h 2842931"/>
                <a:gd name="connsiteX8" fmla="*/ 1862665 w 3482974"/>
                <a:gd name="connsiteY8" fmla="*/ 2842931 h 2842931"/>
                <a:gd name="connsiteX9" fmla="*/ 1644648 w 3482974"/>
                <a:gd name="connsiteY9" fmla="*/ 2837639 h 2842931"/>
                <a:gd name="connsiteX10" fmla="*/ 1330324 w 3482974"/>
                <a:gd name="connsiteY10" fmla="*/ 2785780 h 2842931"/>
                <a:gd name="connsiteX11" fmla="*/ 1029758 w 3482974"/>
                <a:gd name="connsiteY11" fmla="*/ 2700056 h 2842931"/>
                <a:gd name="connsiteX12" fmla="*/ 777874 w 3482974"/>
                <a:gd name="connsiteY12" fmla="*/ 2605867 h 2842931"/>
                <a:gd name="connsiteX13" fmla="*/ 608542 w 3482974"/>
                <a:gd name="connsiteY13" fmla="*/ 2504264 h 2842931"/>
                <a:gd name="connsiteX14" fmla="*/ 394758 w 3482974"/>
                <a:gd name="connsiteY14" fmla="*/ 2366680 h 2842931"/>
                <a:gd name="connsiteX15" fmla="*/ 173568 w 3482974"/>
                <a:gd name="connsiteY15" fmla="*/ 2185704 h 2842931"/>
                <a:gd name="connsiteX16" fmla="*/ 0 w 3482974"/>
                <a:gd name="connsiteY16" fmla="*/ 2033306 h 2842931"/>
                <a:gd name="connsiteX17" fmla="*/ 1727200 w 3482974"/>
                <a:gd name="connsiteY17" fmla="*/ 132539 h 2842931"/>
                <a:gd name="connsiteX18" fmla="*/ 1956226 w 3482974"/>
                <a:gd name="connsiteY18" fmla="*/ 165454 h 2842931"/>
                <a:gd name="connsiteX19" fmla="*/ 2202816 w 3482974"/>
                <a:gd name="connsiteY19" fmla="*/ 242434 h 2842931"/>
                <a:gd name="connsiteX20" fmla="*/ 2366247 w 3482974"/>
                <a:gd name="connsiteY20" fmla="*/ 305922 h 2842931"/>
                <a:gd name="connsiteX21" fmla="*/ 2483987 w 3482974"/>
                <a:gd name="connsiteY21" fmla="*/ 365799 h 2842931"/>
                <a:gd name="connsiteX22" fmla="*/ 2655459 w 3482974"/>
                <a:gd name="connsiteY22" fmla="*/ 459391 h 2842931"/>
                <a:gd name="connsiteX23" fmla="*/ 2761303 w 3482974"/>
                <a:gd name="connsiteY23" fmla="*/ 538638 h 2842931"/>
                <a:gd name="connsiteX24" fmla="*/ 2893003 w 3482974"/>
                <a:gd name="connsiteY24" fmla="*/ 656680 h 2842931"/>
                <a:gd name="connsiteX25" fmla="*/ 2989009 w 3482974"/>
                <a:gd name="connsiteY25" fmla="*/ 760384 h 2842931"/>
                <a:gd name="connsiteX26" fmla="*/ 3038123 w 3482974"/>
                <a:gd name="connsiteY26" fmla="*/ 835376 h 2842931"/>
                <a:gd name="connsiteX27" fmla="*/ 3110916 w 3482974"/>
                <a:gd name="connsiteY27" fmla="*/ 945971 h 2842931"/>
                <a:gd name="connsiteX28" fmla="*/ 3218440 w 3482974"/>
                <a:gd name="connsiteY28" fmla="*/ 1184804 h 2842931"/>
                <a:gd name="connsiteX29" fmla="*/ 3266607 w 3482974"/>
                <a:gd name="connsiteY29" fmla="*/ 1360597 h 2842931"/>
                <a:gd name="connsiteX30" fmla="*/ 3292213 w 3482974"/>
                <a:gd name="connsiteY30" fmla="*/ 1499667 h 2842931"/>
                <a:gd name="connsiteX31" fmla="*/ 3300838 w 3482974"/>
                <a:gd name="connsiteY31" fmla="*/ 1601418 h 2842931"/>
                <a:gd name="connsiteX32" fmla="*/ 3302915 w 3482974"/>
                <a:gd name="connsiteY32" fmla="*/ 1655029 h 2842931"/>
                <a:gd name="connsiteX33" fmla="*/ 3298419 w 3482974"/>
                <a:gd name="connsiteY33" fmla="*/ 1791050 h 2842931"/>
                <a:gd name="connsiteX0" fmla="*/ 3333694 w 3336925"/>
                <a:gd name="connsiteY0" fmla="*/ 2101173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36925"/>
                <a:gd name="connsiteY0" fmla="*/ 1800918 h 2842931"/>
                <a:gd name="connsiteX1" fmla="*/ 3336925 w 3336925"/>
                <a:gd name="connsiteY1" fmla="*/ 2232804 h 2842931"/>
                <a:gd name="connsiteX2" fmla="*/ 3182408 w 3336925"/>
                <a:gd name="connsiteY2" fmla="*/ 2377267 h 2842931"/>
                <a:gd name="connsiteX3" fmla="*/ 2944283 w 3336925"/>
                <a:gd name="connsiteY3" fmla="*/ 2529665 h 2842931"/>
                <a:gd name="connsiteX4" fmla="*/ 2717798 w 3336925"/>
                <a:gd name="connsiteY4" fmla="*/ 2647140 h 2842931"/>
                <a:gd name="connsiteX5" fmla="*/ 2493433 w 3336925"/>
                <a:gd name="connsiteY5" fmla="*/ 2740273 h 2842931"/>
                <a:gd name="connsiteX6" fmla="*/ 2286001 w 3336925"/>
                <a:gd name="connsiteY6" fmla="*/ 2795306 h 2842931"/>
                <a:gd name="connsiteX7" fmla="*/ 2061633 w 3336925"/>
                <a:gd name="connsiteY7" fmla="*/ 2824940 h 2842931"/>
                <a:gd name="connsiteX8" fmla="*/ 1862665 w 3336925"/>
                <a:gd name="connsiteY8" fmla="*/ 2842931 h 2842931"/>
                <a:gd name="connsiteX9" fmla="*/ 1644648 w 3336925"/>
                <a:gd name="connsiteY9" fmla="*/ 2837639 h 2842931"/>
                <a:gd name="connsiteX10" fmla="*/ 1330324 w 3336925"/>
                <a:gd name="connsiteY10" fmla="*/ 2785780 h 2842931"/>
                <a:gd name="connsiteX11" fmla="*/ 1029758 w 3336925"/>
                <a:gd name="connsiteY11" fmla="*/ 2700056 h 2842931"/>
                <a:gd name="connsiteX12" fmla="*/ 777874 w 3336925"/>
                <a:gd name="connsiteY12" fmla="*/ 2605867 h 2842931"/>
                <a:gd name="connsiteX13" fmla="*/ 608542 w 3336925"/>
                <a:gd name="connsiteY13" fmla="*/ 2504264 h 2842931"/>
                <a:gd name="connsiteX14" fmla="*/ 394758 w 3336925"/>
                <a:gd name="connsiteY14" fmla="*/ 2366680 h 2842931"/>
                <a:gd name="connsiteX15" fmla="*/ 173568 w 3336925"/>
                <a:gd name="connsiteY15" fmla="*/ 2185704 h 2842931"/>
                <a:gd name="connsiteX16" fmla="*/ 0 w 3336925"/>
                <a:gd name="connsiteY16" fmla="*/ 2033306 h 2842931"/>
                <a:gd name="connsiteX17" fmla="*/ 1727200 w 3336925"/>
                <a:gd name="connsiteY17" fmla="*/ 132539 h 2842931"/>
                <a:gd name="connsiteX18" fmla="*/ 1956226 w 3336925"/>
                <a:gd name="connsiteY18" fmla="*/ 165454 h 2842931"/>
                <a:gd name="connsiteX19" fmla="*/ 2202816 w 3336925"/>
                <a:gd name="connsiteY19" fmla="*/ 242434 h 2842931"/>
                <a:gd name="connsiteX20" fmla="*/ 2366247 w 3336925"/>
                <a:gd name="connsiteY20" fmla="*/ 305922 h 2842931"/>
                <a:gd name="connsiteX21" fmla="*/ 2483987 w 3336925"/>
                <a:gd name="connsiteY21" fmla="*/ 365799 h 2842931"/>
                <a:gd name="connsiteX22" fmla="*/ 2655459 w 3336925"/>
                <a:gd name="connsiteY22" fmla="*/ 459391 h 2842931"/>
                <a:gd name="connsiteX23" fmla="*/ 2761303 w 3336925"/>
                <a:gd name="connsiteY23" fmla="*/ 538638 h 2842931"/>
                <a:gd name="connsiteX24" fmla="*/ 2893003 w 3336925"/>
                <a:gd name="connsiteY24" fmla="*/ 656680 h 2842931"/>
                <a:gd name="connsiteX25" fmla="*/ 2989009 w 3336925"/>
                <a:gd name="connsiteY25" fmla="*/ 760384 h 2842931"/>
                <a:gd name="connsiteX26" fmla="*/ 3038123 w 3336925"/>
                <a:gd name="connsiteY26" fmla="*/ 835376 h 2842931"/>
                <a:gd name="connsiteX27" fmla="*/ 3110916 w 3336925"/>
                <a:gd name="connsiteY27" fmla="*/ 945971 h 2842931"/>
                <a:gd name="connsiteX28" fmla="*/ 3218440 w 3336925"/>
                <a:gd name="connsiteY28" fmla="*/ 1184804 h 2842931"/>
                <a:gd name="connsiteX29" fmla="*/ 3266607 w 3336925"/>
                <a:gd name="connsiteY29" fmla="*/ 1360597 h 2842931"/>
                <a:gd name="connsiteX30" fmla="*/ 3292213 w 3336925"/>
                <a:gd name="connsiteY30" fmla="*/ 1499667 h 2842931"/>
                <a:gd name="connsiteX31" fmla="*/ 3300838 w 3336925"/>
                <a:gd name="connsiteY31" fmla="*/ 1601418 h 2842931"/>
                <a:gd name="connsiteX32" fmla="*/ 3302915 w 3336925"/>
                <a:gd name="connsiteY32" fmla="*/ 1655029 h 2842931"/>
                <a:gd name="connsiteX33" fmla="*/ 3298419 w 3336925"/>
                <a:gd name="connsiteY33" fmla="*/ 1791050 h 2842931"/>
                <a:gd name="connsiteX0" fmla="*/ 3297386 w 3302915"/>
                <a:gd name="connsiteY0" fmla="*/ 1800918 h 2842931"/>
                <a:gd name="connsiteX1" fmla="*/ 3192257 w 3302915"/>
                <a:gd name="connsiteY1" fmla="*/ 2174072 h 2842931"/>
                <a:gd name="connsiteX2" fmla="*/ 3182408 w 3302915"/>
                <a:gd name="connsiteY2" fmla="*/ 2377267 h 2842931"/>
                <a:gd name="connsiteX3" fmla="*/ 2944283 w 3302915"/>
                <a:gd name="connsiteY3" fmla="*/ 2529665 h 2842931"/>
                <a:gd name="connsiteX4" fmla="*/ 2717798 w 3302915"/>
                <a:gd name="connsiteY4" fmla="*/ 2647140 h 2842931"/>
                <a:gd name="connsiteX5" fmla="*/ 2493433 w 3302915"/>
                <a:gd name="connsiteY5" fmla="*/ 2740273 h 2842931"/>
                <a:gd name="connsiteX6" fmla="*/ 2286001 w 3302915"/>
                <a:gd name="connsiteY6" fmla="*/ 2795306 h 2842931"/>
                <a:gd name="connsiteX7" fmla="*/ 2061633 w 3302915"/>
                <a:gd name="connsiteY7" fmla="*/ 2824940 h 2842931"/>
                <a:gd name="connsiteX8" fmla="*/ 1862665 w 3302915"/>
                <a:gd name="connsiteY8" fmla="*/ 2842931 h 2842931"/>
                <a:gd name="connsiteX9" fmla="*/ 1644648 w 3302915"/>
                <a:gd name="connsiteY9" fmla="*/ 2837639 h 2842931"/>
                <a:gd name="connsiteX10" fmla="*/ 1330324 w 3302915"/>
                <a:gd name="connsiteY10" fmla="*/ 2785780 h 2842931"/>
                <a:gd name="connsiteX11" fmla="*/ 1029758 w 3302915"/>
                <a:gd name="connsiteY11" fmla="*/ 2700056 h 2842931"/>
                <a:gd name="connsiteX12" fmla="*/ 777874 w 3302915"/>
                <a:gd name="connsiteY12" fmla="*/ 2605867 h 2842931"/>
                <a:gd name="connsiteX13" fmla="*/ 608542 w 3302915"/>
                <a:gd name="connsiteY13" fmla="*/ 2504264 h 2842931"/>
                <a:gd name="connsiteX14" fmla="*/ 394758 w 3302915"/>
                <a:gd name="connsiteY14" fmla="*/ 2366680 h 2842931"/>
                <a:gd name="connsiteX15" fmla="*/ 173568 w 3302915"/>
                <a:gd name="connsiteY15" fmla="*/ 2185704 h 2842931"/>
                <a:gd name="connsiteX16" fmla="*/ 0 w 3302915"/>
                <a:gd name="connsiteY16" fmla="*/ 2033306 h 2842931"/>
                <a:gd name="connsiteX17" fmla="*/ 1727200 w 3302915"/>
                <a:gd name="connsiteY17" fmla="*/ 132539 h 2842931"/>
                <a:gd name="connsiteX18" fmla="*/ 1956226 w 3302915"/>
                <a:gd name="connsiteY18" fmla="*/ 165454 h 2842931"/>
                <a:gd name="connsiteX19" fmla="*/ 2202816 w 3302915"/>
                <a:gd name="connsiteY19" fmla="*/ 242434 h 2842931"/>
                <a:gd name="connsiteX20" fmla="*/ 2366247 w 3302915"/>
                <a:gd name="connsiteY20" fmla="*/ 305922 h 2842931"/>
                <a:gd name="connsiteX21" fmla="*/ 2483987 w 3302915"/>
                <a:gd name="connsiteY21" fmla="*/ 365799 h 2842931"/>
                <a:gd name="connsiteX22" fmla="*/ 2655459 w 3302915"/>
                <a:gd name="connsiteY22" fmla="*/ 459391 h 2842931"/>
                <a:gd name="connsiteX23" fmla="*/ 2761303 w 3302915"/>
                <a:gd name="connsiteY23" fmla="*/ 538638 h 2842931"/>
                <a:gd name="connsiteX24" fmla="*/ 2893003 w 3302915"/>
                <a:gd name="connsiteY24" fmla="*/ 656680 h 2842931"/>
                <a:gd name="connsiteX25" fmla="*/ 2989009 w 3302915"/>
                <a:gd name="connsiteY25" fmla="*/ 760384 h 2842931"/>
                <a:gd name="connsiteX26" fmla="*/ 3038123 w 3302915"/>
                <a:gd name="connsiteY26" fmla="*/ 835376 h 2842931"/>
                <a:gd name="connsiteX27" fmla="*/ 3110916 w 3302915"/>
                <a:gd name="connsiteY27" fmla="*/ 945971 h 2842931"/>
                <a:gd name="connsiteX28" fmla="*/ 3218440 w 3302915"/>
                <a:gd name="connsiteY28" fmla="*/ 1184804 h 2842931"/>
                <a:gd name="connsiteX29" fmla="*/ 3266607 w 3302915"/>
                <a:gd name="connsiteY29" fmla="*/ 1360597 h 2842931"/>
                <a:gd name="connsiteX30" fmla="*/ 3292213 w 3302915"/>
                <a:gd name="connsiteY30" fmla="*/ 1499667 h 2842931"/>
                <a:gd name="connsiteX31" fmla="*/ 3300838 w 3302915"/>
                <a:gd name="connsiteY31" fmla="*/ 1601418 h 2842931"/>
                <a:gd name="connsiteX32" fmla="*/ 3302915 w 3302915"/>
                <a:gd name="connsiteY32" fmla="*/ 1655029 h 2842931"/>
                <a:gd name="connsiteX33" fmla="*/ 3298419 w 3302915"/>
                <a:gd name="connsiteY33" fmla="*/ 1791050 h 2842931"/>
                <a:gd name="connsiteX0" fmla="*/ 3297386 w 3302915"/>
                <a:gd name="connsiteY0" fmla="*/ 1800918 h 2842931"/>
                <a:gd name="connsiteX1" fmla="*/ 3235681 w 3302915"/>
                <a:gd name="connsiteY1" fmla="*/ 2002139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55153 w 3302915"/>
                <a:gd name="connsiteY1" fmla="*/ 2020198 h 2842931"/>
                <a:gd name="connsiteX2" fmla="*/ 3192257 w 3302915"/>
                <a:gd name="connsiteY2" fmla="*/ 2174072 h 2842931"/>
                <a:gd name="connsiteX3" fmla="*/ 3182408 w 3302915"/>
                <a:gd name="connsiteY3" fmla="*/ 2377267 h 2842931"/>
                <a:gd name="connsiteX4" fmla="*/ 2944283 w 3302915"/>
                <a:gd name="connsiteY4" fmla="*/ 2529665 h 2842931"/>
                <a:gd name="connsiteX5" fmla="*/ 2717798 w 3302915"/>
                <a:gd name="connsiteY5" fmla="*/ 2647140 h 2842931"/>
                <a:gd name="connsiteX6" fmla="*/ 2493433 w 3302915"/>
                <a:gd name="connsiteY6" fmla="*/ 2740273 h 2842931"/>
                <a:gd name="connsiteX7" fmla="*/ 2286001 w 3302915"/>
                <a:gd name="connsiteY7" fmla="*/ 2795306 h 2842931"/>
                <a:gd name="connsiteX8" fmla="*/ 2061633 w 3302915"/>
                <a:gd name="connsiteY8" fmla="*/ 2824940 h 2842931"/>
                <a:gd name="connsiteX9" fmla="*/ 1862665 w 3302915"/>
                <a:gd name="connsiteY9" fmla="*/ 2842931 h 2842931"/>
                <a:gd name="connsiteX10" fmla="*/ 1644648 w 3302915"/>
                <a:gd name="connsiteY10" fmla="*/ 2837639 h 2842931"/>
                <a:gd name="connsiteX11" fmla="*/ 1330324 w 3302915"/>
                <a:gd name="connsiteY11" fmla="*/ 2785780 h 2842931"/>
                <a:gd name="connsiteX12" fmla="*/ 1029758 w 3302915"/>
                <a:gd name="connsiteY12" fmla="*/ 2700056 h 2842931"/>
                <a:gd name="connsiteX13" fmla="*/ 777874 w 3302915"/>
                <a:gd name="connsiteY13" fmla="*/ 2605867 h 2842931"/>
                <a:gd name="connsiteX14" fmla="*/ 608542 w 3302915"/>
                <a:gd name="connsiteY14" fmla="*/ 2504264 h 2842931"/>
                <a:gd name="connsiteX15" fmla="*/ 394758 w 3302915"/>
                <a:gd name="connsiteY15" fmla="*/ 2366680 h 2842931"/>
                <a:gd name="connsiteX16" fmla="*/ 173568 w 3302915"/>
                <a:gd name="connsiteY16" fmla="*/ 2185704 h 2842931"/>
                <a:gd name="connsiteX17" fmla="*/ 0 w 3302915"/>
                <a:gd name="connsiteY17" fmla="*/ 2033306 h 2842931"/>
                <a:gd name="connsiteX18" fmla="*/ 1727200 w 3302915"/>
                <a:gd name="connsiteY18" fmla="*/ 132539 h 2842931"/>
                <a:gd name="connsiteX19" fmla="*/ 1956226 w 3302915"/>
                <a:gd name="connsiteY19" fmla="*/ 165454 h 2842931"/>
                <a:gd name="connsiteX20" fmla="*/ 2202816 w 3302915"/>
                <a:gd name="connsiteY20" fmla="*/ 242434 h 2842931"/>
                <a:gd name="connsiteX21" fmla="*/ 2366247 w 3302915"/>
                <a:gd name="connsiteY21" fmla="*/ 305922 h 2842931"/>
                <a:gd name="connsiteX22" fmla="*/ 2483987 w 3302915"/>
                <a:gd name="connsiteY22" fmla="*/ 365799 h 2842931"/>
                <a:gd name="connsiteX23" fmla="*/ 2655459 w 3302915"/>
                <a:gd name="connsiteY23" fmla="*/ 459391 h 2842931"/>
                <a:gd name="connsiteX24" fmla="*/ 2761303 w 3302915"/>
                <a:gd name="connsiteY24" fmla="*/ 538638 h 2842931"/>
                <a:gd name="connsiteX25" fmla="*/ 2893003 w 3302915"/>
                <a:gd name="connsiteY25" fmla="*/ 656680 h 2842931"/>
                <a:gd name="connsiteX26" fmla="*/ 2989009 w 3302915"/>
                <a:gd name="connsiteY26" fmla="*/ 760384 h 2842931"/>
                <a:gd name="connsiteX27" fmla="*/ 3038123 w 3302915"/>
                <a:gd name="connsiteY27" fmla="*/ 835376 h 2842931"/>
                <a:gd name="connsiteX28" fmla="*/ 3110916 w 3302915"/>
                <a:gd name="connsiteY28" fmla="*/ 945971 h 2842931"/>
                <a:gd name="connsiteX29" fmla="*/ 3218440 w 3302915"/>
                <a:gd name="connsiteY29" fmla="*/ 1184804 h 2842931"/>
                <a:gd name="connsiteX30" fmla="*/ 3266607 w 3302915"/>
                <a:gd name="connsiteY30" fmla="*/ 1360597 h 2842931"/>
                <a:gd name="connsiteX31" fmla="*/ 3292213 w 3302915"/>
                <a:gd name="connsiteY31" fmla="*/ 1499667 h 2842931"/>
                <a:gd name="connsiteX32" fmla="*/ 3300838 w 3302915"/>
                <a:gd name="connsiteY32" fmla="*/ 1601418 h 2842931"/>
                <a:gd name="connsiteX33" fmla="*/ 3302915 w 3302915"/>
                <a:gd name="connsiteY33" fmla="*/ 1655029 h 2842931"/>
                <a:gd name="connsiteX34" fmla="*/ 3298419 w 3302915"/>
                <a:gd name="connsiteY34" fmla="*/ 1791050 h 2842931"/>
                <a:gd name="connsiteX0" fmla="*/ 3297386 w 3302915"/>
                <a:gd name="connsiteY0" fmla="*/ 1800918 h 2842931"/>
                <a:gd name="connsiteX1" fmla="*/ 3277716 w 3302915"/>
                <a:gd name="connsiteY1" fmla="*/ 1894087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182408 w 3302915"/>
                <a:gd name="connsiteY4" fmla="*/ 2377267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44283 w 3302915"/>
                <a:gd name="connsiteY5" fmla="*/ 2529665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2961986 w 3302915"/>
                <a:gd name="connsiteY5" fmla="*/ 2559828 h 2842931"/>
                <a:gd name="connsiteX6" fmla="*/ 2717798 w 3302915"/>
                <a:gd name="connsiteY6" fmla="*/ 2647140 h 2842931"/>
                <a:gd name="connsiteX7" fmla="*/ 2493433 w 3302915"/>
                <a:gd name="connsiteY7" fmla="*/ 2740273 h 2842931"/>
                <a:gd name="connsiteX8" fmla="*/ 2286001 w 3302915"/>
                <a:gd name="connsiteY8" fmla="*/ 2795306 h 2842931"/>
                <a:gd name="connsiteX9" fmla="*/ 2061633 w 3302915"/>
                <a:gd name="connsiteY9" fmla="*/ 2824940 h 2842931"/>
                <a:gd name="connsiteX10" fmla="*/ 1862665 w 3302915"/>
                <a:gd name="connsiteY10" fmla="*/ 2842931 h 2842931"/>
                <a:gd name="connsiteX11" fmla="*/ 1644648 w 3302915"/>
                <a:gd name="connsiteY11" fmla="*/ 2837639 h 2842931"/>
                <a:gd name="connsiteX12" fmla="*/ 1330324 w 3302915"/>
                <a:gd name="connsiteY12" fmla="*/ 2785780 h 2842931"/>
                <a:gd name="connsiteX13" fmla="*/ 1029758 w 3302915"/>
                <a:gd name="connsiteY13" fmla="*/ 2700056 h 2842931"/>
                <a:gd name="connsiteX14" fmla="*/ 777874 w 3302915"/>
                <a:gd name="connsiteY14" fmla="*/ 2605867 h 2842931"/>
                <a:gd name="connsiteX15" fmla="*/ 608542 w 3302915"/>
                <a:gd name="connsiteY15" fmla="*/ 2504264 h 2842931"/>
                <a:gd name="connsiteX16" fmla="*/ 394758 w 3302915"/>
                <a:gd name="connsiteY16" fmla="*/ 2366680 h 2842931"/>
                <a:gd name="connsiteX17" fmla="*/ 173568 w 3302915"/>
                <a:gd name="connsiteY17" fmla="*/ 2185704 h 2842931"/>
                <a:gd name="connsiteX18" fmla="*/ 0 w 3302915"/>
                <a:gd name="connsiteY18" fmla="*/ 2033306 h 2842931"/>
                <a:gd name="connsiteX19" fmla="*/ 1727200 w 3302915"/>
                <a:gd name="connsiteY19" fmla="*/ 132539 h 2842931"/>
                <a:gd name="connsiteX20" fmla="*/ 1956226 w 3302915"/>
                <a:gd name="connsiteY20" fmla="*/ 165454 h 2842931"/>
                <a:gd name="connsiteX21" fmla="*/ 2202816 w 3302915"/>
                <a:gd name="connsiteY21" fmla="*/ 242434 h 2842931"/>
                <a:gd name="connsiteX22" fmla="*/ 2366247 w 3302915"/>
                <a:gd name="connsiteY22" fmla="*/ 305922 h 2842931"/>
                <a:gd name="connsiteX23" fmla="*/ 2483987 w 3302915"/>
                <a:gd name="connsiteY23" fmla="*/ 365799 h 2842931"/>
                <a:gd name="connsiteX24" fmla="*/ 2655459 w 3302915"/>
                <a:gd name="connsiteY24" fmla="*/ 459391 h 2842931"/>
                <a:gd name="connsiteX25" fmla="*/ 2761303 w 3302915"/>
                <a:gd name="connsiteY25" fmla="*/ 538638 h 2842931"/>
                <a:gd name="connsiteX26" fmla="*/ 2893003 w 3302915"/>
                <a:gd name="connsiteY26" fmla="*/ 656680 h 2842931"/>
                <a:gd name="connsiteX27" fmla="*/ 2989009 w 3302915"/>
                <a:gd name="connsiteY27" fmla="*/ 760384 h 2842931"/>
                <a:gd name="connsiteX28" fmla="*/ 3038123 w 3302915"/>
                <a:gd name="connsiteY28" fmla="*/ 835376 h 2842931"/>
                <a:gd name="connsiteX29" fmla="*/ 3110916 w 3302915"/>
                <a:gd name="connsiteY29" fmla="*/ 945971 h 2842931"/>
                <a:gd name="connsiteX30" fmla="*/ 3218440 w 3302915"/>
                <a:gd name="connsiteY30" fmla="*/ 1184804 h 2842931"/>
                <a:gd name="connsiteX31" fmla="*/ 3266607 w 3302915"/>
                <a:gd name="connsiteY31" fmla="*/ 1360597 h 2842931"/>
                <a:gd name="connsiteX32" fmla="*/ 3292213 w 3302915"/>
                <a:gd name="connsiteY32" fmla="*/ 1499667 h 2842931"/>
                <a:gd name="connsiteX33" fmla="*/ 3300838 w 3302915"/>
                <a:gd name="connsiteY33" fmla="*/ 1601418 h 2842931"/>
                <a:gd name="connsiteX34" fmla="*/ 3302915 w 3302915"/>
                <a:gd name="connsiteY34" fmla="*/ 1655029 h 2842931"/>
                <a:gd name="connsiteX35" fmla="*/ 3298419 w 3302915"/>
                <a:gd name="connsiteY35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0237 w 3302915"/>
                <a:gd name="connsiteY5" fmla="*/ 2465912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798 w 3302915"/>
                <a:gd name="connsiteY7" fmla="*/ 2647140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717180 w 3302915"/>
                <a:gd name="connsiteY7" fmla="*/ 2675974 h 2842931"/>
                <a:gd name="connsiteX8" fmla="*/ 2493433 w 3302915"/>
                <a:gd name="connsiteY8" fmla="*/ 2740273 h 2842931"/>
                <a:gd name="connsiteX9" fmla="*/ 2286001 w 3302915"/>
                <a:gd name="connsiteY9" fmla="*/ 2795306 h 2842931"/>
                <a:gd name="connsiteX10" fmla="*/ 2061633 w 3302915"/>
                <a:gd name="connsiteY10" fmla="*/ 2824940 h 2842931"/>
                <a:gd name="connsiteX11" fmla="*/ 1862665 w 3302915"/>
                <a:gd name="connsiteY11" fmla="*/ 2842931 h 2842931"/>
                <a:gd name="connsiteX12" fmla="*/ 1644648 w 3302915"/>
                <a:gd name="connsiteY12" fmla="*/ 2837639 h 2842931"/>
                <a:gd name="connsiteX13" fmla="*/ 1330324 w 3302915"/>
                <a:gd name="connsiteY13" fmla="*/ 2785780 h 2842931"/>
                <a:gd name="connsiteX14" fmla="*/ 1029758 w 3302915"/>
                <a:gd name="connsiteY14" fmla="*/ 2700056 h 2842931"/>
                <a:gd name="connsiteX15" fmla="*/ 777874 w 3302915"/>
                <a:gd name="connsiteY15" fmla="*/ 2605867 h 2842931"/>
                <a:gd name="connsiteX16" fmla="*/ 608542 w 3302915"/>
                <a:gd name="connsiteY16" fmla="*/ 2504264 h 2842931"/>
                <a:gd name="connsiteX17" fmla="*/ 394758 w 3302915"/>
                <a:gd name="connsiteY17" fmla="*/ 2366680 h 2842931"/>
                <a:gd name="connsiteX18" fmla="*/ 173568 w 3302915"/>
                <a:gd name="connsiteY18" fmla="*/ 2185704 h 2842931"/>
                <a:gd name="connsiteX19" fmla="*/ 0 w 3302915"/>
                <a:gd name="connsiteY19" fmla="*/ 2033306 h 2842931"/>
                <a:gd name="connsiteX20" fmla="*/ 1727200 w 3302915"/>
                <a:gd name="connsiteY20" fmla="*/ 132539 h 2842931"/>
                <a:gd name="connsiteX21" fmla="*/ 1956226 w 3302915"/>
                <a:gd name="connsiteY21" fmla="*/ 165454 h 2842931"/>
                <a:gd name="connsiteX22" fmla="*/ 2202816 w 3302915"/>
                <a:gd name="connsiteY22" fmla="*/ 242434 h 2842931"/>
                <a:gd name="connsiteX23" fmla="*/ 2366247 w 3302915"/>
                <a:gd name="connsiteY23" fmla="*/ 305922 h 2842931"/>
                <a:gd name="connsiteX24" fmla="*/ 2483987 w 3302915"/>
                <a:gd name="connsiteY24" fmla="*/ 365799 h 2842931"/>
                <a:gd name="connsiteX25" fmla="*/ 2655459 w 3302915"/>
                <a:gd name="connsiteY25" fmla="*/ 459391 h 2842931"/>
                <a:gd name="connsiteX26" fmla="*/ 2761303 w 3302915"/>
                <a:gd name="connsiteY26" fmla="*/ 538638 h 2842931"/>
                <a:gd name="connsiteX27" fmla="*/ 2893003 w 3302915"/>
                <a:gd name="connsiteY27" fmla="*/ 656680 h 2842931"/>
                <a:gd name="connsiteX28" fmla="*/ 2989009 w 3302915"/>
                <a:gd name="connsiteY28" fmla="*/ 760384 h 2842931"/>
                <a:gd name="connsiteX29" fmla="*/ 3038123 w 3302915"/>
                <a:gd name="connsiteY29" fmla="*/ 835376 h 2842931"/>
                <a:gd name="connsiteX30" fmla="*/ 3110916 w 3302915"/>
                <a:gd name="connsiteY30" fmla="*/ 945971 h 2842931"/>
                <a:gd name="connsiteX31" fmla="*/ 3218440 w 3302915"/>
                <a:gd name="connsiteY31" fmla="*/ 1184804 h 2842931"/>
                <a:gd name="connsiteX32" fmla="*/ 3266607 w 3302915"/>
                <a:gd name="connsiteY32" fmla="*/ 1360597 h 2842931"/>
                <a:gd name="connsiteX33" fmla="*/ 3292213 w 3302915"/>
                <a:gd name="connsiteY33" fmla="*/ 1499667 h 2842931"/>
                <a:gd name="connsiteX34" fmla="*/ 3300838 w 3302915"/>
                <a:gd name="connsiteY34" fmla="*/ 1601418 h 2842931"/>
                <a:gd name="connsiteX35" fmla="*/ 3302915 w 3302915"/>
                <a:gd name="connsiteY35" fmla="*/ 1655029 h 2842931"/>
                <a:gd name="connsiteX36" fmla="*/ 3298419 w 3302915"/>
                <a:gd name="connsiteY36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30404 w 3302915"/>
                <a:gd name="connsiteY7" fmla="*/ 2621008 h 2842931"/>
                <a:gd name="connsiteX8" fmla="*/ 2717180 w 3302915"/>
                <a:gd name="connsiteY8" fmla="*/ 2675974 h 2842931"/>
                <a:gd name="connsiteX9" fmla="*/ 2493433 w 3302915"/>
                <a:gd name="connsiteY9" fmla="*/ 2740273 h 2842931"/>
                <a:gd name="connsiteX10" fmla="*/ 2286001 w 3302915"/>
                <a:gd name="connsiteY10" fmla="*/ 2795306 h 2842931"/>
                <a:gd name="connsiteX11" fmla="*/ 2061633 w 3302915"/>
                <a:gd name="connsiteY11" fmla="*/ 2824940 h 2842931"/>
                <a:gd name="connsiteX12" fmla="*/ 1862665 w 3302915"/>
                <a:gd name="connsiteY12" fmla="*/ 2842931 h 2842931"/>
                <a:gd name="connsiteX13" fmla="*/ 1644648 w 3302915"/>
                <a:gd name="connsiteY13" fmla="*/ 2837639 h 2842931"/>
                <a:gd name="connsiteX14" fmla="*/ 1330324 w 3302915"/>
                <a:gd name="connsiteY14" fmla="*/ 2785780 h 2842931"/>
                <a:gd name="connsiteX15" fmla="*/ 1029758 w 3302915"/>
                <a:gd name="connsiteY15" fmla="*/ 2700056 h 2842931"/>
                <a:gd name="connsiteX16" fmla="*/ 777874 w 3302915"/>
                <a:gd name="connsiteY16" fmla="*/ 2605867 h 2842931"/>
                <a:gd name="connsiteX17" fmla="*/ 608542 w 3302915"/>
                <a:gd name="connsiteY17" fmla="*/ 2504264 h 2842931"/>
                <a:gd name="connsiteX18" fmla="*/ 394758 w 3302915"/>
                <a:gd name="connsiteY18" fmla="*/ 2366680 h 2842931"/>
                <a:gd name="connsiteX19" fmla="*/ 173568 w 3302915"/>
                <a:gd name="connsiteY19" fmla="*/ 2185704 h 2842931"/>
                <a:gd name="connsiteX20" fmla="*/ 0 w 3302915"/>
                <a:gd name="connsiteY20" fmla="*/ 2033306 h 2842931"/>
                <a:gd name="connsiteX21" fmla="*/ 1727200 w 3302915"/>
                <a:gd name="connsiteY21" fmla="*/ 132539 h 2842931"/>
                <a:gd name="connsiteX22" fmla="*/ 1956226 w 3302915"/>
                <a:gd name="connsiteY22" fmla="*/ 165454 h 2842931"/>
                <a:gd name="connsiteX23" fmla="*/ 2202816 w 3302915"/>
                <a:gd name="connsiteY23" fmla="*/ 242434 h 2842931"/>
                <a:gd name="connsiteX24" fmla="*/ 2366247 w 3302915"/>
                <a:gd name="connsiteY24" fmla="*/ 305922 h 2842931"/>
                <a:gd name="connsiteX25" fmla="*/ 2483987 w 3302915"/>
                <a:gd name="connsiteY25" fmla="*/ 365799 h 2842931"/>
                <a:gd name="connsiteX26" fmla="*/ 2655459 w 3302915"/>
                <a:gd name="connsiteY26" fmla="*/ 459391 h 2842931"/>
                <a:gd name="connsiteX27" fmla="*/ 2761303 w 3302915"/>
                <a:gd name="connsiteY27" fmla="*/ 538638 h 2842931"/>
                <a:gd name="connsiteX28" fmla="*/ 2893003 w 3302915"/>
                <a:gd name="connsiteY28" fmla="*/ 656680 h 2842931"/>
                <a:gd name="connsiteX29" fmla="*/ 2989009 w 3302915"/>
                <a:gd name="connsiteY29" fmla="*/ 760384 h 2842931"/>
                <a:gd name="connsiteX30" fmla="*/ 3038123 w 3302915"/>
                <a:gd name="connsiteY30" fmla="*/ 835376 h 2842931"/>
                <a:gd name="connsiteX31" fmla="*/ 3110916 w 3302915"/>
                <a:gd name="connsiteY31" fmla="*/ 945971 h 2842931"/>
                <a:gd name="connsiteX32" fmla="*/ 3218440 w 3302915"/>
                <a:gd name="connsiteY32" fmla="*/ 1184804 h 2842931"/>
                <a:gd name="connsiteX33" fmla="*/ 3266607 w 3302915"/>
                <a:gd name="connsiteY33" fmla="*/ 1360597 h 2842931"/>
                <a:gd name="connsiteX34" fmla="*/ 3292213 w 3302915"/>
                <a:gd name="connsiteY34" fmla="*/ 1499667 h 2842931"/>
                <a:gd name="connsiteX35" fmla="*/ 3300838 w 3302915"/>
                <a:gd name="connsiteY35" fmla="*/ 1601418 h 2842931"/>
                <a:gd name="connsiteX36" fmla="*/ 3302915 w 3302915"/>
                <a:gd name="connsiteY36" fmla="*/ 1655029 h 2842931"/>
                <a:gd name="connsiteX37" fmla="*/ 3298419 w 3302915"/>
                <a:gd name="connsiteY37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830404 w 3302915"/>
                <a:gd name="connsiteY8" fmla="*/ 2621008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717180 w 3302915"/>
                <a:gd name="connsiteY9" fmla="*/ 2675974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95739 w 3302915"/>
                <a:gd name="connsiteY8" fmla="*/ 2647034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93433 w 3302915"/>
                <a:gd name="connsiteY10" fmla="*/ 2740273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607462 w 3302915"/>
                <a:gd name="connsiteY9" fmla="*/ 2708791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330324 w 3302915"/>
                <a:gd name="connsiteY15" fmla="*/ 2785780 h 2842931"/>
                <a:gd name="connsiteX16" fmla="*/ 1029758 w 3302915"/>
                <a:gd name="connsiteY16" fmla="*/ 2700056 h 2842931"/>
                <a:gd name="connsiteX17" fmla="*/ 777874 w 3302915"/>
                <a:gd name="connsiteY17" fmla="*/ 2605867 h 2842931"/>
                <a:gd name="connsiteX18" fmla="*/ 608542 w 3302915"/>
                <a:gd name="connsiteY18" fmla="*/ 2504264 h 2842931"/>
                <a:gd name="connsiteX19" fmla="*/ 394758 w 3302915"/>
                <a:gd name="connsiteY19" fmla="*/ 2366680 h 2842931"/>
                <a:gd name="connsiteX20" fmla="*/ 173568 w 3302915"/>
                <a:gd name="connsiteY20" fmla="*/ 2185704 h 2842931"/>
                <a:gd name="connsiteX21" fmla="*/ 0 w 3302915"/>
                <a:gd name="connsiteY21" fmla="*/ 2033306 h 2842931"/>
                <a:gd name="connsiteX22" fmla="*/ 1727200 w 3302915"/>
                <a:gd name="connsiteY22" fmla="*/ 132539 h 2842931"/>
                <a:gd name="connsiteX23" fmla="*/ 1956226 w 3302915"/>
                <a:gd name="connsiteY23" fmla="*/ 165454 h 2842931"/>
                <a:gd name="connsiteX24" fmla="*/ 2202816 w 3302915"/>
                <a:gd name="connsiteY24" fmla="*/ 242434 h 2842931"/>
                <a:gd name="connsiteX25" fmla="*/ 2366247 w 3302915"/>
                <a:gd name="connsiteY25" fmla="*/ 305922 h 2842931"/>
                <a:gd name="connsiteX26" fmla="*/ 2483987 w 3302915"/>
                <a:gd name="connsiteY26" fmla="*/ 365799 h 2842931"/>
                <a:gd name="connsiteX27" fmla="*/ 2655459 w 3302915"/>
                <a:gd name="connsiteY27" fmla="*/ 459391 h 2842931"/>
                <a:gd name="connsiteX28" fmla="*/ 2761303 w 3302915"/>
                <a:gd name="connsiteY28" fmla="*/ 538638 h 2842931"/>
                <a:gd name="connsiteX29" fmla="*/ 2893003 w 3302915"/>
                <a:gd name="connsiteY29" fmla="*/ 656680 h 2842931"/>
                <a:gd name="connsiteX30" fmla="*/ 2989009 w 3302915"/>
                <a:gd name="connsiteY30" fmla="*/ 760384 h 2842931"/>
                <a:gd name="connsiteX31" fmla="*/ 3038123 w 3302915"/>
                <a:gd name="connsiteY31" fmla="*/ 835376 h 2842931"/>
                <a:gd name="connsiteX32" fmla="*/ 3110916 w 3302915"/>
                <a:gd name="connsiteY32" fmla="*/ 945971 h 2842931"/>
                <a:gd name="connsiteX33" fmla="*/ 3218440 w 3302915"/>
                <a:gd name="connsiteY33" fmla="*/ 1184804 h 2842931"/>
                <a:gd name="connsiteX34" fmla="*/ 3266607 w 3302915"/>
                <a:gd name="connsiteY34" fmla="*/ 1360597 h 2842931"/>
                <a:gd name="connsiteX35" fmla="*/ 3292213 w 3302915"/>
                <a:gd name="connsiteY35" fmla="*/ 1499667 h 2842931"/>
                <a:gd name="connsiteX36" fmla="*/ 3300838 w 3302915"/>
                <a:gd name="connsiteY36" fmla="*/ 1601418 h 2842931"/>
                <a:gd name="connsiteX37" fmla="*/ 3302915 w 3302915"/>
                <a:gd name="connsiteY37" fmla="*/ 1655029 h 2842931"/>
                <a:gd name="connsiteX38" fmla="*/ 3298419 w 3302915"/>
                <a:gd name="connsiteY38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6139 w 3302915"/>
                <a:gd name="connsiteY15" fmla="*/ 2808228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029758 w 3302915"/>
                <a:gd name="connsiteY17" fmla="*/ 2700056 h 2842931"/>
                <a:gd name="connsiteX18" fmla="*/ 777874 w 3302915"/>
                <a:gd name="connsiteY18" fmla="*/ 2605867 h 2842931"/>
                <a:gd name="connsiteX19" fmla="*/ 608542 w 3302915"/>
                <a:gd name="connsiteY19" fmla="*/ 2504264 h 2842931"/>
                <a:gd name="connsiteX20" fmla="*/ 394758 w 3302915"/>
                <a:gd name="connsiteY20" fmla="*/ 2366680 h 2842931"/>
                <a:gd name="connsiteX21" fmla="*/ 173568 w 3302915"/>
                <a:gd name="connsiteY21" fmla="*/ 2185704 h 2842931"/>
                <a:gd name="connsiteX22" fmla="*/ 0 w 3302915"/>
                <a:gd name="connsiteY22" fmla="*/ 2033306 h 2842931"/>
                <a:gd name="connsiteX23" fmla="*/ 1727200 w 3302915"/>
                <a:gd name="connsiteY23" fmla="*/ 132539 h 2842931"/>
                <a:gd name="connsiteX24" fmla="*/ 1956226 w 3302915"/>
                <a:gd name="connsiteY24" fmla="*/ 165454 h 2842931"/>
                <a:gd name="connsiteX25" fmla="*/ 2202816 w 3302915"/>
                <a:gd name="connsiteY25" fmla="*/ 242434 h 2842931"/>
                <a:gd name="connsiteX26" fmla="*/ 2366247 w 3302915"/>
                <a:gd name="connsiteY26" fmla="*/ 305922 h 2842931"/>
                <a:gd name="connsiteX27" fmla="*/ 2483987 w 3302915"/>
                <a:gd name="connsiteY27" fmla="*/ 365799 h 2842931"/>
                <a:gd name="connsiteX28" fmla="*/ 2655459 w 3302915"/>
                <a:gd name="connsiteY28" fmla="*/ 459391 h 2842931"/>
                <a:gd name="connsiteX29" fmla="*/ 2761303 w 3302915"/>
                <a:gd name="connsiteY29" fmla="*/ 538638 h 2842931"/>
                <a:gd name="connsiteX30" fmla="*/ 2893003 w 3302915"/>
                <a:gd name="connsiteY30" fmla="*/ 656680 h 2842931"/>
                <a:gd name="connsiteX31" fmla="*/ 2989009 w 3302915"/>
                <a:gd name="connsiteY31" fmla="*/ 760384 h 2842931"/>
                <a:gd name="connsiteX32" fmla="*/ 3038123 w 3302915"/>
                <a:gd name="connsiteY32" fmla="*/ 835376 h 2842931"/>
                <a:gd name="connsiteX33" fmla="*/ 3110916 w 3302915"/>
                <a:gd name="connsiteY33" fmla="*/ 945971 h 2842931"/>
                <a:gd name="connsiteX34" fmla="*/ 3218440 w 3302915"/>
                <a:gd name="connsiteY34" fmla="*/ 1184804 h 2842931"/>
                <a:gd name="connsiteX35" fmla="*/ 3266607 w 3302915"/>
                <a:gd name="connsiteY35" fmla="*/ 1360597 h 2842931"/>
                <a:gd name="connsiteX36" fmla="*/ 3292213 w 3302915"/>
                <a:gd name="connsiteY36" fmla="*/ 1499667 h 2842931"/>
                <a:gd name="connsiteX37" fmla="*/ 3300838 w 3302915"/>
                <a:gd name="connsiteY37" fmla="*/ 1601418 h 2842931"/>
                <a:gd name="connsiteX38" fmla="*/ 3302915 w 3302915"/>
                <a:gd name="connsiteY38" fmla="*/ 1655029 h 2842931"/>
                <a:gd name="connsiteX39" fmla="*/ 3298419 w 3302915"/>
                <a:gd name="connsiteY39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208910 w 3302915"/>
                <a:gd name="connsiteY17" fmla="*/ 2747066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74368 w 3302915"/>
                <a:gd name="connsiteY15" fmla="*/ 2820330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777874 w 3302915"/>
                <a:gd name="connsiteY19" fmla="*/ 2605867 h 2842931"/>
                <a:gd name="connsiteX20" fmla="*/ 608542 w 3302915"/>
                <a:gd name="connsiteY20" fmla="*/ 2504264 h 2842931"/>
                <a:gd name="connsiteX21" fmla="*/ 394758 w 3302915"/>
                <a:gd name="connsiteY21" fmla="*/ 2366680 h 2842931"/>
                <a:gd name="connsiteX22" fmla="*/ 173568 w 3302915"/>
                <a:gd name="connsiteY22" fmla="*/ 2185704 h 2842931"/>
                <a:gd name="connsiteX23" fmla="*/ 0 w 3302915"/>
                <a:gd name="connsiteY23" fmla="*/ 2033306 h 2842931"/>
                <a:gd name="connsiteX24" fmla="*/ 1727200 w 3302915"/>
                <a:gd name="connsiteY24" fmla="*/ 132539 h 2842931"/>
                <a:gd name="connsiteX25" fmla="*/ 1956226 w 3302915"/>
                <a:gd name="connsiteY25" fmla="*/ 165454 h 2842931"/>
                <a:gd name="connsiteX26" fmla="*/ 2202816 w 3302915"/>
                <a:gd name="connsiteY26" fmla="*/ 242434 h 2842931"/>
                <a:gd name="connsiteX27" fmla="*/ 2366247 w 3302915"/>
                <a:gd name="connsiteY27" fmla="*/ 305922 h 2842931"/>
                <a:gd name="connsiteX28" fmla="*/ 2483987 w 3302915"/>
                <a:gd name="connsiteY28" fmla="*/ 365799 h 2842931"/>
                <a:gd name="connsiteX29" fmla="*/ 2655459 w 3302915"/>
                <a:gd name="connsiteY29" fmla="*/ 459391 h 2842931"/>
                <a:gd name="connsiteX30" fmla="*/ 2761303 w 3302915"/>
                <a:gd name="connsiteY30" fmla="*/ 538638 h 2842931"/>
                <a:gd name="connsiteX31" fmla="*/ 2893003 w 3302915"/>
                <a:gd name="connsiteY31" fmla="*/ 656680 h 2842931"/>
                <a:gd name="connsiteX32" fmla="*/ 2989009 w 3302915"/>
                <a:gd name="connsiteY32" fmla="*/ 760384 h 2842931"/>
                <a:gd name="connsiteX33" fmla="*/ 3038123 w 3302915"/>
                <a:gd name="connsiteY33" fmla="*/ 835376 h 2842931"/>
                <a:gd name="connsiteX34" fmla="*/ 3110916 w 3302915"/>
                <a:gd name="connsiteY34" fmla="*/ 945971 h 2842931"/>
                <a:gd name="connsiteX35" fmla="*/ 3218440 w 3302915"/>
                <a:gd name="connsiteY35" fmla="*/ 1184804 h 2842931"/>
                <a:gd name="connsiteX36" fmla="*/ 3266607 w 3302915"/>
                <a:gd name="connsiteY36" fmla="*/ 1360597 h 2842931"/>
                <a:gd name="connsiteX37" fmla="*/ 3292213 w 3302915"/>
                <a:gd name="connsiteY37" fmla="*/ 1499667 h 2842931"/>
                <a:gd name="connsiteX38" fmla="*/ 3300838 w 3302915"/>
                <a:gd name="connsiteY38" fmla="*/ 1601418 h 2842931"/>
                <a:gd name="connsiteX39" fmla="*/ 3302915 w 3302915"/>
                <a:gd name="connsiteY39" fmla="*/ 1655029 h 2842931"/>
                <a:gd name="connsiteX40" fmla="*/ 3298419 w 3302915"/>
                <a:gd name="connsiteY40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7874 w 3302915"/>
                <a:gd name="connsiteY20" fmla="*/ 2605867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800918 h 2842931"/>
                <a:gd name="connsiteX1" fmla="*/ 3283398 w 3302915"/>
                <a:gd name="connsiteY1" fmla="*/ 1900955 h 2842931"/>
                <a:gd name="connsiteX2" fmla="*/ 3255153 w 3302915"/>
                <a:gd name="connsiteY2" fmla="*/ 2020198 h 2842931"/>
                <a:gd name="connsiteX3" fmla="*/ 3192257 w 3302915"/>
                <a:gd name="connsiteY3" fmla="*/ 2174072 h 2842931"/>
                <a:gd name="connsiteX4" fmla="*/ 3097929 w 3302915"/>
                <a:gd name="connsiteY4" fmla="*/ 2360612 h 2842931"/>
                <a:gd name="connsiteX5" fmla="*/ 3028183 w 3302915"/>
                <a:gd name="connsiteY5" fmla="*/ 2467847 h 2842931"/>
                <a:gd name="connsiteX6" fmla="*/ 2961986 w 3302915"/>
                <a:gd name="connsiteY6" fmla="*/ 2559828 h 2842931"/>
                <a:gd name="connsiteX7" fmla="*/ 2843702 w 3302915"/>
                <a:gd name="connsiteY7" fmla="*/ 2625029 h 2842931"/>
                <a:gd name="connsiteX8" fmla="*/ 2727521 w 3302915"/>
                <a:gd name="connsiteY8" fmla="*/ 2677423 h 2842931"/>
                <a:gd name="connsiteX9" fmla="*/ 2597910 w 3302915"/>
                <a:gd name="connsiteY9" fmla="*/ 2721349 h 2842931"/>
                <a:gd name="connsiteX10" fmla="*/ 2452923 w 3302915"/>
                <a:gd name="connsiteY10" fmla="*/ 2757041 h 2842931"/>
                <a:gd name="connsiteX11" fmla="*/ 2286001 w 3302915"/>
                <a:gd name="connsiteY11" fmla="*/ 2795306 h 2842931"/>
                <a:gd name="connsiteX12" fmla="*/ 2061633 w 3302915"/>
                <a:gd name="connsiteY12" fmla="*/ 2824940 h 2842931"/>
                <a:gd name="connsiteX13" fmla="*/ 1862665 w 3302915"/>
                <a:gd name="connsiteY13" fmla="*/ 2842931 h 2842931"/>
                <a:gd name="connsiteX14" fmla="*/ 1644648 w 3302915"/>
                <a:gd name="connsiteY14" fmla="*/ 2837639 h 2842931"/>
                <a:gd name="connsiteX15" fmla="*/ 1481819 w 3302915"/>
                <a:gd name="connsiteY15" fmla="*/ 2815095 h 2842931"/>
                <a:gd name="connsiteX16" fmla="*/ 1330324 w 3302915"/>
                <a:gd name="connsiteY16" fmla="*/ 2785780 h 2842931"/>
                <a:gd name="connsiteX17" fmla="*/ 1177622 w 3302915"/>
                <a:gd name="connsiteY17" fmla="*/ 2746497 h 2842931"/>
                <a:gd name="connsiteX18" fmla="*/ 1029758 w 3302915"/>
                <a:gd name="connsiteY18" fmla="*/ 2700056 h 2842931"/>
                <a:gd name="connsiteX19" fmla="*/ 900306 w 3302915"/>
                <a:gd name="connsiteY19" fmla="*/ 2652328 h 2842931"/>
                <a:gd name="connsiteX20" fmla="*/ 771864 w 3302915"/>
                <a:gd name="connsiteY20" fmla="*/ 2594219 h 2842931"/>
                <a:gd name="connsiteX21" fmla="*/ 608542 w 3302915"/>
                <a:gd name="connsiteY21" fmla="*/ 2504264 h 2842931"/>
                <a:gd name="connsiteX22" fmla="*/ 394758 w 3302915"/>
                <a:gd name="connsiteY22" fmla="*/ 2366680 h 2842931"/>
                <a:gd name="connsiteX23" fmla="*/ 173568 w 3302915"/>
                <a:gd name="connsiteY23" fmla="*/ 2185704 h 2842931"/>
                <a:gd name="connsiteX24" fmla="*/ 0 w 3302915"/>
                <a:gd name="connsiteY24" fmla="*/ 2033306 h 2842931"/>
                <a:gd name="connsiteX25" fmla="*/ 1727200 w 3302915"/>
                <a:gd name="connsiteY25" fmla="*/ 132539 h 2842931"/>
                <a:gd name="connsiteX26" fmla="*/ 1956226 w 3302915"/>
                <a:gd name="connsiteY26" fmla="*/ 165454 h 2842931"/>
                <a:gd name="connsiteX27" fmla="*/ 2202816 w 3302915"/>
                <a:gd name="connsiteY27" fmla="*/ 242434 h 2842931"/>
                <a:gd name="connsiteX28" fmla="*/ 2366247 w 3302915"/>
                <a:gd name="connsiteY28" fmla="*/ 305922 h 2842931"/>
                <a:gd name="connsiteX29" fmla="*/ 2483987 w 3302915"/>
                <a:gd name="connsiteY29" fmla="*/ 365799 h 2842931"/>
                <a:gd name="connsiteX30" fmla="*/ 2655459 w 3302915"/>
                <a:gd name="connsiteY30" fmla="*/ 459391 h 2842931"/>
                <a:gd name="connsiteX31" fmla="*/ 2761303 w 3302915"/>
                <a:gd name="connsiteY31" fmla="*/ 538638 h 2842931"/>
                <a:gd name="connsiteX32" fmla="*/ 2893003 w 3302915"/>
                <a:gd name="connsiteY32" fmla="*/ 656680 h 2842931"/>
                <a:gd name="connsiteX33" fmla="*/ 2989009 w 3302915"/>
                <a:gd name="connsiteY33" fmla="*/ 760384 h 2842931"/>
                <a:gd name="connsiteX34" fmla="*/ 3038123 w 3302915"/>
                <a:gd name="connsiteY34" fmla="*/ 835376 h 2842931"/>
                <a:gd name="connsiteX35" fmla="*/ 3110916 w 3302915"/>
                <a:gd name="connsiteY35" fmla="*/ 945971 h 2842931"/>
                <a:gd name="connsiteX36" fmla="*/ 3218440 w 3302915"/>
                <a:gd name="connsiteY36" fmla="*/ 1184804 h 2842931"/>
                <a:gd name="connsiteX37" fmla="*/ 3266607 w 3302915"/>
                <a:gd name="connsiteY37" fmla="*/ 1360597 h 2842931"/>
                <a:gd name="connsiteX38" fmla="*/ 3292213 w 3302915"/>
                <a:gd name="connsiteY38" fmla="*/ 1499667 h 2842931"/>
                <a:gd name="connsiteX39" fmla="*/ 3300838 w 3302915"/>
                <a:gd name="connsiteY39" fmla="*/ 1601418 h 2842931"/>
                <a:gd name="connsiteX40" fmla="*/ 3302915 w 3302915"/>
                <a:gd name="connsiteY40" fmla="*/ 1655029 h 2842931"/>
                <a:gd name="connsiteX41" fmla="*/ 3298419 w 3302915"/>
                <a:gd name="connsiteY41" fmla="*/ 1791050 h 2842931"/>
                <a:gd name="connsiteX0" fmla="*/ 3297386 w 3302915"/>
                <a:gd name="connsiteY0" fmla="*/ 1668379 h 2710392"/>
                <a:gd name="connsiteX1" fmla="*/ 3283398 w 3302915"/>
                <a:gd name="connsiteY1" fmla="*/ 1768416 h 2710392"/>
                <a:gd name="connsiteX2" fmla="*/ 3255153 w 3302915"/>
                <a:gd name="connsiteY2" fmla="*/ 1887659 h 2710392"/>
                <a:gd name="connsiteX3" fmla="*/ 3192257 w 3302915"/>
                <a:gd name="connsiteY3" fmla="*/ 2041533 h 2710392"/>
                <a:gd name="connsiteX4" fmla="*/ 3097929 w 3302915"/>
                <a:gd name="connsiteY4" fmla="*/ 2228073 h 2710392"/>
                <a:gd name="connsiteX5" fmla="*/ 3028183 w 3302915"/>
                <a:gd name="connsiteY5" fmla="*/ 2335308 h 2710392"/>
                <a:gd name="connsiteX6" fmla="*/ 2961986 w 3302915"/>
                <a:gd name="connsiteY6" fmla="*/ 2427289 h 2710392"/>
                <a:gd name="connsiteX7" fmla="*/ 2843702 w 3302915"/>
                <a:gd name="connsiteY7" fmla="*/ 2492490 h 2710392"/>
                <a:gd name="connsiteX8" fmla="*/ 2727521 w 3302915"/>
                <a:gd name="connsiteY8" fmla="*/ 2544884 h 2710392"/>
                <a:gd name="connsiteX9" fmla="*/ 2597910 w 3302915"/>
                <a:gd name="connsiteY9" fmla="*/ 2588810 h 2710392"/>
                <a:gd name="connsiteX10" fmla="*/ 2452923 w 3302915"/>
                <a:gd name="connsiteY10" fmla="*/ 2624502 h 2710392"/>
                <a:gd name="connsiteX11" fmla="*/ 2286001 w 3302915"/>
                <a:gd name="connsiteY11" fmla="*/ 2662767 h 2710392"/>
                <a:gd name="connsiteX12" fmla="*/ 2061633 w 3302915"/>
                <a:gd name="connsiteY12" fmla="*/ 2692401 h 2710392"/>
                <a:gd name="connsiteX13" fmla="*/ 1862665 w 3302915"/>
                <a:gd name="connsiteY13" fmla="*/ 2710392 h 2710392"/>
                <a:gd name="connsiteX14" fmla="*/ 1644648 w 3302915"/>
                <a:gd name="connsiteY14" fmla="*/ 2705100 h 2710392"/>
                <a:gd name="connsiteX15" fmla="*/ 1481819 w 3302915"/>
                <a:gd name="connsiteY15" fmla="*/ 2682556 h 2710392"/>
                <a:gd name="connsiteX16" fmla="*/ 1330324 w 3302915"/>
                <a:gd name="connsiteY16" fmla="*/ 2653241 h 2710392"/>
                <a:gd name="connsiteX17" fmla="*/ 1177622 w 3302915"/>
                <a:gd name="connsiteY17" fmla="*/ 2613958 h 2710392"/>
                <a:gd name="connsiteX18" fmla="*/ 1029758 w 3302915"/>
                <a:gd name="connsiteY18" fmla="*/ 2567517 h 2710392"/>
                <a:gd name="connsiteX19" fmla="*/ 900306 w 3302915"/>
                <a:gd name="connsiteY19" fmla="*/ 2519789 h 2710392"/>
                <a:gd name="connsiteX20" fmla="*/ 771864 w 3302915"/>
                <a:gd name="connsiteY20" fmla="*/ 2461680 h 2710392"/>
                <a:gd name="connsiteX21" fmla="*/ 608542 w 3302915"/>
                <a:gd name="connsiteY21" fmla="*/ 2371725 h 2710392"/>
                <a:gd name="connsiteX22" fmla="*/ 394758 w 3302915"/>
                <a:gd name="connsiteY22" fmla="*/ 2234141 h 2710392"/>
                <a:gd name="connsiteX23" fmla="*/ 173568 w 3302915"/>
                <a:gd name="connsiteY23" fmla="*/ 2053165 h 2710392"/>
                <a:gd name="connsiteX24" fmla="*/ 0 w 3302915"/>
                <a:gd name="connsiteY24" fmla="*/ 1900767 h 2710392"/>
                <a:gd name="connsiteX25" fmla="*/ 1727200 w 3302915"/>
                <a:gd name="connsiteY25" fmla="*/ 0 h 2710392"/>
                <a:gd name="connsiteX26" fmla="*/ 1956226 w 3302915"/>
                <a:gd name="connsiteY26" fmla="*/ 32915 h 2710392"/>
                <a:gd name="connsiteX27" fmla="*/ 2202816 w 3302915"/>
                <a:gd name="connsiteY27" fmla="*/ 109895 h 2710392"/>
                <a:gd name="connsiteX28" fmla="*/ 2366247 w 3302915"/>
                <a:gd name="connsiteY28" fmla="*/ 173383 h 2710392"/>
                <a:gd name="connsiteX29" fmla="*/ 2483987 w 3302915"/>
                <a:gd name="connsiteY29" fmla="*/ 233260 h 2710392"/>
                <a:gd name="connsiteX30" fmla="*/ 2655459 w 3302915"/>
                <a:gd name="connsiteY30" fmla="*/ 326852 h 2710392"/>
                <a:gd name="connsiteX31" fmla="*/ 2761303 w 3302915"/>
                <a:gd name="connsiteY31" fmla="*/ 406099 h 2710392"/>
                <a:gd name="connsiteX32" fmla="*/ 2893003 w 3302915"/>
                <a:gd name="connsiteY32" fmla="*/ 524141 h 2710392"/>
                <a:gd name="connsiteX33" fmla="*/ 2989009 w 3302915"/>
                <a:gd name="connsiteY33" fmla="*/ 627845 h 2710392"/>
                <a:gd name="connsiteX34" fmla="*/ 3038123 w 3302915"/>
                <a:gd name="connsiteY34" fmla="*/ 702837 h 2710392"/>
                <a:gd name="connsiteX35" fmla="*/ 3110916 w 3302915"/>
                <a:gd name="connsiteY35" fmla="*/ 813432 h 2710392"/>
                <a:gd name="connsiteX36" fmla="*/ 3218440 w 3302915"/>
                <a:gd name="connsiteY36" fmla="*/ 1052265 h 2710392"/>
                <a:gd name="connsiteX37" fmla="*/ 3266607 w 3302915"/>
                <a:gd name="connsiteY37" fmla="*/ 1228058 h 2710392"/>
                <a:gd name="connsiteX38" fmla="*/ 3292213 w 3302915"/>
                <a:gd name="connsiteY38" fmla="*/ 1367128 h 2710392"/>
                <a:gd name="connsiteX39" fmla="*/ 3300838 w 3302915"/>
                <a:gd name="connsiteY39" fmla="*/ 1468879 h 2710392"/>
                <a:gd name="connsiteX40" fmla="*/ 3302915 w 3302915"/>
                <a:gd name="connsiteY40" fmla="*/ 1522490 h 2710392"/>
                <a:gd name="connsiteX41" fmla="*/ 3298419 w 3302915"/>
                <a:gd name="connsiteY41" fmla="*/ 1658511 h 271039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87599 w 3393128"/>
                <a:gd name="connsiteY0" fmla="*/ 1677939 h 2719952"/>
                <a:gd name="connsiteX1" fmla="*/ 3373611 w 3393128"/>
                <a:gd name="connsiteY1" fmla="*/ 1777976 h 2719952"/>
                <a:gd name="connsiteX2" fmla="*/ 3345366 w 3393128"/>
                <a:gd name="connsiteY2" fmla="*/ 1897219 h 2719952"/>
                <a:gd name="connsiteX3" fmla="*/ 3282470 w 3393128"/>
                <a:gd name="connsiteY3" fmla="*/ 2051093 h 2719952"/>
                <a:gd name="connsiteX4" fmla="*/ 3188142 w 3393128"/>
                <a:gd name="connsiteY4" fmla="*/ 2237633 h 2719952"/>
                <a:gd name="connsiteX5" fmla="*/ 3118396 w 3393128"/>
                <a:gd name="connsiteY5" fmla="*/ 2344868 h 2719952"/>
                <a:gd name="connsiteX6" fmla="*/ 3052199 w 3393128"/>
                <a:gd name="connsiteY6" fmla="*/ 2436849 h 2719952"/>
                <a:gd name="connsiteX7" fmla="*/ 2933915 w 3393128"/>
                <a:gd name="connsiteY7" fmla="*/ 2502050 h 2719952"/>
                <a:gd name="connsiteX8" fmla="*/ 2817734 w 3393128"/>
                <a:gd name="connsiteY8" fmla="*/ 2554444 h 2719952"/>
                <a:gd name="connsiteX9" fmla="*/ 2688123 w 3393128"/>
                <a:gd name="connsiteY9" fmla="*/ 2598370 h 2719952"/>
                <a:gd name="connsiteX10" fmla="*/ 2543136 w 3393128"/>
                <a:gd name="connsiteY10" fmla="*/ 2634062 h 2719952"/>
                <a:gd name="connsiteX11" fmla="*/ 2376214 w 3393128"/>
                <a:gd name="connsiteY11" fmla="*/ 2672327 h 2719952"/>
                <a:gd name="connsiteX12" fmla="*/ 2151846 w 3393128"/>
                <a:gd name="connsiteY12" fmla="*/ 2701961 h 2719952"/>
                <a:gd name="connsiteX13" fmla="*/ 1952878 w 3393128"/>
                <a:gd name="connsiteY13" fmla="*/ 2719952 h 2719952"/>
                <a:gd name="connsiteX14" fmla="*/ 1734861 w 3393128"/>
                <a:gd name="connsiteY14" fmla="*/ 2714660 h 2719952"/>
                <a:gd name="connsiteX15" fmla="*/ 1572032 w 3393128"/>
                <a:gd name="connsiteY15" fmla="*/ 2692116 h 2719952"/>
                <a:gd name="connsiteX16" fmla="*/ 1420537 w 3393128"/>
                <a:gd name="connsiteY16" fmla="*/ 2662801 h 2719952"/>
                <a:gd name="connsiteX17" fmla="*/ 1267835 w 3393128"/>
                <a:gd name="connsiteY17" fmla="*/ 2623518 h 2719952"/>
                <a:gd name="connsiteX18" fmla="*/ 1119971 w 3393128"/>
                <a:gd name="connsiteY18" fmla="*/ 2577077 h 2719952"/>
                <a:gd name="connsiteX19" fmla="*/ 990519 w 3393128"/>
                <a:gd name="connsiteY19" fmla="*/ 2529349 h 2719952"/>
                <a:gd name="connsiteX20" fmla="*/ 862077 w 3393128"/>
                <a:gd name="connsiteY20" fmla="*/ 2471240 h 2719952"/>
                <a:gd name="connsiteX21" fmla="*/ 698755 w 3393128"/>
                <a:gd name="connsiteY21" fmla="*/ 2381285 h 2719952"/>
                <a:gd name="connsiteX22" fmla="*/ 484971 w 3393128"/>
                <a:gd name="connsiteY22" fmla="*/ 2243701 h 2719952"/>
                <a:gd name="connsiteX23" fmla="*/ 263781 w 3393128"/>
                <a:gd name="connsiteY23" fmla="*/ 2062725 h 2719952"/>
                <a:gd name="connsiteX24" fmla="*/ 90213 w 3393128"/>
                <a:gd name="connsiteY24" fmla="*/ 1910327 h 2719952"/>
                <a:gd name="connsiteX25" fmla="*/ 1816755 w 3393128"/>
                <a:gd name="connsiteY25" fmla="*/ 0 h 2719952"/>
                <a:gd name="connsiteX26" fmla="*/ 2046439 w 3393128"/>
                <a:gd name="connsiteY26" fmla="*/ 42475 h 2719952"/>
                <a:gd name="connsiteX27" fmla="*/ 2293029 w 3393128"/>
                <a:gd name="connsiteY27" fmla="*/ 119455 h 2719952"/>
                <a:gd name="connsiteX28" fmla="*/ 2456460 w 3393128"/>
                <a:gd name="connsiteY28" fmla="*/ 182943 h 2719952"/>
                <a:gd name="connsiteX29" fmla="*/ 2574200 w 3393128"/>
                <a:gd name="connsiteY29" fmla="*/ 242820 h 2719952"/>
                <a:gd name="connsiteX30" fmla="*/ 2745672 w 3393128"/>
                <a:gd name="connsiteY30" fmla="*/ 336412 h 2719952"/>
                <a:gd name="connsiteX31" fmla="*/ 2851516 w 3393128"/>
                <a:gd name="connsiteY31" fmla="*/ 415659 h 2719952"/>
                <a:gd name="connsiteX32" fmla="*/ 2983216 w 3393128"/>
                <a:gd name="connsiteY32" fmla="*/ 533701 h 2719952"/>
                <a:gd name="connsiteX33" fmla="*/ 3079222 w 3393128"/>
                <a:gd name="connsiteY33" fmla="*/ 637405 h 2719952"/>
                <a:gd name="connsiteX34" fmla="*/ 3128336 w 3393128"/>
                <a:gd name="connsiteY34" fmla="*/ 712397 h 2719952"/>
                <a:gd name="connsiteX35" fmla="*/ 3201129 w 3393128"/>
                <a:gd name="connsiteY35" fmla="*/ 822992 h 2719952"/>
                <a:gd name="connsiteX36" fmla="*/ 3308653 w 3393128"/>
                <a:gd name="connsiteY36" fmla="*/ 1061825 h 2719952"/>
                <a:gd name="connsiteX37" fmla="*/ 3356820 w 3393128"/>
                <a:gd name="connsiteY37" fmla="*/ 1237618 h 2719952"/>
                <a:gd name="connsiteX38" fmla="*/ 3382426 w 3393128"/>
                <a:gd name="connsiteY38" fmla="*/ 1376688 h 2719952"/>
                <a:gd name="connsiteX39" fmla="*/ 3391051 w 3393128"/>
                <a:gd name="connsiteY39" fmla="*/ 1478439 h 2719952"/>
                <a:gd name="connsiteX40" fmla="*/ 3393128 w 3393128"/>
                <a:gd name="connsiteY40" fmla="*/ 1532050 h 2719952"/>
                <a:gd name="connsiteX41" fmla="*/ 3388632 w 3393128"/>
                <a:gd name="connsiteY41" fmla="*/ 1668071 h 2719952"/>
                <a:gd name="connsiteX0" fmla="*/ 3354029 w 3359558"/>
                <a:gd name="connsiteY0" fmla="*/ 1811309 h 2853322"/>
                <a:gd name="connsiteX1" fmla="*/ 3340041 w 3359558"/>
                <a:gd name="connsiteY1" fmla="*/ 1911346 h 2853322"/>
                <a:gd name="connsiteX2" fmla="*/ 3311796 w 3359558"/>
                <a:gd name="connsiteY2" fmla="*/ 2030589 h 2853322"/>
                <a:gd name="connsiteX3" fmla="*/ 3248900 w 3359558"/>
                <a:gd name="connsiteY3" fmla="*/ 2184463 h 2853322"/>
                <a:gd name="connsiteX4" fmla="*/ 3154572 w 3359558"/>
                <a:gd name="connsiteY4" fmla="*/ 2371003 h 2853322"/>
                <a:gd name="connsiteX5" fmla="*/ 3084826 w 3359558"/>
                <a:gd name="connsiteY5" fmla="*/ 2478238 h 2853322"/>
                <a:gd name="connsiteX6" fmla="*/ 3018629 w 3359558"/>
                <a:gd name="connsiteY6" fmla="*/ 2570219 h 2853322"/>
                <a:gd name="connsiteX7" fmla="*/ 2900345 w 3359558"/>
                <a:gd name="connsiteY7" fmla="*/ 2635420 h 2853322"/>
                <a:gd name="connsiteX8" fmla="*/ 2784164 w 3359558"/>
                <a:gd name="connsiteY8" fmla="*/ 2687814 h 2853322"/>
                <a:gd name="connsiteX9" fmla="*/ 2654553 w 3359558"/>
                <a:gd name="connsiteY9" fmla="*/ 2731740 h 2853322"/>
                <a:gd name="connsiteX10" fmla="*/ 2509566 w 3359558"/>
                <a:gd name="connsiteY10" fmla="*/ 2767432 h 2853322"/>
                <a:gd name="connsiteX11" fmla="*/ 2342644 w 3359558"/>
                <a:gd name="connsiteY11" fmla="*/ 2805697 h 2853322"/>
                <a:gd name="connsiteX12" fmla="*/ 2118276 w 3359558"/>
                <a:gd name="connsiteY12" fmla="*/ 2835331 h 2853322"/>
                <a:gd name="connsiteX13" fmla="*/ 1919308 w 3359558"/>
                <a:gd name="connsiteY13" fmla="*/ 2853322 h 2853322"/>
                <a:gd name="connsiteX14" fmla="*/ 1701291 w 3359558"/>
                <a:gd name="connsiteY14" fmla="*/ 2848030 h 2853322"/>
                <a:gd name="connsiteX15" fmla="*/ 1538462 w 3359558"/>
                <a:gd name="connsiteY15" fmla="*/ 2825486 h 2853322"/>
                <a:gd name="connsiteX16" fmla="*/ 1386967 w 3359558"/>
                <a:gd name="connsiteY16" fmla="*/ 2796171 h 2853322"/>
                <a:gd name="connsiteX17" fmla="*/ 1234265 w 3359558"/>
                <a:gd name="connsiteY17" fmla="*/ 2756888 h 2853322"/>
                <a:gd name="connsiteX18" fmla="*/ 1086401 w 3359558"/>
                <a:gd name="connsiteY18" fmla="*/ 2710447 h 2853322"/>
                <a:gd name="connsiteX19" fmla="*/ 956949 w 3359558"/>
                <a:gd name="connsiteY19" fmla="*/ 2662719 h 2853322"/>
                <a:gd name="connsiteX20" fmla="*/ 828507 w 3359558"/>
                <a:gd name="connsiteY20" fmla="*/ 2604610 h 2853322"/>
                <a:gd name="connsiteX21" fmla="*/ 665185 w 3359558"/>
                <a:gd name="connsiteY21" fmla="*/ 2514655 h 2853322"/>
                <a:gd name="connsiteX22" fmla="*/ 451401 w 3359558"/>
                <a:gd name="connsiteY22" fmla="*/ 2377071 h 2853322"/>
                <a:gd name="connsiteX23" fmla="*/ 230211 w 3359558"/>
                <a:gd name="connsiteY23" fmla="*/ 2196095 h 2853322"/>
                <a:gd name="connsiteX24" fmla="*/ 97097 w 3359558"/>
                <a:gd name="connsiteY24" fmla="*/ 2076529 h 2853322"/>
                <a:gd name="connsiteX25" fmla="*/ 1783185 w 3359558"/>
                <a:gd name="connsiteY25" fmla="*/ 133370 h 2853322"/>
                <a:gd name="connsiteX26" fmla="*/ 2012869 w 3359558"/>
                <a:gd name="connsiteY26" fmla="*/ 175845 h 2853322"/>
                <a:gd name="connsiteX27" fmla="*/ 2259459 w 3359558"/>
                <a:gd name="connsiteY27" fmla="*/ 252825 h 2853322"/>
                <a:gd name="connsiteX28" fmla="*/ 2422890 w 3359558"/>
                <a:gd name="connsiteY28" fmla="*/ 316313 h 2853322"/>
                <a:gd name="connsiteX29" fmla="*/ 2540630 w 3359558"/>
                <a:gd name="connsiteY29" fmla="*/ 376190 h 2853322"/>
                <a:gd name="connsiteX30" fmla="*/ 2712102 w 3359558"/>
                <a:gd name="connsiteY30" fmla="*/ 469782 h 2853322"/>
                <a:gd name="connsiteX31" fmla="*/ 2817946 w 3359558"/>
                <a:gd name="connsiteY31" fmla="*/ 549029 h 2853322"/>
                <a:gd name="connsiteX32" fmla="*/ 2949646 w 3359558"/>
                <a:gd name="connsiteY32" fmla="*/ 667071 h 2853322"/>
                <a:gd name="connsiteX33" fmla="*/ 3045652 w 3359558"/>
                <a:gd name="connsiteY33" fmla="*/ 770775 h 2853322"/>
                <a:gd name="connsiteX34" fmla="*/ 3094766 w 3359558"/>
                <a:gd name="connsiteY34" fmla="*/ 845767 h 2853322"/>
                <a:gd name="connsiteX35" fmla="*/ 3167559 w 3359558"/>
                <a:gd name="connsiteY35" fmla="*/ 956362 h 2853322"/>
                <a:gd name="connsiteX36" fmla="*/ 3275083 w 3359558"/>
                <a:gd name="connsiteY36" fmla="*/ 1195195 h 2853322"/>
                <a:gd name="connsiteX37" fmla="*/ 3323250 w 3359558"/>
                <a:gd name="connsiteY37" fmla="*/ 1370988 h 2853322"/>
                <a:gd name="connsiteX38" fmla="*/ 3348856 w 3359558"/>
                <a:gd name="connsiteY38" fmla="*/ 1510058 h 2853322"/>
                <a:gd name="connsiteX39" fmla="*/ 3357481 w 3359558"/>
                <a:gd name="connsiteY39" fmla="*/ 1611809 h 2853322"/>
                <a:gd name="connsiteX40" fmla="*/ 3359558 w 3359558"/>
                <a:gd name="connsiteY40" fmla="*/ 1665420 h 2853322"/>
                <a:gd name="connsiteX41" fmla="*/ 3355062 w 3359558"/>
                <a:gd name="connsiteY41" fmla="*/ 1801441 h 2853322"/>
                <a:gd name="connsiteX0" fmla="*/ 3354029 w 3359558"/>
                <a:gd name="connsiteY0" fmla="*/ 1677939 h 2719952"/>
                <a:gd name="connsiteX1" fmla="*/ 3340041 w 3359558"/>
                <a:gd name="connsiteY1" fmla="*/ 1777976 h 2719952"/>
                <a:gd name="connsiteX2" fmla="*/ 3311796 w 3359558"/>
                <a:gd name="connsiteY2" fmla="*/ 1897219 h 2719952"/>
                <a:gd name="connsiteX3" fmla="*/ 3248900 w 3359558"/>
                <a:gd name="connsiteY3" fmla="*/ 2051093 h 2719952"/>
                <a:gd name="connsiteX4" fmla="*/ 3154572 w 3359558"/>
                <a:gd name="connsiteY4" fmla="*/ 2237633 h 2719952"/>
                <a:gd name="connsiteX5" fmla="*/ 3084826 w 3359558"/>
                <a:gd name="connsiteY5" fmla="*/ 2344868 h 2719952"/>
                <a:gd name="connsiteX6" fmla="*/ 3018629 w 3359558"/>
                <a:gd name="connsiteY6" fmla="*/ 2436849 h 2719952"/>
                <a:gd name="connsiteX7" fmla="*/ 2900345 w 3359558"/>
                <a:gd name="connsiteY7" fmla="*/ 2502050 h 2719952"/>
                <a:gd name="connsiteX8" fmla="*/ 2784164 w 3359558"/>
                <a:gd name="connsiteY8" fmla="*/ 2554444 h 2719952"/>
                <a:gd name="connsiteX9" fmla="*/ 2654553 w 3359558"/>
                <a:gd name="connsiteY9" fmla="*/ 2598370 h 2719952"/>
                <a:gd name="connsiteX10" fmla="*/ 2509566 w 3359558"/>
                <a:gd name="connsiteY10" fmla="*/ 2634062 h 2719952"/>
                <a:gd name="connsiteX11" fmla="*/ 2342644 w 3359558"/>
                <a:gd name="connsiteY11" fmla="*/ 2672327 h 2719952"/>
                <a:gd name="connsiteX12" fmla="*/ 2118276 w 3359558"/>
                <a:gd name="connsiteY12" fmla="*/ 2701961 h 2719952"/>
                <a:gd name="connsiteX13" fmla="*/ 1919308 w 3359558"/>
                <a:gd name="connsiteY13" fmla="*/ 2719952 h 2719952"/>
                <a:gd name="connsiteX14" fmla="*/ 1701291 w 3359558"/>
                <a:gd name="connsiteY14" fmla="*/ 2714660 h 2719952"/>
                <a:gd name="connsiteX15" fmla="*/ 1538462 w 3359558"/>
                <a:gd name="connsiteY15" fmla="*/ 2692116 h 2719952"/>
                <a:gd name="connsiteX16" fmla="*/ 1386967 w 3359558"/>
                <a:gd name="connsiteY16" fmla="*/ 2662801 h 2719952"/>
                <a:gd name="connsiteX17" fmla="*/ 1234265 w 3359558"/>
                <a:gd name="connsiteY17" fmla="*/ 2623518 h 2719952"/>
                <a:gd name="connsiteX18" fmla="*/ 1086401 w 3359558"/>
                <a:gd name="connsiteY18" fmla="*/ 2577077 h 2719952"/>
                <a:gd name="connsiteX19" fmla="*/ 956949 w 3359558"/>
                <a:gd name="connsiteY19" fmla="*/ 2529349 h 2719952"/>
                <a:gd name="connsiteX20" fmla="*/ 828507 w 3359558"/>
                <a:gd name="connsiteY20" fmla="*/ 2471240 h 2719952"/>
                <a:gd name="connsiteX21" fmla="*/ 665185 w 3359558"/>
                <a:gd name="connsiteY21" fmla="*/ 2381285 h 2719952"/>
                <a:gd name="connsiteX22" fmla="*/ 451401 w 3359558"/>
                <a:gd name="connsiteY22" fmla="*/ 2243701 h 2719952"/>
                <a:gd name="connsiteX23" fmla="*/ 230211 w 3359558"/>
                <a:gd name="connsiteY23" fmla="*/ 2062725 h 2719952"/>
                <a:gd name="connsiteX24" fmla="*/ 97097 w 3359558"/>
                <a:gd name="connsiteY24" fmla="*/ 1943159 h 2719952"/>
                <a:gd name="connsiteX25" fmla="*/ 1783185 w 3359558"/>
                <a:gd name="connsiteY25" fmla="*/ 0 h 2719952"/>
                <a:gd name="connsiteX26" fmla="*/ 2012869 w 3359558"/>
                <a:gd name="connsiteY26" fmla="*/ 42475 h 2719952"/>
                <a:gd name="connsiteX27" fmla="*/ 2259459 w 3359558"/>
                <a:gd name="connsiteY27" fmla="*/ 119455 h 2719952"/>
                <a:gd name="connsiteX28" fmla="*/ 2422890 w 3359558"/>
                <a:gd name="connsiteY28" fmla="*/ 182943 h 2719952"/>
                <a:gd name="connsiteX29" fmla="*/ 2540630 w 3359558"/>
                <a:gd name="connsiteY29" fmla="*/ 242820 h 2719952"/>
                <a:gd name="connsiteX30" fmla="*/ 2712102 w 3359558"/>
                <a:gd name="connsiteY30" fmla="*/ 336412 h 2719952"/>
                <a:gd name="connsiteX31" fmla="*/ 2817946 w 3359558"/>
                <a:gd name="connsiteY31" fmla="*/ 415659 h 2719952"/>
                <a:gd name="connsiteX32" fmla="*/ 2949646 w 3359558"/>
                <a:gd name="connsiteY32" fmla="*/ 533701 h 2719952"/>
                <a:gd name="connsiteX33" fmla="*/ 3045652 w 3359558"/>
                <a:gd name="connsiteY33" fmla="*/ 637405 h 2719952"/>
                <a:gd name="connsiteX34" fmla="*/ 3094766 w 3359558"/>
                <a:gd name="connsiteY34" fmla="*/ 712397 h 2719952"/>
                <a:gd name="connsiteX35" fmla="*/ 3167559 w 3359558"/>
                <a:gd name="connsiteY35" fmla="*/ 822992 h 2719952"/>
                <a:gd name="connsiteX36" fmla="*/ 3275083 w 3359558"/>
                <a:gd name="connsiteY36" fmla="*/ 1061825 h 2719952"/>
                <a:gd name="connsiteX37" fmla="*/ 3323250 w 3359558"/>
                <a:gd name="connsiteY37" fmla="*/ 1237618 h 2719952"/>
                <a:gd name="connsiteX38" fmla="*/ 3348856 w 3359558"/>
                <a:gd name="connsiteY38" fmla="*/ 1376688 h 2719952"/>
                <a:gd name="connsiteX39" fmla="*/ 3357481 w 3359558"/>
                <a:gd name="connsiteY39" fmla="*/ 1478439 h 2719952"/>
                <a:gd name="connsiteX40" fmla="*/ 3359558 w 3359558"/>
                <a:gd name="connsiteY40" fmla="*/ 1532050 h 2719952"/>
                <a:gd name="connsiteX41" fmla="*/ 3355062 w 3359558"/>
                <a:gd name="connsiteY41" fmla="*/ 1668071 h 2719952"/>
                <a:gd name="connsiteX0" fmla="*/ 3256932 w 3262461"/>
                <a:gd name="connsiteY0" fmla="*/ 1677939 h 2719952"/>
                <a:gd name="connsiteX1" fmla="*/ 3242944 w 3262461"/>
                <a:gd name="connsiteY1" fmla="*/ 1777976 h 2719952"/>
                <a:gd name="connsiteX2" fmla="*/ 3214699 w 3262461"/>
                <a:gd name="connsiteY2" fmla="*/ 1897219 h 2719952"/>
                <a:gd name="connsiteX3" fmla="*/ 3151803 w 3262461"/>
                <a:gd name="connsiteY3" fmla="*/ 2051093 h 2719952"/>
                <a:gd name="connsiteX4" fmla="*/ 3057475 w 3262461"/>
                <a:gd name="connsiteY4" fmla="*/ 2237633 h 2719952"/>
                <a:gd name="connsiteX5" fmla="*/ 2987729 w 3262461"/>
                <a:gd name="connsiteY5" fmla="*/ 2344868 h 2719952"/>
                <a:gd name="connsiteX6" fmla="*/ 2921532 w 3262461"/>
                <a:gd name="connsiteY6" fmla="*/ 2436849 h 2719952"/>
                <a:gd name="connsiteX7" fmla="*/ 2803248 w 3262461"/>
                <a:gd name="connsiteY7" fmla="*/ 2502050 h 2719952"/>
                <a:gd name="connsiteX8" fmla="*/ 2687067 w 3262461"/>
                <a:gd name="connsiteY8" fmla="*/ 2554444 h 2719952"/>
                <a:gd name="connsiteX9" fmla="*/ 2557456 w 3262461"/>
                <a:gd name="connsiteY9" fmla="*/ 2598370 h 2719952"/>
                <a:gd name="connsiteX10" fmla="*/ 2412469 w 3262461"/>
                <a:gd name="connsiteY10" fmla="*/ 2634062 h 2719952"/>
                <a:gd name="connsiteX11" fmla="*/ 2245547 w 3262461"/>
                <a:gd name="connsiteY11" fmla="*/ 2672327 h 2719952"/>
                <a:gd name="connsiteX12" fmla="*/ 2021179 w 3262461"/>
                <a:gd name="connsiteY12" fmla="*/ 2701961 h 2719952"/>
                <a:gd name="connsiteX13" fmla="*/ 1822211 w 3262461"/>
                <a:gd name="connsiteY13" fmla="*/ 2719952 h 2719952"/>
                <a:gd name="connsiteX14" fmla="*/ 1604194 w 3262461"/>
                <a:gd name="connsiteY14" fmla="*/ 2714660 h 2719952"/>
                <a:gd name="connsiteX15" fmla="*/ 1441365 w 3262461"/>
                <a:gd name="connsiteY15" fmla="*/ 2692116 h 2719952"/>
                <a:gd name="connsiteX16" fmla="*/ 1289870 w 3262461"/>
                <a:gd name="connsiteY16" fmla="*/ 2662801 h 2719952"/>
                <a:gd name="connsiteX17" fmla="*/ 1137168 w 3262461"/>
                <a:gd name="connsiteY17" fmla="*/ 2623518 h 2719952"/>
                <a:gd name="connsiteX18" fmla="*/ 989304 w 3262461"/>
                <a:gd name="connsiteY18" fmla="*/ 2577077 h 2719952"/>
                <a:gd name="connsiteX19" fmla="*/ 859852 w 3262461"/>
                <a:gd name="connsiteY19" fmla="*/ 2529349 h 2719952"/>
                <a:gd name="connsiteX20" fmla="*/ 731410 w 3262461"/>
                <a:gd name="connsiteY20" fmla="*/ 2471240 h 2719952"/>
                <a:gd name="connsiteX21" fmla="*/ 568088 w 3262461"/>
                <a:gd name="connsiteY21" fmla="*/ 2381285 h 2719952"/>
                <a:gd name="connsiteX22" fmla="*/ 354304 w 3262461"/>
                <a:gd name="connsiteY22" fmla="*/ 2243701 h 2719952"/>
                <a:gd name="connsiteX23" fmla="*/ 133114 w 3262461"/>
                <a:gd name="connsiteY23" fmla="*/ 2062725 h 2719952"/>
                <a:gd name="connsiteX24" fmla="*/ 0 w 3262461"/>
                <a:gd name="connsiteY24" fmla="*/ 1943159 h 2719952"/>
                <a:gd name="connsiteX25" fmla="*/ 1686088 w 3262461"/>
                <a:gd name="connsiteY25" fmla="*/ 0 h 2719952"/>
                <a:gd name="connsiteX26" fmla="*/ 1915772 w 3262461"/>
                <a:gd name="connsiteY26" fmla="*/ 42475 h 2719952"/>
                <a:gd name="connsiteX27" fmla="*/ 2162362 w 3262461"/>
                <a:gd name="connsiteY27" fmla="*/ 119455 h 2719952"/>
                <a:gd name="connsiteX28" fmla="*/ 2325793 w 3262461"/>
                <a:gd name="connsiteY28" fmla="*/ 182943 h 2719952"/>
                <a:gd name="connsiteX29" fmla="*/ 2443533 w 3262461"/>
                <a:gd name="connsiteY29" fmla="*/ 242820 h 2719952"/>
                <a:gd name="connsiteX30" fmla="*/ 2615005 w 3262461"/>
                <a:gd name="connsiteY30" fmla="*/ 336412 h 2719952"/>
                <a:gd name="connsiteX31" fmla="*/ 2720849 w 3262461"/>
                <a:gd name="connsiteY31" fmla="*/ 415659 h 2719952"/>
                <a:gd name="connsiteX32" fmla="*/ 2852549 w 3262461"/>
                <a:gd name="connsiteY32" fmla="*/ 533701 h 2719952"/>
                <a:gd name="connsiteX33" fmla="*/ 2948555 w 3262461"/>
                <a:gd name="connsiteY33" fmla="*/ 637405 h 2719952"/>
                <a:gd name="connsiteX34" fmla="*/ 2997669 w 3262461"/>
                <a:gd name="connsiteY34" fmla="*/ 712397 h 2719952"/>
                <a:gd name="connsiteX35" fmla="*/ 3070462 w 3262461"/>
                <a:gd name="connsiteY35" fmla="*/ 822992 h 2719952"/>
                <a:gd name="connsiteX36" fmla="*/ 3177986 w 3262461"/>
                <a:gd name="connsiteY36" fmla="*/ 1061825 h 2719952"/>
                <a:gd name="connsiteX37" fmla="*/ 3226153 w 3262461"/>
                <a:gd name="connsiteY37" fmla="*/ 1237618 h 2719952"/>
                <a:gd name="connsiteX38" fmla="*/ 3251759 w 3262461"/>
                <a:gd name="connsiteY38" fmla="*/ 1376688 h 2719952"/>
                <a:gd name="connsiteX39" fmla="*/ 3260384 w 3262461"/>
                <a:gd name="connsiteY39" fmla="*/ 1478439 h 2719952"/>
                <a:gd name="connsiteX40" fmla="*/ 3262461 w 3262461"/>
                <a:gd name="connsiteY40" fmla="*/ 1532050 h 2719952"/>
                <a:gd name="connsiteX41" fmla="*/ 3257965 w 3262461"/>
                <a:gd name="connsiteY41" fmla="*/ 1668071 h 271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62461" h="2719952">
                  <a:moveTo>
                    <a:pt x="3256932" y="1677939"/>
                  </a:moveTo>
                  <a:lnTo>
                    <a:pt x="3242944" y="1777976"/>
                  </a:lnTo>
                  <a:lnTo>
                    <a:pt x="3214699" y="1897219"/>
                  </a:lnTo>
                  <a:lnTo>
                    <a:pt x="3151803" y="2051093"/>
                  </a:lnTo>
                  <a:lnTo>
                    <a:pt x="3057475" y="2237633"/>
                  </a:lnTo>
                  <a:lnTo>
                    <a:pt x="2987729" y="2344868"/>
                  </a:lnTo>
                  <a:cubicBezTo>
                    <a:pt x="2965663" y="2375528"/>
                    <a:pt x="2952279" y="2410652"/>
                    <a:pt x="2921532" y="2436849"/>
                  </a:cubicBezTo>
                  <a:cubicBezTo>
                    <a:pt x="2890785" y="2463046"/>
                    <a:pt x="2825178" y="2491853"/>
                    <a:pt x="2803248" y="2502050"/>
                  </a:cubicBezTo>
                  <a:cubicBezTo>
                    <a:pt x="2781318" y="2512247"/>
                    <a:pt x="2708044" y="2544360"/>
                    <a:pt x="2687067" y="2554444"/>
                  </a:cubicBezTo>
                  <a:cubicBezTo>
                    <a:pt x="2666090" y="2564528"/>
                    <a:pt x="2613618" y="2578492"/>
                    <a:pt x="2557456" y="2598370"/>
                  </a:cubicBezTo>
                  <a:lnTo>
                    <a:pt x="2412469" y="2634062"/>
                  </a:lnTo>
                  <a:cubicBezTo>
                    <a:pt x="2356828" y="2646817"/>
                    <a:pt x="2310762" y="2661011"/>
                    <a:pt x="2245547" y="2672327"/>
                  </a:cubicBezTo>
                  <a:cubicBezTo>
                    <a:pt x="2180332" y="2683643"/>
                    <a:pt x="2095968" y="2692083"/>
                    <a:pt x="2021179" y="2701961"/>
                  </a:cubicBezTo>
                  <a:cubicBezTo>
                    <a:pt x="1950623" y="2709898"/>
                    <a:pt x="1888534" y="2713955"/>
                    <a:pt x="1822211" y="2719952"/>
                  </a:cubicBezTo>
                  <a:lnTo>
                    <a:pt x="1604194" y="2714660"/>
                  </a:lnTo>
                  <a:lnTo>
                    <a:pt x="1441365" y="2692116"/>
                  </a:lnTo>
                  <a:lnTo>
                    <a:pt x="1289870" y="2662801"/>
                  </a:lnTo>
                  <a:cubicBezTo>
                    <a:pt x="1245627" y="2650590"/>
                    <a:pt x="1187262" y="2637805"/>
                    <a:pt x="1137168" y="2623518"/>
                  </a:cubicBezTo>
                  <a:cubicBezTo>
                    <a:pt x="1087074" y="2609231"/>
                    <a:pt x="1035523" y="2592772"/>
                    <a:pt x="989304" y="2577077"/>
                  </a:cubicBezTo>
                  <a:lnTo>
                    <a:pt x="859852" y="2529349"/>
                  </a:lnTo>
                  <a:lnTo>
                    <a:pt x="731410" y="2471240"/>
                  </a:lnTo>
                  <a:lnTo>
                    <a:pt x="568088" y="2381285"/>
                  </a:lnTo>
                  <a:lnTo>
                    <a:pt x="354304" y="2243701"/>
                  </a:lnTo>
                  <a:lnTo>
                    <a:pt x="133114" y="2062725"/>
                  </a:lnTo>
                  <a:lnTo>
                    <a:pt x="0" y="1943159"/>
                  </a:lnTo>
                  <a:cubicBezTo>
                    <a:pt x="562029" y="1295439"/>
                    <a:pt x="1366793" y="316781"/>
                    <a:pt x="1686088" y="0"/>
                  </a:cubicBezTo>
                  <a:lnTo>
                    <a:pt x="1915772" y="42475"/>
                  </a:lnTo>
                  <a:lnTo>
                    <a:pt x="2162362" y="119455"/>
                  </a:lnTo>
                  <a:lnTo>
                    <a:pt x="2325793" y="182943"/>
                  </a:lnTo>
                  <a:lnTo>
                    <a:pt x="2443533" y="242820"/>
                  </a:lnTo>
                  <a:cubicBezTo>
                    <a:pt x="2517004" y="281894"/>
                    <a:pt x="2571352" y="307055"/>
                    <a:pt x="2615005" y="336412"/>
                  </a:cubicBezTo>
                  <a:cubicBezTo>
                    <a:pt x="2649257" y="360488"/>
                    <a:pt x="2681258" y="382778"/>
                    <a:pt x="2720849" y="415659"/>
                  </a:cubicBezTo>
                  <a:cubicBezTo>
                    <a:pt x="2760440" y="448541"/>
                    <a:pt x="2812032" y="497294"/>
                    <a:pt x="2852549" y="533701"/>
                  </a:cubicBezTo>
                  <a:cubicBezTo>
                    <a:pt x="2893066" y="570108"/>
                    <a:pt x="2924506" y="609614"/>
                    <a:pt x="2948555" y="637405"/>
                  </a:cubicBezTo>
                  <a:lnTo>
                    <a:pt x="2997669" y="712397"/>
                  </a:lnTo>
                  <a:lnTo>
                    <a:pt x="3070462" y="822992"/>
                  </a:lnTo>
                  <a:cubicBezTo>
                    <a:pt x="3101222" y="885188"/>
                    <a:pt x="3152038" y="992721"/>
                    <a:pt x="3177986" y="1061825"/>
                  </a:cubicBezTo>
                  <a:cubicBezTo>
                    <a:pt x="3194042" y="1120423"/>
                    <a:pt x="3213858" y="1185141"/>
                    <a:pt x="3226153" y="1237618"/>
                  </a:cubicBezTo>
                  <a:cubicBezTo>
                    <a:pt x="3238448" y="1290095"/>
                    <a:pt x="3241714" y="1333620"/>
                    <a:pt x="3251759" y="1376688"/>
                  </a:cubicBezTo>
                  <a:lnTo>
                    <a:pt x="3260384" y="1478439"/>
                  </a:lnTo>
                  <a:cubicBezTo>
                    <a:pt x="3261007" y="1482714"/>
                    <a:pt x="3261838" y="1527775"/>
                    <a:pt x="3262461" y="1532050"/>
                  </a:cubicBezTo>
                  <a:cubicBezTo>
                    <a:pt x="3261360" y="1595766"/>
                    <a:pt x="3259066" y="1604355"/>
                    <a:pt x="3257965" y="1668071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Freeform 42"/>
            <p:cNvSpPr/>
            <p:nvPr/>
          </p:nvSpPr>
          <p:spPr>
            <a:xfrm rot="21128319">
              <a:off x="3813493" y="3479380"/>
              <a:ext cx="1712358" cy="2734299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962651 w 2419045"/>
                <a:gd name="connsiteY0" fmla="*/ -1 h 3641011"/>
                <a:gd name="connsiteX1" fmla="*/ 2037656 w 2419045"/>
                <a:gd name="connsiteY1" fmla="*/ 281861 h 3641011"/>
                <a:gd name="connsiteX2" fmla="*/ 2159364 w 2419045"/>
                <a:gd name="connsiteY2" fmla="*/ 467069 h 3641011"/>
                <a:gd name="connsiteX3" fmla="*/ 2328698 w 2419045"/>
                <a:gd name="connsiteY3" fmla="*/ 886169 h 3641011"/>
                <a:gd name="connsiteX4" fmla="*/ 2417598 w 2419045"/>
                <a:gd name="connsiteY4" fmla="*/ 1453436 h 3641011"/>
                <a:gd name="connsiteX5" fmla="*/ 2366798 w 2419045"/>
                <a:gd name="connsiteY5" fmla="*/ 2016469 h 3641011"/>
                <a:gd name="connsiteX6" fmla="*/ 2159364 w 2419045"/>
                <a:gd name="connsiteY6" fmla="*/ 2575269 h 3641011"/>
                <a:gd name="connsiteX7" fmla="*/ 1909598 w 2419045"/>
                <a:gd name="connsiteY7" fmla="*/ 2960503 h 3641011"/>
                <a:gd name="connsiteX8" fmla="*/ 1515898 w 2419045"/>
                <a:gd name="connsiteY8" fmla="*/ 3341503 h 3641011"/>
                <a:gd name="connsiteX9" fmla="*/ 1134898 w 2419045"/>
                <a:gd name="connsiteY9" fmla="*/ 3595503 h 3641011"/>
                <a:gd name="connsiteX10" fmla="*/ 1030123 w 2419045"/>
                <a:gd name="connsiteY10" fmla="*/ 3641011 h 3641011"/>
                <a:gd name="connsiteX11" fmla="*/ 720031 w 2419045"/>
                <a:gd name="connsiteY11" fmla="*/ 3155236 h 3641011"/>
                <a:gd name="connsiteX12" fmla="*/ 504131 w 2419045"/>
                <a:gd name="connsiteY12" fmla="*/ 2651469 h 3641011"/>
                <a:gd name="connsiteX13" fmla="*/ 258598 w 2419045"/>
                <a:gd name="connsiteY13" fmla="*/ 2215436 h 3641011"/>
                <a:gd name="connsiteX14" fmla="*/ 103023 w 2419045"/>
                <a:gd name="connsiteY14" fmla="*/ 2022819 h 3641011"/>
                <a:gd name="connsiteX15" fmla="*/ 1962651 w 2419045"/>
                <a:gd name="connsiteY15" fmla="*/ -1 h 3641011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59364 w 2419045"/>
                <a:gd name="connsiteY3" fmla="*/ 553723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19045"/>
                <a:gd name="connsiteY0" fmla="*/ 86653 h 3727665"/>
                <a:gd name="connsiteX1" fmla="*/ 2052617 w 2419045"/>
                <a:gd name="connsiteY1" fmla="*/ 391760 h 3727665"/>
                <a:gd name="connsiteX2" fmla="*/ 2037656 w 2419045"/>
                <a:gd name="connsiteY2" fmla="*/ 368515 h 3727665"/>
                <a:gd name="connsiteX3" fmla="*/ 2128436 w 2419045"/>
                <a:gd name="connsiteY3" fmla="*/ 614332 h 3727665"/>
                <a:gd name="connsiteX4" fmla="*/ 2328698 w 2419045"/>
                <a:gd name="connsiteY4" fmla="*/ 972823 h 3727665"/>
                <a:gd name="connsiteX5" fmla="*/ 2417598 w 2419045"/>
                <a:gd name="connsiteY5" fmla="*/ 1540090 h 3727665"/>
                <a:gd name="connsiteX6" fmla="*/ 2366798 w 2419045"/>
                <a:gd name="connsiteY6" fmla="*/ 2103123 h 3727665"/>
                <a:gd name="connsiteX7" fmla="*/ 2159364 w 2419045"/>
                <a:gd name="connsiteY7" fmla="*/ 2661923 h 3727665"/>
                <a:gd name="connsiteX8" fmla="*/ 1909598 w 2419045"/>
                <a:gd name="connsiteY8" fmla="*/ 3047157 h 3727665"/>
                <a:gd name="connsiteX9" fmla="*/ 1515898 w 2419045"/>
                <a:gd name="connsiteY9" fmla="*/ 3428157 h 3727665"/>
                <a:gd name="connsiteX10" fmla="*/ 1134898 w 2419045"/>
                <a:gd name="connsiteY10" fmla="*/ 3682157 h 3727665"/>
                <a:gd name="connsiteX11" fmla="*/ 1030123 w 2419045"/>
                <a:gd name="connsiteY11" fmla="*/ 3727665 h 3727665"/>
                <a:gd name="connsiteX12" fmla="*/ 720031 w 2419045"/>
                <a:gd name="connsiteY12" fmla="*/ 3241890 h 3727665"/>
                <a:gd name="connsiteX13" fmla="*/ 504131 w 2419045"/>
                <a:gd name="connsiteY13" fmla="*/ 2738123 h 3727665"/>
                <a:gd name="connsiteX14" fmla="*/ 258598 w 2419045"/>
                <a:gd name="connsiteY14" fmla="*/ 2302090 h 3727665"/>
                <a:gd name="connsiteX15" fmla="*/ 103023 w 2419045"/>
                <a:gd name="connsiteY15" fmla="*/ 2109473 h 3727665"/>
                <a:gd name="connsiteX16" fmla="*/ 1962651 w 2419045"/>
                <a:gd name="connsiteY16" fmla="*/ 86653 h 3727665"/>
                <a:gd name="connsiteX0" fmla="*/ 1962651 w 2427054"/>
                <a:gd name="connsiteY0" fmla="*/ 86653 h 3727665"/>
                <a:gd name="connsiteX1" fmla="*/ 2052617 w 2427054"/>
                <a:gd name="connsiteY1" fmla="*/ 391760 h 3727665"/>
                <a:gd name="connsiteX2" fmla="*/ 2037656 w 2427054"/>
                <a:gd name="connsiteY2" fmla="*/ 368515 h 3727665"/>
                <a:gd name="connsiteX3" fmla="*/ 2128436 w 2427054"/>
                <a:gd name="connsiteY3" fmla="*/ 614332 h 3727665"/>
                <a:gd name="connsiteX4" fmla="*/ 2205579 w 2427054"/>
                <a:gd name="connsiteY4" fmla="*/ 889174 h 3727665"/>
                <a:gd name="connsiteX5" fmla="*/ 2417598 w 2427054"/>
                <a:gd name="connsiteY5" fmla="*/ 1540090 h 3727665"/>
                <a:gd name="connsiteX6" fmla="*/ 2366798 w 2427054"/>
                <a:gd name="connsiteY6" fmla="*/ 2103123 h 3727665"/>
                <a:gd name="connsiteX7" fmla="*/ 2159364 w 2427054"/>
                <a:gd name="connsiteY7" fmla="*/ 2661923 h 3727665"/>
                <a:gd name="connsiteX8" fmla="*/ 1909598 w 2427054"/>
                <a:gd name="connsiteY8" fmla="*/ 3047157 h 3727665"/>
                <a:gd name="connsiteX9" fmla="*/ 1515898 w 2427054"/>
                <a:gd name="connsiteY9" fmla="*/ 3428157 h 3727665"/>
                <a:gd name="connsiteX10" fmla="*/ 1134898 w 2427054"/>
                <a:gd name="connsiteY10" fmla="*/ 3682157 h 3727665"/>
                <a:gd name="connsiteX11" fmla="*/ 1030123 w 2427054"/>
                <a:gd name="connsiteY11" fmla="*/ 3727665 h 3727665"/>
                <a:gd name="connsiteX12" fmla="*/ 720031 w 2427054"/>
                <a:gd name="connsiteY12" fmla="*/ 3241890 h 3727665"/>
                <a:gd name="connsiteX13" fmla="*/ 504131 w 2427054"/>
                <a:gd name="connsiteY13" fmla="*/ 2738123 h 3727665"/>
                <a:gd name="connsiteX14" fmla="*/ 258598 w 2427054"/>
                <a:gd name="connsiteY14" fmla="*/ 2302090 h 3727665"/>
                <a:gd name="connsiteX15" fmla="*/ 103023 w 2427054"/>
                <a:gd name="connsiteY15" fmla="*/ 2109473 h 3727665"/>
                <a:gd name="connsiteX16" fmla="*/ 1962651 w 2427054"/>
                <a:gd name="connsiteY16" fmla="*/ 86653 h 3727665"/>
                <a:gd name="connsiteX0" fmla="*/ 1962651 w 2368788"/>
                <a:gd name="connsiteY0" fmla="*/ 86653 h 3727665"/>
                <a:gd name="connsiteX1" fmla="*/ 2052617 w 2368788"/>
                <a:gd name="connsiteY1" fmla="*/ 391760 h 3727665"/>
                <a:gd name="connsiteX2" fmla="*/ 2037656 w 2368788"/>
                <a:gd name="connsiteY2" fmla="*/ 368515 h 3727665"/>
                <a:gd name="connsiteX3" fmla="*/ 2128436 w 2368788"/>
                <a:gd name="connsiteY3" fmla="*/ 614332 h 3727665"/>
                <a:gd name="connsiteX4" fmla="*/ 2205579 w 2368788"/>
                <a:gd name="connsiteY4" fmla="*/ 889174 h 3727665"/>
                <a:gd name="connsiteX5" fmla="*/ 2260933 w 2368788"/>
                <a:gd name="connsiteY5" fmla="*/ 1262246 h 3727665"/>
                <a:gd name="connsiteX6" fmla="*/ 2366798 w 2368788"/>
                <a:gd name="connsiteY6" fmla="*/ 2103123 h 3727665"/>
                <a:gd name="connsiteX7" fmla="*/ 2159364 w 2368788"/>
                <a:gd name="connsiteY7" fmla="*/ 2661923 h 3727665"/>
                <a:gd name="connsiteX8" fmla="*/ 1909598 w 2368788"/>
                <a:gd name="connsiteY8" fmla="*/ 3047157 h 3727665"/>
                <a:gd name="connsiteX9" fmla="*/ 1515898 w 2368788"/>
                <a:gd name="connsiteY9" fmla="*/ 3428157 h 3727665"/>
                <a:gd name="connsiteX10" fmla="*/ 1134898 w 2368788"/>
                <a:gd name="connsiteY10" fmla="*/ 3682157 h 3727665"/>
                <a:gd name="connsiteX11" fmla="*/ 1030123 w 2368788"/>
                <a:gd name="connsiteY11" fmla="*/ 3727665 h 3727665"/>
                <a:gd name="connsiteX12" fmla="*/ 720031 w 2368788"/>
                <a:gd name="connsiteY12" fmla="*/ 3241890 h 3727665"/>
                <a:gd name="connsiteX13" fmla="*/ 504131 w 2368788"/>
                <a:gd name="connsiteY13" fmla="*/ 2738123 h 3727665"/>
                <a:gd name="connsiteX14" fmla="*/ 258598 w 2368788"/>
                <a:gd name="connsiteY14" fmla="*/ 2302090 h 3727665"/>
                <a:gd name="connsiteX15" fmla="*/ 103023 w 2368788"/>
                <a:gd name="connsiteY15" fmla="*/ 2109473 h 3727665"/>
                <a:gd name="connsiteX16" fmla="*/ 1962651 w 2368788"/>
                <a:gd name="connsiteY16" fmla="*/ 86653 h 3727665"/>
                <a:gd name="connsiteX0" fmla="*/ 1962651 w 2265796"/>
                <a:gd name="connsiteY0" fmla="*/ 86653 h 3727665"/>
                <a:gd name="connsiteX1" fmla="*/ 2052617 w 2265796"/>
                <a:gd name="connsiteY1" fmla="*/ 391760 h 3727665"/>
                <a:gd name="connsiteX2" fmla="*/ 2037656 w 2265796"/>
                <a:gd name="connsiteY2" fmla="*/ 368515 h 3727665"/>
                <a:gd name="connsiteX3" fmla="*/ 2128436 w 2265796"/>
                <a:gd name="connsiteY3" fmla="*/ 614332 h 3727665"/>
                <a:gd name="connsiteX4" fmla="*/ 2205579 w 2265796"/>
                <a:gd name="connsiteY4" fmla="*/ 889174 h 3727665"/>
                <a:gd name="connsiteX5" fmla="*/ 2260933 w 2265796"/>
                <a:gd name="connsiteY5" fmla="*/ 1262246 h 3727665"/>
                <a:gd name="connsiteX6" fmla="*/ 2251505 w 2265796"/>
                <a:gd name="connsiteY6" fmla="*/ 1783194 h 3727665"/>
                <a:gd name="connsiteX7" fmla="*/ 2159364 w 2265796"/>
                <a:gd name="connsiteY7" fmla="*/ 2661923 h 3727665"/>
                <a:gd name="connsiteX8" fmla="*/ 1909598 w 2265796"/>
                <a:gd name="connsiteY8" fmla="*/ 3047157 h 3727665"/>
                <a:gd name="connsiteX9" fmla="*/ 1515898 w 2265796"/>
                <a:gd name="connsiteY9" fmla="*/ 3428157 h 3727665"/>
                <a:gd name="connsiteX10" fmla="*/ 1134898 w 2265796"/>
                <a:gd name="connsiteY10" fmla="*/ 3682157 h 3727665"/>
                <a:gd name="connsiteX11" fmla="*/ 1030123 w 2265796"/>
                <a:gd name="connsiteY11" fmla="*/ 3727665 h 3727665"/>
                <a:gd name="connsiteX12" fmla="*/ 720031 w 2265796"/>
                <a:gd name="connsiteY12" fmla="*/ 3241890 h 3727665"/>
                <a:gd name="connsiteX13" fmla="*/ 504131 w 2265796"/>
                <a:gd name="connsiteY13" fmla="*/ 2738123 h 3727665"/>
                <a:gd name="connsiteX14" fmla="*/ 258598 w 2265796"/>
                <a:gd name="connsiteY14" fmla="*/ 2302090 h 3727665"/>
                <a:gd name="connsiteX15" fmla="*/ 103023 w 2265796"/>
                <a:gd name="connsiteY15" fmla="*/ 2109473 h 3727665"/>
                <a:gd name="connsiteX16" fmla="*/ 1962651 w 226579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09598 w 2266436"/>
                <a:gd name="connsiteY8" fmla="*/ 3047157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808619 w 2266436"/>
                <a:gd name="connsiteY8" fmla="*/ 3028430 h 3727665"/>
                <a:gd name="connsiteX9" fmla="*/ 1515898 w 2266436"/>
                <a:gd name="connsiteY9" fmla="*/ 3428157 h 3727665"/>
                <a:gd name="connsiteX10" fmla="*/ 1134898 w 2266436"/>
                <a:gd name="connsiteY10" fmla="*/ 3682157 h 3727665"/>
                <a:gd name="connsiteX11" fmla="*/ 1030123 w 2266436"/>
                <a:gd name="connsiteY11" fmla="*/ 3727665 h 3727665"/>
                <a:gd name="connsiteX12" fmla="*/ 720031 w 2266436"/>
                <a:gd name="connsiteY12" fmla="*/ 3241890 h 3727665"/>
                <a:gd name="connsiteX13" fmla="*/ 504131 w 2266436"/>
                <a:gd name="connsiteY13" fmla="*/ 2738123 h 3727665"/>
                <a:gd name="connsiteX14" fmla="*/ 258598 w 2266436"/>
                <a:gd name="connsiteY14" fmla="*/ 2302090 h 3727665"/>
                <a:gd name="connsiteX15" fmla="*/ 103023 w 2266436"/>
                <a:gd name="connsiteY15" fmla="*/ 2109473 h 3727665"/>
                <a:gd name="connsiteX16" fmla="*/ 1962651 w 2266436"/>
                <a:gd name="connsiteY16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75909 w 2266436"/>
                <a:gd name="connsiteY8" fmla="*/ 2699574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515898 w 2266436"/>
                <a:gd name="connsiteY10" fmla="*/ 3428157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727665"/>
                <a:gd name="connsiteX1" fmla="*/ 2052617 w 2266436"/>
                <a:gd name="connsiteY1" fmla="*/ 391760 h 3727665"/>
                <a:gd name="connsiteX2" fmla="*/ 2037656 w 2266436"/>
                <a:gd name="connsiteY2" fmla="*/ 368515 h 3727665"/>
                <a:gd name="connsiteX3" fmla="*/ 2128436 w 2266436"/>
                <a:gd name="connsiteY3" fmla="*/ 614332 h 3727665"/>
                <a:gd name="connsiteX4" fmla="*/ 2205579 w 2266436"/>
                <a:gd name="connsiteY4" fmla="*/ 889174 h 3727665"/>
                <a:gd name="connsiteX5" fmla="*/ 2260933 w 2266436"/>
                <a:gd name="connsiteY5" fmla="*/ 1262246 h 3727665"/>
                <a:gd name="connsiteX6" fmla="*/ 2251505 w 2266436"/>
                <a:gd name="connsiteY6" fmla="*/ 1783194 h 3727665"/>
                <a:gd name="connsiteX7" fmla="*/ 2146587 w 2266436"/>
                <a:gd name="connsiteY7" fmla="*/ 2305721 h 3727665"/>
                <a:gd name="connsiteX8" fmla="*/ 1989834 w 2266436"/>
                <a:gd name="connsiteY8" fmla="*/ 2724270 h 3727665"/>
                <a:gd name="connsiteX9" fmla="*/ 1808619 w 2266436"/>
                <a:gd name="connsiteY9" fmla="*/ 3028430 h 3727665"/>
                <a:gd name="connsiteX10" fmla="*/ 1493894 w 2266436"/>
                <a:gd name="connsiteY10" fmla="*/ 3401963 h 3727665"/>
                <a:gd name="connsiteX11" fmla="*/ 1134898 w 2266436"/>
                <a:gd name="connsiteY11" fmla="*/ 3682157 h 3727665"/>
                <a:gd name="connsiteX12" fmla="*/ 1030123 w 2266436"/>
                <a:gd name="connsiteY12" fmla="*/ 3727665 h 3727665"/>
                <a:gd name="connsiteX13" fmla="*/ 720031 w 2266436"/>
                <a:gd name="connsiteY13" fmla="*/ 3241890 h 3727665"/>
                <a:gd name="connsiteX14" fmla="*/ 504131 w 2266436"/>
                <a:gd name="connsiteY14" fmla="*/ 2738123 h 3727665"/>
                <a:gd name="connsiteX15" fmla="*/ 258598 w 2266436"/>
                <a:gd name="connsiteY15" fmla="*/ 2302090 h 3727665"/>
                <a:gd name="connsiteX16" fmla="*/ 103023 w 2266436"/>
                <a:gd name="connsiteY16" fmla="*/ 2109473 h 3727665"/>
                <a:gd name="connsiteX17" fmla="*/ 1962651 w 2266436"/>
                <a:gd name="connsiteY17" fmla="*/ 86653 h 3727665"/>
                <a:gd name="connsiteX0" fmla="*/ 1962651 w 2266436"/>
                <a:gd name="connsiteY0" fmla="*/ 86653 h 3990257"/>
                <a:gd name="connsiteX1" fmla="*/ 2052617 w 2266436"/>
                <a:gd name="connsiteY1" fmla="*/ 391760 h 3990257"/>
                <a:gd name="connsiteX2" fmla="*/ 2037656 w 2266436"/>
                <a:gd name="connsiteY2" fmla="*/ 368515 h 3990257"/>
                <a:gd name="connsiteX3" fmla="*/ 2128436 w 2266436"/>
                <a:gd name="connsiteY3" fmla="*/ 614332 h 3990257"/>
                <a:gd name="connsiteX4" fmla="*/ 2205579 w 2266436"/>
                <a:gd name="connsiteY4" fmla="*/ 889174 h 3990257"/>
                <a:gd name="connsiteX5" fmla="*/ 2260933 w 2266436"/>
                <a:gd name="connsiteY5" fmla="*/ 1262246 h 3990257"/>
                <a:gd name="connsiteX6" fmla="*/ 2251505 w 2266436"/>
                <a:gd name="connsiteY6" fmla="*/ 1783194 h 3990257"/>
                <a:gd name="connsiteX7" fmla="*/ 2146587 w 2266436"/>
                <a:gd name="connsiteY7" fmla="*/ 2305721 h 3990257"/>
                <a:gd name="connsiteX8" fmla="*/ 1989834 w 2266436"/>
                <a:gd name="connsiteY8" fmla="*/ 2724270 h 3990257"/>
                <a:gd name="connsiteX9" fmla="*/ 1808619 w 2266436"/>
                <a:gd name="connsiteY9" fmla="*/ 3028430 h 3990257"/>
                <a:gd name="connsiteX10" fmla="*/ 1493894 w 2266436"/>
                <a:gd name="connsiteY10" fmla="*/ 3401963 h 3990257"/>
                <a:gd name="connsiteX11" fmla="*/ 1134898 w 2266436"/>
                <a:gd name="connsiteY11" fmla="*/ 3682157 h 3990257"/>
                <a:gd name="connsiteX12" fmla="*/ 657371 w 2266436"/>
                <a:gd name="connsiteY12" fmla="*/ 3990258 h 3990257"/>
                <a:gd name="connsiteX13" fmla="*/ 720031 w 2266436"/>
                <a:gd name="connsiteY13" fmla="*/ 3241890 h 3990257"/>
                <a:gd name="connsiteX14" fmla="*/ 504131 w 2266436"/>
                <a:gd name="connsiteY14" fmla="*/ 2738123 h 3990257"/>
                <a:gd name="connsiteX15" fmla="*/ 258598 w 2266436"/>
                <a:gd name="connsiteY15" fmla="*/ 2302090 h 3990257"/>
                <a:gd name="connsiteX16" fmla="*/ 103023 w 2266436"/>
                <a:gd name="connsiteY16" fmla="*/ 2109473 h 3990257"/>
                <a:gd name="connsiteX17" fmla="*/ 1962651 w 2266436"/>
                <a:gd name="connsiteY17" fmla="*/ 86653 h 3990257"/>
                <a:gd name="connsiteX0" fmla="*/ 1962651 w 2266436"/>
                <a:gd name="connsiteY0" fmla="*/ 86653 h 4004215"/>
                <a:gd name="connsiteX1" fmla="*/ 2052617 w 2266436"/>
                <a:gd name="connsiteY1" fmla="*/ 391760 h 4004215"/>
                <a:gd name="connsiteX2" fmla="*/ 2037656 w 2266436"/>
                <a:gd name="connsiteY2" fmla="*/ 368515 h 4004215"/>
                <a:gd name="connsiteX3" fmla="*/ 2128436 w 2266436"/>
                <a:gd name="connsiteY3" fmla="*/ 614332 h 4004215"/>
                <a:gd name="connsiteX4" fmla="*/ 2205579 w 2266436"/>
                <a:gd name="connsiteY4" fmla="*/ 889174 h 4004215"/>
                <a:gd name="connsiteX5" fmla="*/ 2260933 w 2266436"/>
                <a:gd name="connsiteY5" fmla="*/ 1262246 h 4004215"/>
                <a:gd name="connsiteX6" fmla="*/ 2251505 w 2266436"/>
                <a:gd name="connsiteY6" fmla="*/ 1783194 h 4004215"/>
                <a:gd name="connsiteX7" fmla="*/ 2146587 w 2266436"/>
                <a:gd name="connsiteY7" fmla="*/ 2305721 h 4004215"/>
                <a:gd name="connsiteX8" fmla="*/ 1989834 w 2266436"/>
                <a:gd name="connsiteY8" fmla="*/ 2724270 h 4004215"/>
                <a:gd name="connsiteX9" fmla="*/ 1808619 w 2266436"/>
                <a:gd name="connsiteY9" fmla="*/ 3028430 h 4004215"/>
                <a:gd name="connsiteX10" fmla="*/ 1493894 w 2266436"/>
                <a:gd name="connsiteY10" fmla="*/ 3401963 h 4004215"/>
                <a:gd name="connsiteX11" fmla="*/ 1140745 w 2266436"/>
                <a:gd name="connsiteY11" fmla="*/ 3705357 h 4004215"/>
                <a:gd name="connsiteX12" fmla="*/ 657371 w 2266436"/>
                <a:gd name="connsiteY12" fmla="*/ 3990258 h 4004215"/>
                <a:gd name="connsiteX13" fmla="*/ 720031 w 2266436"/>
                <a:gd name="connsiteY13" fmla="*/ 3241890 h 4004215"/>
                <a:gd name="connsiteX14" fmla="*/ 504131 w 2266436"/>
                <a:gd name="connsiteY14" fmla="*/ 2738123 h 4004215"/>
                <a:gd name="connsiteX15" fmla="*/ 258598 w 2266436"/>
                <a:gd name="connsiteY15" fmla="*/ 2302090 h 4004215"/>
                <a:gd name="connsiteX16" fmla="*/ 103023 w 2266436"/>
                <a:gd name="connsiteY16" fmla="*/ 2109473 h 4004215"/>
                <a:gd name="connsiteX17" fmla="*/ 1962651 w 2266436"/>
                <a:gd name="connsiteY17" fmla="*/ 86653 h 4004215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657371 w 2266436"/>
                <a:gd name="connsiteY12" fmla="*/ 3990258 h 3990258"/>
                <a:gd name="connsiteX13" fmla="*/ 720031 w 2266436"/>
                <a:gd name="connsiteY13" fmla="*/ 3241890 h 3990258"/>
                <a:gd name="connsiteX14" fmla="*/ 504131 w 2266436"/>
                <a:gd name="connsiteY14" fmla="*/ 2738123 h 3990258"/>
                <a:gd name="connsiteX15" fmla="*/ 258598 w 2266436"/>
                <a:gd name="connsiteY15" fmla="*/ 2302090 h 3990258"/>
                <a:gd name="connsiteX16" fmla="*/ 103023 w 2266436"/>
                <a:gd name="connsiteY16" fmla="*/ 2109473 h 3990258"/>
                <a:gd name="connsiteX17" fmla="*/ 1962651 w 2266436"/>
                <a:gd name="connsiteY17" fmla="*/ 86653 h 3990258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21128 w 2266436"/>
                <a:gd name="connsiteY12" fmla="*/ 3830837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86653 h 4019429"/>
                <a:gd name="connsiteX1" fmla="*/ 2052617 w 2266436"/>
                <a:gd name="connsiteY1" fmla="*/ 391760 h 4019429"/>
                <a:gd name="connsiteX2" fmla="*/ 2037656 w 2266436"/>
                <a:gd name="connsiteY2" fmla="*/ 368515 h 4019429"/>
                <a:gd name="connsiteX3" fmla="*/ 2128436 w 2266436"/>
                <a:gd name="connsiteY3" fmla="*/ 614332 h 4019429"/>
                <a:gd name="connsiteX4" fmla="*/ 2205579 w 2266436"/>
                <a:gd name="connsiteY4" fmla="*/ 889174 h 4019429"/>
                <a:gd name="connsiteX5" fmla="*/ 2260933 w 2266436"/>
                <a:gd name="connsiteY5" fmla="*/ 1262246 h 4019429"/>
                <a:gd name="connsiteX6" fmla="*/ 2251505 w 2266436"/>
                <a:gd name="connsiteY6" fmla="*/ 1783194 h 4019429"/>
                <a:gd name="connsiteX7" fmla="*/ 2146587 w 2266436"/>
                <a:gd name="connsiteY7" fmla="*/ 2305721 h 4019429"/>
                <a:gd name="connsiteX8" fmla="*/ 1989834 w 2266436"/>
                <a:gd name="connsiteY8" fmla="*/ 2724270 h 4019429"/>
                <a:gd name="connsiteX9" fmla="*/ 1808619 w 2266436"/>
                <a:gd name="connsiteY9" fmla="*/ 3028430 h 4019429"/>
                <a:gd name="connsiteX10" fmla="*/ 1493894 w 2266436"/>
                <a:gd name="connsiteY10" fmla="*/ 3401963 h 4019429"/>
                <a:gd name="connsiteX11" fmla="*/ 1140745 w 2266436"/>
                <a:gd name="connsiteY11" fmla="*/ 3705357 h 4019429"/>
                <a:gd name="connsiteX12" fmla="*/ 918897 w 2266436"/>
                <a:gd name="connsiteY12" fmla="*/ 3852536 h 4019429"/>
                <a:gd name="connsiteX13" fmla="*/ 657371 w 2266436"/>
                <a:gd name="connsiteY13" fmla="*/ 3990258 h 4019429"/>
                <a:gd name="connsiteX14" fmla="*/ 720031 w 2266436"/>
                <a:gd name="connsiteY14" fmla="*/ 3241890 h 4019429"/>
                <a:gd name="connsiteX15" fmla="*/ 504131 w 2266436"/>
                <a:gd name="connsiteY15" fmla="*/ 2738123 h 4019429"/>
                <a:gd name="connsiteX16" fmla="*/ 258598 w 2266436"/>
                <a:gd name="connsiteY16" fmla="*/ 2302090 h 4019429"/>
                <a:gd name="connsiteX17" fmla="*/ 103023 w 2266436"/>
                <a:gd name="connsiteY17" fmla="*/ 2109473 h 4019429"/>
                <a:gd name="connsiteX18" fmla="*/ 1962651 w 2266436"/>
                <a:gd name="connsiteY18" fmla="*/ 86653 h 4019429"/>
                <a:gd name="connsiteX0" fmla="*/ 1962651 w 2266436"/>
                <a:gd name="connsiteY0" fmla="*/ 86653 h 3990258"/>
                <a:gd name="connsiteX1" fmla="*/ 2052617 w 2266436"/>
                <a:gd name="connsiteY1" fmla="*/ 391760 h 3990258"/>
                <a:gd name="connsiteX2" fmla="*/ 2037656 w 2266436"/>
                <a:gd name="connsiteY2" fmla="*/ 368515 h 3990258"/>
                <a:gd name="connsiteX3" fmla="*/ 2128436 w 2266436"/>
                <a:gd name="connsiteY3" fmla="*/ 614332 h 3990258"/>
                <a:gd name="connsiteX4" fmla="*/ 2205579 w 2266436"/>
                <a:gd name="connsiteY4" fmla="*/ 889174 h 3990258"/>
                <a:gd name="connsiteX5" fmla="*/ 2260933 w 2266436"/>
                <a:gd name="connsiteY5" fmla="*/ 1262246 h 3990258"/>
                <a:gd name="connsiteX6" fmla="*/ 2251505 w 2266436"/>
                <a:gd name="connsiteY6" fmla="*/ 1783194 h 3990258"/>
                <a:gd name="connsiteX7" fmla="*/ 2146587 w 2266436"/>
                <a:gd name="connsiteY7" fmla="*/ 2305721 h 3990258"/>
                <a:gd name="connsiteX8" fmla="*/ 1989834 w 2266436"/>
                <a:gd name="connsiteY8" fmla="*/ 2724270 h 3990258"/>
                <a:gd name="connsiteX9" fmla="*/ 1808619 w 2266436"/>
                <a:gd name="connsiteY9" fmla="*/ 3028430 h 3990258"/>
                <a:gd name="connsiteX10" fmla="*/ 1493894 w 2266436"/>
                <a:gd name="connsiteY10" fmla="*/ 3401963 h 3990258"/>
                <a:gd name="connsiteX11" fmla="*/ 1140745 w 2266436"/>
                <a:gd name="connsiteY11" fmla="*/ 3705357 h 3990258"/>
                <a:gd name="connsiteX12" fmla="*/ 918897 w 2266436"/>
                <a:gd name="connsiteY12" fmla="*/ 3852536 h 3990258"/>
                <a:gd name="connsiteX13" fmla="*/ 657371 w 2266436"/>
                <a:gd name="connsiteY13" fmla="*/ 3990258 h 3990258"/>
                <a:gd name="connsiteX14" fmla="*/ 720031 w 2266436"/>
                <a:gd name="connsiteY14" fmla="*/ 3241890 h 3990258"/>
                <a:gd name="connsiteX15" fmla="*/ 504131 w 2266436"/>
                <a:gd name="connsiteY15" fmla="*/ 2738123 h 3990258"/>
                <a:gd name="connsiteX16" fmla="*/ 258598 w 2266436"/>
                <a:gd name="connsiteY16" fmla="*/ 2302090 h 3990258"/>
                <a:gd name="connsiteX17" fmla="*/ 103023 w 2266436"/>
                <a:gd name="connsiteY17" fmla="*/ 2109473 h 3990258"/>
                <a:gd name="connsiteX18" fmla="*/ 1962651 w 2266436"/>
                <a:gd name="connsiteY18" fmla="*/ 86653 h 3990258"/>
                <a:gd name="connsiteX0" fmla="*/ 1962651 w 2266436"/>
                <a:gd name="connsiteY0" fmla="*/ 0 h 3903605"/>
                <a:gd name="connsiteX1" fmla="*/ 2052617 w 2266436"/>
                <a:gd name="connsiteY1" fmla="*/ 305107 h 3903605"/>
                <a:gd name="connsiteX2" fmla="*/ 2037656 w 2266436"/>
                <a:gd name="connsiteY2" fmla="*/ 281862 h 3903605"/>
                <a:gd name="connsiteX3" fmla="*/ 2128436 w 2266436"/>
                <a:gd name="connsiteY3" fmla="*/ 527679 h 3903605"/>
                <a:gd name="connsiteX4" fmla="*/ 2205579 w 2266436"/>
                <a:gd name="connsiteY4" fmla="*/ 802521 h 3903605"/>
                <a:gd name="connsiteX5" fmla="*/ 2260933 w 2266436"/>
                <a:gd name="connsiteY5" fmla="*/ 1175593 h 3903605"/>
                <a:gd name="connsiteX6" fmla="*/ 2251505 w 2266436"/>
                <a:gd name="connsiteY6" fmla="*/ 1696541 h 3903605"/>
                <a:gd name="connsiteX7" fmla="*/ 2146587 w 2266436"/>
                <a:gd name="connsiteY7" fmla="*/ 2219068 h 3903605"/>
                <a:gd name="connsiteX8" fmla="*/ 1989834 w 2266436"/>
                <a:gd name="connsiteY8" fmla="*/ 2637617 h 3903605"/>
                <a:gd name="connsiteX9" fmla="*/ 1808619 w 2266436"/>
                <a:gd name="connsiteY9" fmla="*/ 2941777 h 3903605"/>
                <a:gd name="connsiteX10" fmla="*/ 1493894 w 2266436"/>
                <a:gd name="connsiteY10" fmla="*/ 3315310 h 3903605"/>
                <a:gd name="connsiteX11" fmla="*/ 1140745 w 2266436"/>
                <a:gd name="connsiteY11" fmla="*/ 3618704 h 3903605"/>
                <a:gd name="connsiteX12" fmla="*/ 918897 w 2266436"/>
                <a:gd name="connsiteY12" fmla="*/ 3765883 h 3903605"/>
                <a:gd name="connsiteX13" fmla="*/ 657371 w 2266436"/>
                <a:gd name="connsiteY13" fmla="*/ 3903605 h 3903605"/>
                <a:gd name="connsiteX14" fmla="*/ 720031 w 2266436"/>
                <a:gd name="connsiteY14" fmla="*/ 3155237 h 3903605"/>
                <a:gd name="connsiteX15" fmla="*/ 504131 w 2266436"/>
                <a:gd name="connsiteY15" fmla="*/ 2651470 h 3903605"/>
                <a:gd name="connsiteX16" fmla="*/ 258598 w 2266436"/>
                <a:gd name="connsiteY16" fmla="*/ 2215437 h 3903605"/>
                <a:gd name="connsiteX17" fmla="*/ 103023 w 2266436"/>
                <a:gd name="connsiteY17" fmla="*/ 2022820 h 3903605"/>
                <a:gd name="connsiteX18" fmla="*/ 1962651 w 2266436"/>
                <a:gd name="connsiteY18" fmla="*/ 0 h 3903605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037656 w 2266436"/>
                <a:gd name="connsiteY2" fmla="*/ 370793 h 3992536"/>
                <a:gd name="connsiteX3" fmla="*/ 2128436 w 2266436"/>
                <a:gd name="connsiteY3" fmla="*/ 616610 h 3992536"/>
                <a:gd name="connsiteX4" fmla="*/ 2205579 w 2266436"/>
                <a:gd name="connsiteY4" fmla="*/ 891452 h 3992536"/>
                <a:gd name="connsiteX5" fmla="*/ 2260933 w 2266436"/>
                <a:gd name="connsiteY5" fmla="*/ 1264524 h 3992536"/>
                <a:gd name="connsiteX6" fmla="*/ 2251505 w 2266436"/>
                <a:gd name="connsiteY6" fmla="*/ 1785472 h 3992536"/>
                <a:gd name="connsiteX7" fmla="*/ 2146587 w 2266436"/>
                <a:gd name="connsiteY7" fmla="*/ 2307999 h 3992536"/>
                <a:gd name="connsiteX8" fmla="*/ 1989834 w 2266436"/>
                <a:gd name="connsiteY8" fmla="*/ 2726548 h 3992536"/>
                <a:gd name="connsiteX9" fmla="*/ 1808619 w 2266436"/>
                <a:gd name="connsiteY9" fmla="*/ 3030708 h 3992536"/>
                <a:gd name="connsiteX10" fmla="*/ 1493894 w 2266436"/>
                <a:gd name="connsiteY10" fmla="*/ 3404241 h 3992536"/>
                <a:gd name="connsiteX11" fmla="*/ 1140745 w 2266436"/>
                <a:gd name="connsiteY11" fmla="*/ 3707635 h 3992536"/>
                <a:gd name="connsiteX12" fmla="*/ 918897 w 2266436"/>
                <a:gd name="connsiteY12" fmla="*/ 3854814 h 3992536"/>
                <a:gd name="connsiteX13" fmla="*/ 657371 w 2266436"/>
                <a:gd name="connsiteY13" fmla="*/ 3992536 h 3992536"/>
                <a:gd name="connsiteX14" fmla="*/ 720031 w 2266436"/>
                <a:gd name="connsiteY14" fmla="*/ 3244168 h 3992536"/>
                <a:gd name="connsiteX15" fmla="*/ 504131 w 2266436"/>
                <a:gd name="connsiteY15" fmla="*/ 2740401 h 3992536"/>
                <a:gd name="connsiteX16" fmla="*/ 258598 w 2266436"/>
                <a:gd name="connsiteY16" fmla="*/ 2304368 h 3992536"/>
                <a:gd name="connsiteX17" fmla="*/ 103023 w 2266436"/>
                <a:gd name="connsiteY17" fmla="*/ 2111751 h 3992536"/>
                <a:gd name="connsiteX18" fmla="*/ 1962651 w 2266436"/>
                <a:gd name="connsiteY18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28436 w 2266436"/>
                <a:gd name="connsiteY2" fmla="*/ 616610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88931 h 3992536"/>
                <a:gd name="connsiteX1" fmla="*/ 2073370 w 2266436"/>
                <a:gd name="connsiteY1" fmla="*/ 392358 h 3992536"/>
                <a:gd name="connsiteX2" fmla="*/ 2141111 w 2266436"/>
                <a:gd name="connsiteY2" fmla="*/ 613431 h 3992536"/>
                <a:gd name="connsiteX3" fmla="*/ 2205579 w 2266436"/>
                <a:gd name="connsiteY3" fmla="*/ 891452 h 3992536"/>
                <a:gd name="connsiteX4" fmla="*/ 2260933 w 2266436"/>
                <a:gd name="connsiteY4" fmla="*/ 1264524 h 3992536"/>
                <a:gd name="connsiteX5" fmla="*/ 2251505 w 2266436"/>
                <a:gd name="connsiteY5" fmla="*/ 1785472 h 3992536"/>
                <a:gd name="connsiteX6" fmla="*/ 2146587 w 2266436"/>
                <a:gd name="connsiteY6" fmla="*/ 2307999 h 3992536"/>
                <a:gd name="connsiteX7" fmla="*/ 1989834 w 2266436"/>
                <a:gd name="connsiteY7" fmla="*/ 2726548 h 3992536"/>
                <a:gd name="connsiteX8" fmla="*/ 1808619 w 2266436"/>
                <a:gd name="connsiteY8" fmla="*/ 3030708 h 3992536"/>
                <a:gd name="connsiteX9" fmla="*/ 1493894 w 2266436"/>
                <a:gd name="connsiteY9" fmla="*/ 3404241 h 3992536"/>
                <a:gd name="connsiteX10" fmla="*/ 1140745 w 2266436"/>
                <a:gd name="connsiteY10" fmla="*/ 3707635 h 3992536"/>
                <a:gd name="connsiteX11" fmla="*/ 918897 w 2266436"/>
                <a:gd name="connsiteY11" fmla="*/ 3854814 h 3992536"/>
                <a:gd name="connsiteX12" fmla="*/ 657371 w 2266436"/>
                <a:gd name="connsiteY12" fmla="*/ 3992536 h 3992536"/>
                <a:gd name="connsiteX13" fmla="*/ 720031 w 2266436"/>
                <a:gd name="connsiteY13" fmla="*/ 3244168 h 3992536"/>
                <a:gd name="connsiteX14" fmla="*/ 504131 w 2266436"/>
                <a:gd name="connsiteY14" fmla="*/ 2740401 h 3992536"/>
                <a:gd name="connsiteX15" fmla="*/ 258598 w 2266436"/>
                <a:gd name="connsiteY15" fmla="*/ 2304368 h 3992536"/>
                <a:gd name="connsiteX16" fmla="*/ 103023 w 2266436"/>
                <a:gd name="connsiteY16" fmla="*/ 2111751 h 3992536"/>
                <a:gd name="connsiteX17" fmla="*/ 1962651 w 2266436"/>
                <a:gd name="connsiteY17" fmla="*/ 88931 h 3992536"/>
                <a:gd name="connsiteX0" fmla="*/ 1962651 w 2266436"/>
                <a:gd name="connsiteY0" fmla="*/ 0 h 3903605"/>
                <a:gd name="connsiteX1" fmla="*/ 2073370 w 2266436"/>
                <a:gd name="connsiteY1" fmla="*/ 303427 h 3903605"/>
                <a:gd name="connsiteX2" fmla="*/ 2141111 w 2266436"/>
                <a:gd name="connsiteY2" fmla="*/ 524500 h 3903605"/>
                <a:gd name="connsiteX3" fmla="*/ 2205579 w 2266436"/>
                <a:gd name="connsiteY3" fmla="*/ 802521 h 3903605"/>
                <a:gd name="connsiteX4" fmla="*/ 2260933 w 2266436"/>
                <a:gd name="connsiteY4" fmla="*/ 1175593 h 3903605"/>
                <a:gd name="connsiteX5" fmla="*/ 2251505 w 2266436"/>
                <a:gd name="connsiteY5" fmla="*/ 1696541 h 3903605"/>
                <a:gd name="connsiteX6" fmla="*/ 2146587 w 2266436"/>
                <a:gd name="connsiteY6" fmla="*/ 2219068 h 3903605"/>
                <a:gd name="connsiteX7" fmla="*/ 1989834 w 2266436"/>
                <a:gd name="connsiteY7" fmla="*/ 2637617 h 3903605"/>
                <a:gd name="connsiteX8" fmla="*/ 1808619 w 2266436"/>
                <a:gd name="connsiteY8" fmla="*/ 2941777 h 3903605"/>
                <a:gd name="connsiteX9" fmla="*/ 1493894 w 2266436"/>
                <a:gd name="connsiteY9" fmla="*/ 3315310 h 3903605"/>
                <a:gd name="connsiteX10" fmla="*/ 1140745 w 2266436"/>
                <a:gd name="connsiteY10" fmla="*/ 3618704 h 3903605"/>
                <a:gd name="connsiteX11" fmla="*/ 918897 w 2266436"/>
                <a:gd name="connsiteY11" fmla="*/ 3765883 h 3903605"/>
                <a:gd name="connsiteX12" fmla="*/ 657371 w 2266436"/>
                <a:gd name="connsiteY12" fmla="*/ 3903605 h 3903605"/>
                <a:gd name="connsiteX13" fmla="*/ 720031 w 2266436"/>
                <a:gd name="connsiteY13" fmla="*/ 3155237 h 3903605"/>
                <a:gd name="connsiteX14" fmla="*/ 504131 w 2266436"/>
                <a:gd name="connsiteY14" fmla="*/ 2651470 h 3903605"/>
                <a:gd name="connsiteX15" fmla="*/ 258598 w 2266436"/>
                <a:gd name="connsiteY15" fmla="*/ 2215437 h 3903605"/>
                <a:gd name="connsiteX16" fmla="*/ 103023 w 2266436"/>
                <a:gd name="connsiteY16" fmla="*/ 2022820 h 3903605"/>
                <a:gd name="connsiteX17" fmla="*/ 1962651 w 2266436"/>
                <a:gd name="connsiteY17" fmla="*/ 0 h 3903605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258598 w 2266436"/>
                <a:gd name="connsiteY15" fmla="*/ 2215437 h 3924720"/>
                <a:gd name="connsiteX16" fmla="*/ 103023 w 2266436"/>
                <a:gd name="connsiteY16" fmla="*/ 2022820 h 3924720"/>
                <a:gd name="connsiteX17" fmla="*/ 1962651 w 2266436"/>
                <a:gd name="connsiteY17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504131 w 2266436"/>
                <a:gd name="connsiteY14" fmla="*/ 2651470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62651 w 2266436"/>
                <a:gd name="connsiteY0" fmla="*/ 0 h 3924720"/>
                <a:gd name="connsiteX1" fmla="*/ 2073370 w 2266436"/>
                <a:gd name="connsiteY1" fmla="*/ 303427 h 3924720"/>
                <a:gd name="connsiteX2" fmla="*/ 2141111 w 2266436"/>
                <a:gd name="connsiteY2" fmla="*/ 524500 h 3924720"/>
                <a:gd name="connsiteX3" fmla="*/ 2205579 w 2266436"/>
                <a:gd name="connsiteY3" fmla="*/ 802521 h 3924720"/>
                <a:gd name="connsiteX4" fmla="*/ 2260933 w 2266436"/>
                <a:gd name="connsiteY4" fmla="*/ 1175593 h 3924720"/>
                <a:gd name="connsiteX5" fmla="*/ 2251505 w 2266436"/>
                <a:gd name="connsiteY5" fmla="*/ 1696541 h 3924720"/>
                <a:gd name="connsiteX6" fmla="*/ 2146587 w 2266436"/>
                <a:gd name="connsiteY6" fmla="*/ 2219068 h 3924720"/>
                <a:gd name="connsiteX7" fmla="*/ 1989834 w 2266436"/>
                <a:gd name="connsiteY7" fmla="*/ 2637617 h 3924720"/>
                <a:gd name="connsiteX8" fmla="*/ 1808619 w 2266436"/>
                <a:gd name="connsiteY8" fmla="*/ 2941777 h 3924720"/>
                <a:gd name="connsiteX9" fmla="*/ 1493894 w 2266436"/>
                <a:gd name="connsiteY9" fmla="*/ 3315310 h 3924720"/>
                <a:gd name="connsiteX10" fmla="*/ 1140745 w 2266436"/>
                <a:gd name="connsiteY10" fmla="*/ 3618704 h 3924720"/>
                <a:gd name="connsiteX11" fmla="*/ 918897 w 2266436"/>
                <a:gd name="connsiteY11" fmla="*/ 3765883 h 3924720"/>
                <a:gd name="connsiteX12" fmla="*/ 657371 w 2266436"/>
                <a:gd name="connsiteY12" fmla="*/ 3903605 h 3924720"/>
                <a:gd name="connsiteX13" fmla="*/ 484627 w 2266436"/>
                <a:gd name="connsiteY13" fmla="*/ 3282969 h 3924720"/>
                <a:gd name="connsiteX14" fmla="*/ 399503 w 2266436"/>
                <a:gd name="connsiteY14" fmla="*/ 2908499 h 3924720"/>
                <a:gd name="connsiteX15" fmla="*/ 304773 w 2266436"/>
                <a:gd name="connsiteY15" fmla="*/ 2612605 h 3924720"/>
                <a:gd name="connsiteX16" fmla="*/ 258598 w 2266436"/>
                <a:gd name="connsiteY16" fmla="*/ 2215437 h 3924720"/>
                <a:gd name="connsiteX17" fmla="*/ 103023 w 2266436"/>
                <a:gd name="connsiteY17" fmla="*/ 2022820 h 3924720"/>
                <a:gd name="connsiteX18" fmla="*/ 1962651 w 2266436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24720"/>
                <a:gd name="connsiteX1" fmla="*/ 2090424 w 2283490"/>
                <a:gd name="connsiteY1" fmla="*/ 303427 h 3924720"/>
                <a:gd name="connsiteX2" fmla="*/ 2158165 w 2283490"/>
                <a:gd name="connsiteY2" fmla="*/ 524500 h 3924720"/>
                <a:gd name="connsiteX3" fmla="*/ 2222633 w 2283490"/>
                <a:gd name="connsiteY3" fmla="*/ 802521 h 3924720"/>
                <a:gd name="connsiteX4" fmla="*/ 2277987 w 2283490"/>
                <a:gd name="connsiteY4" fmla="*/ 1175593 h 3924720"/>
                <a:gd name="connsiteX5" fmla="*/ 2268559 w 2283490"/>
                <a:gd name="connsiteY5" fmla="*/ 1696541 h 3924720"/>
                <a:gd name="connsiteX6" fmla="*/ 2163641 w 2283490"/>
                <a:gd name="connsiteY6" fmla="*/ 2219068 h 3924720"/>
                <a:gd name="connsiteX7" fmla="*/ 2006888 w 2283490"/>
                <a:gd name="connsiteY7" fmla="*/ 2637617 h 3924720"/>
                <a:gd name="connsiteX8" fmla="*/ 1825673 w 2283490"/>
                <a:gd name="connsiteY8" fmla="*/ 2941777 h 3924720"/>
                <a:gd name="connsiteX9" fmla="*/ 1510948 w 2283490"/>
                <a:gd name="connsiteY9" fmla="*/ 3315310 h 3924720"/>
                <a:gd name="connsiteX10" fmla="*/ 1157799 w 2283490"/>
                <a:gd name="connsiteY10" fmla="*/ 3618704 h 3924720"/>
                <a:gd name="connsiteX11" fmla="*/ 935951 w 2283490"/>
                <a:gd name="connsiteY11" fmla="*/ 3765883 h 3924720"/>
                <a:gd name="connsiteX12" fmla="*/ 674425 w 2283490"/>
                <a:gd name="connsiteY12" fmla="*/ 3903605 h 3924720"/>
                <a:gd name="connsiteX13" fmla="*/ 501681 w 2283490"/>
                <a:gd name="connsiteY13" fmla="*/ 3282969 h 3924720"/>
                <a:gd name="connsiteX14" fmla="*/ 416557 w 2283490"/>
                <a:gd name="connsiteY14" fmla="*/ 2908499 h 3924720"/>
                <a:gd name="connsiteX15" fmla="*/ 321827 w 2283490"/>
                <a:gd name="connsiteY15" fmla="*/ 2612605 h 3924720"/>
                <a:gd name="connsiteX16" fmla="*/ 211296 w 2283490"/>
                <a:gd name="connsiteY16" fmla="*/ 2280904 h 3924720"/>
                <a:gd name="connsiteX17" fmla="*/ 120077 w 2283490"/>
                <a:gd name="connsiteY17" fmla="*/ 2022820 h 3924720"/>
                <a:gd name="connsiteX18" fmla="*/ 1979705 w 2283490"/>
                <a:gd name="connsiteY18" fmla="*/ 0 h 3924720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03605"/>
                <a:gd name="connsiteX1" fmla="*/ 2090424 w 2283490"/>
                <a:gd name="connsiteY1" fmla="*/ 303427 h 3903605"/>
                <a:gd name="connsiteX2" fmla="*/ 2158165 w 2283490"/>
                <a:gd name="connsiteY2" fmla="*/ 524500 h 3903605"/>
                <a:gd name="connsiteX3" fmla="*/ 2222633 w 2283490"/>
                <a:gd name="connsiteY3" fmla="*/ 802521 h 3903605"/>
                <a:gd name="connsiteX4" fmla="*/ 2277987 w 2283490"/>
                <a:gd name="connsiteY4" fmla="*/ 1175593 h 3903605"/>
                <a:gd name="connsiteX5" fmla="*/ 2268559 w 2283490"/>
                <a:gd name="connsiteY5" fmla="*/ 1696541 h 3903605"/>
                <a:gd name="connsiteX6" fmla="*/ 2163641 w 2283490"/>
                <a:gd name="connsiteY6" fmla="*/ 2219068 h 3903605"/>
                <a:gd name="connsiteX7" fmla="*/ 2006888 w 2283490"/>
                <a:gd name="connsiteY7" fmla="*/ 2637617 h 3903605"/>
                <a:gd name="connsiteX8" fmla="*/ 1825673 w 2283490"/>
                <a:gd name="connsiteY8" fmla="*/ 2941777 h 3903605"/>
                <a:gd name="connsiteX9" fmla="*/ 1510948 w 2283490"/>
                <a:gd name="connsiteY9" fmla="*/ 3315310 h 3903605"/>
                <a:gd name="connsiteX10" fmla="*/ 1157799 w 2283490"/>
                <a:gd name="connsiteY10" fmla="*/ 3618704 h 3903605"/>
                <a:gd name="connsiteX11" fmla="*/ 935951 w 2283490"/>
                <a:gd name="connsiteY11" fmla="*/ 3765883 h 3903605"/>
                <a:gd name="connsiteX12" fmla="*/ 674425 w 2283490"/>
                <a:gd name="connsiteY12" fmla="*/ 3903605 h 3903605"/>
                <a:gd name="connsiteX13" fmla="*/ 501681 w 2283490"/>
                <a:gd name="connsiteY13" fmla="*/ 3282969 h 3903605"/>
                <a:gd name="connsiteX14" fmla="*/ 416557 w 2283490"/>
                <a:gd name="connsiteY14" fmla="*/ 2908499 h 3903605"/>
                <a:gd name="connsiteX15" fmla="*/ 321827 w 2283490"/>
                <a:gd name="connsiteY15" fmla="*/ 2612605 h 3903605"/>
                <a:gd name="connsiteX16" fmla="*/ 211296 w 2283490"/>
                <a:gd name="connsiteY16" fmla="*/ 2280904 h 3903605"/>
                <a:gd name="connsiteX17" fmla="*/ 120077 w 2283490"/>
                <a:gd name="connsiteY17" fmla="*/ 2022820 h 3903605"/>
                <a:gd name="connsiteX18" fmla="*/ 1979705 w 2283490"/>
                <a:gd name="connsiteY18" fmla="*/ 0 h 3903605"/>
                <a:gd name="connsiteX0" fmla="*/ 1979705 w 2283490"/>
                <a:gd name="connsiteY0" fmla="*/ 0 h 3911459"/>
                <a:gd name="connsiteX1" fmla="*/ 2090424 w 2283490"/>
                <a:gd name="connsiteY1" fmla="*/ 303427 h 3911459"/>
                <a:gd name="connsiteX2" fmla="*/ 2158165 w 2283490"/>
                <a:gd name="connsiteY2" fmla="*/ 524500 h 3911459"/>
                <a:gd name="connsiteX3" fmla="*/ 2222633 w 2283490"/>
                <a:gd name="connsiteY3" fmla="*/ 802521 h 3911459"/>
                <a:gd name="connsiteX4" fmla="*/ 2277987 w 2283490"/>
                <a:gd name="connsiteY4" fmla="*/ 1175593 h 3911459"/>
                <a:gd name="connsiteX5" fmla="*/ 2268559 w 2283490"/>
                <a:gd name="connsiteY5" fmla="*/ 1696541 h 3911459"/>
                <a:gd name="connsiteX6" fmla="*/ 2163641 w 2283490"/>
                <a:gd name="connsiteY6" fmla="*/ 2219068 h 3911459"/>
                <a:gd name="connsiteX7" fmla="*/ 2006888 w 2283490"/>
                <a:gd name="connsiteY7" fmla="*/ 2637617 h 3911459"/>
                <a:gd name="connsiteX8" fmla="*/ 1825673 w 2283490"/>
                <a:gd name="connsiteY8" fmla="*/ 2941777 h 3911459"/>
                <a:gd name="connsiteX9" fmla="*/ 1510948 w 2283490"/>
                <a:gd name="connsiteY9" fmla="*/ 3315310 h 3911459"/>
                <a:gd name="connsiteX10" fmla="*/ 1157799 w 2283490"/>
                <a:gd name="connsiteY10" fmla="*/ 3618704 h 3911459"/>
                <a:gd name="connsiteX11" fmla="*/ 935951 w 2283490"/>
                <a:gd name="connsiteY11" fmla="*/ 3765883 h 3911459"/>
                <a:gd name="connsiteX12" fmla="*/ 657152 w 2283490"/>
                <a:gd name="connsiteY12" fmla="*/ 3911459 h 3911459"/>
                <a:gd name="connsiteX13" fmla="*/ 501681 w 2283490"/>
                <a:gd name="connsiteY13" fmla="*/ 3282969 h 3911459"/>
                <a:gd name="connsiteX14" fmla="*/ 416557 w 2283490"/>
                <a:gd name="connsiteY14" fmla="*/ 2908499 h 3911459"/>
                <a:gd name="connsiteX15" fmla="*/ 321827 w 2283490"/>
                <a:gd name="connsiteY15" fmla="*/ 2612605 h 3911459"/>
                <a:gd name="connsiteX16" fmla="*/ 211296 w 2283490"/>
                <a:gd name="connsiteY16" fmla="*/ 2280904 h 3911459"/>
                <a:gd name="connsiteX17" fmla="*/ 120077 w 2283490"/>
                <a:gd name="connsiteY17" fmla="*/ 2022820 h 3911459"/>
                <a:gd name="connsiteX18" fmla="*/ 1979705 w 2283490"/>
                <a:gd name="connsiteY18" fmla="*/ 0 h 3911459"/>
                <a:gd name="connsiteX0" fmla="*/ 1859628 w 2163413"/>
                <a:gd name="connsiteY0" fmla="*/ 0 h 3911459"/>
                <a:gd name="connsiteX1" fmla="*/ 1970347 w 2163413"/>
                <a:gd name="connsiteY1" fmla="*/ 303427 h 3911459"/>
                <a:gd name="connsiteX2" fmla="*/ 2038088 w 2163413"/>
                <a:gd name="connsiteY2" fmla="*/ 524500 h 3911459"/>
                <a:gd name="connsiteX3" fmla="*/ 2102556 w 2163413"/>
                <a:gd name="connsiteY3" fmla="*/ 802521 h 3911459"/>
                <a:gd name="connsiteX4" fmla="*/ 2157910 w 2163413"/>
                <a:gd name="connsiteY4" fmla="*/ 1175593 h 3911459"/>
                <a:gd name="connsiteX5" fmla="*/ 2148482 w 2163413"/>
                <a:gd name="connsiteY5" fmla="*/ 1696541 h 3911459"/>
                <a:gd name="connsiteX6" fmla="*/ 2043564 w 2163413"/>
                <a:gd name="connsiteY6" fmla="*/ 2219068 h 3911459"/>
                <a:gd name="connsiteX7" fmla="*/ 1886811 w 2163413"/>
                <a:gd name="connsiteY7" fmla="*/ 2637617 h 3911459"/>
                <a:gd name="connsiteX8" fmla="*/ 1705596 w 2163413"/>
                <a:gd name="connsiteY8" fmla="*/ 2941777 h 3911459"/>
                <a:gd name="connsiteX9" fmla="*/ 1390871 w 2163413"/>
                <a:gd name="connsiteY9" fmla="*/ 3315310 h 3911459"/>
                <a:gd name="connsiteX10" fmla="*/ 1037722 w 2163413"/>
                <a:gd name="connsiteY10" fmla="*/ 3618704 h 3911459"/>
                <a:gd name="connsiteX11" fmla="*/ 815874 w 2163413"/>
                <a:gd name="connsiteY11" fmla="*/ 3765883 h 3911459"/>
                <a:gd name="connsiteX12" fmla="*/ 537075 w 2163413"/>
                <a:gd name="connsiteY12" fmla="*/ 3911459 h 3911459"/>
                <a:gd name="connsiteX13" fmla="*/ 381604 w 2163413"/>
                <a:gd name="connsiteY13" fmla="*/ 3282969 h 3911459"/>
                <a:gd name="connsiteX14" fmla="*/ 296480 w 2163413"/>
                <a:gd name="connsiteY14" fmla="*/ 2908499 h 3911459"/>
                <a:gd name="connsiteX15" fmla="*/ 201750 w 2163413"/>
                <a:gd name="connsiteY15" fmla="*/ 2612605 h 3911459"/>
                <a:gd name="connsiteX16" fmla="*/ 91219 w 2163413"/>
                <a:gd name="connsiteY16" fmla="*/ 2280904 h 3911459"/>
                <a:gd name="connsiteX17" fmla="*/ 0 w 2163413"/>
                <a:gd name="connsiteY17" fmla="*/ 2022820 h 3911459"/>
                <a:gd name="connsiteX18" fmla="*/ 1859628 w 2163413"/>
                <a:gd name="connsiteY18" fmla="*/ 0 h 3911459"/>
                <a:gd name="connsiteX0" fmla="*/ 1859628 w 2163413"/>
                <a:gd name="connsiteY0" fmla="*/ 0 h 4312595"/>
                <a:gd name="connsiteX1" fmla="*/ 1970347 w 2163413"/>
                <a:gd name="connsiteY1" fmla="*/ 303427 h 4312595"/>
                <a:gd name="connsiteX2" fmla="*/ 2038088 w 2163413"/>
                <a:gd name="connsiteY2" fmla="*/ 524500 h 4312595"/>
                <a:gd name="connsiteX3" fmla="*/ 2102556 w 2163413"/>
                <a:gd name="connsiteY3" fmla="*/ 802521 h 4312595"/>
                <a:gd name="connsiteX4" fmla="*/ 2157910 w 2163413"/>
                <a:gd name="connsiteY4" fmla="*/ 1175593 h 4312595"/>
                <a:gd name="connsiteX5" fmla="*/ 2148482 w 2163413"/>
                <a:gd name="connsiteY5" fmla="*/ 1696541 h 4312595"/>
                <a:gd name="connsiteX6" fmla="*/ 2043564 w 2163413"/>
                <a:gd name="connsiteY6" fmla="*/ 2219068 h 4312595"/>
                <a:gd name="connsiteX7" fmla="*/ 1886811 w 2163413"/>
                <a:gd name="connsiteY7" fmla="*/ 2637617 h 4312595"/>
                <a:gd name="connsiteX8" fmla="*/ 1705596 w 2163413"/>
                <a:gd name="connsiteY8" fmla="*/ 2941777 h 4312595"/>
                <a:gd name="connsiteX9" fmla="*/ 1390871 w 2163413"/>
                <a:gd name="connsiteY9" fmla="*/ 3315310 h 4312595"/>
                <a:gd name="connsiteX10" fmla="*/ 1037722 w 2163413"/>
                <a:gd name="connsiteY10" fmla="*/ 3618704 h 4312595"/>
                <a:gd name="connsiteX11" fmla="*/ 648535 w 2163413"/>
                <a:gd name="connsiteY11" fmla="*/ 4312595 h 4312595"/>
                <a:gd name="connsiteX12" fmla="*/ 537075 w 2163413"/>
                <a:gd name="connsiteY12" fmla="*/ 3911459 h 4312595"/>
                <a:gd name="connsiteX13" fmla="*/ 381604 w 2163413"/>
                <a:gd name="connsiteY13" fmla="*/ 3282969 h 4312595"/>
                <a:gd name="connsiteX14" fmla="*/ 296480 w 2163413"/>
                <a:gd name="connsiteY14" fmla="*/ 2908499 h 4312595"/>
                <a:gd name="connsiteX15" fmla="*/ 201750 w 2163413"/>
                <a:gd name="connsiteY15" fmla="*/ 2612605 h 4312595"/>
                <a:gd name="connsiteX16" fmla="*/ 91219 w 2163413"/>
                <a:gd name="connsiteY16" fmla="*/ 2280904 h 4312595"/>
                <a:gd name="connsiteX17" fmla="*/ 0 w 2163413"/>
                <a:gd name="connsiteY17" fmla="*/ 2022820 h 4312595"/>
                <a:gd name="connsiteX18" fmla="*/ 1859628 w 2163413"/>
                <a:gd name="connsiteY18" fmla="*/ 0 h 4312595"/>
                <a:gd name="connsiteX0" fmla="*/ 1859628 w 2163413"/>
                <a:gd name="connsiteY0" fmla="*/ 0 h 4743609"/>
                <a:gd name="connsiteX1" fmla="*/ 1970347 w 2163413"/>
                <a:gd name="connsiteY1" fmla="*/ 303427 h 4743609"/>
                <a:gd name="connsiteX2" fmla="*/ 2038088 w 2163413"/>
                <a:gd name="connsiteY2" fmla="*/ 524500 h 4743609"/>
                <a:gd name="connsiteX3" fmla="*/ 2102556 w 2163413"/>
                <a:gd name="connsiteY3" fmla="*/ 802521 h 4743609"/>
                <a:gd name="connsiteX4" fmla="*/ 2157910 w 2163413"/>
                <a:gd name="connsiteY4" fmla="*/ 1175593 h 4743609"/>
                <a:gd name="connsiteX5" fmla="*/ 2148482 w 2163413"/>
                <a:gd name="connsiteY5" fmla="*/ 1696541 h 4743609"/>
                <a:gd name="connsiteX6" fmla="*/ 2043564 w 2163413"/>
                <a:gd name="connsiteY6" fmla="*/ 2219068 h 4743609"/>
                <a:gd name="connsiteX7" fmla="*/ 1886811 w 2163413"/>
                <a:gd name="connsiteY7" fmla="*/ 2637617 h 4743609"/>
                <a:gd name="connsiteX8" fmla="*/ 1705596 w 2163413"/>
                <a:gd name="connsiteY8" fmla="*/ 2941777 h 4743609"/>
                <a:gd name="connsiteX9" fmla="*/ 1390871 w 2163413"/>
                <a:gd name="connsiteY9" fmla="*/ 3315310 h 4743609"/>
                <a:gd name="connsiteX10" fmla="*/ 778884 w 2163413"/>
                <a:gd name="connsiteY10" fmla="*/ 4715135 h 4743609"/>
                <a:gd name="connsiteX11" fmla="*/ 648535 w 2163413"/>
                <a:gd name="connsiteY11" fmla="*/ 4312595 h 4743609"/>
                <a:gd name="connsiteX12" fmla="*/ 537075 w 2163413"/>
                <a:gd name="connsiteY12" fmla="*/ 3911459 h 4743609"/>
                <a:gd name="connsiteX13" fmla="*/ 381604 w 2163413"/>
                <a:gd name="connsiteY13" fmla="*/ 3282969 h 4743609"/>
                <a:gd name="connsiteX14" fmla="*/ 296480 w 2163413"/>
                <a:gd name="connsiteY14" fmla="*/ 2908499 h 4743609"/>
                <a:gd name="connsiteX15" fmla="*/ 201750 w 2163413"/>
                <a:gd name="connsiteY15" fmla="*/ 2612605 h 4743609"/>
                <a:gd name="connsiteX16" fmla="*/ 91219 w 2163413"/>
                <a:gd name="connsiteY16" fmla="*/ 2280904 h 4743609"/>
                <a:gd name="connsiteX17" fmla="*/ 0 w 2163413"/>
                <a:gd name="connsiteY17" fmla="*/ 2022820 h 4743609"/>
                <a:gd name="connsiteX18" fmla="*/ 1859628 w 2163413"/>
                <a:gd name="connsiteY18" fmla="*/ 0 h 4743609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778884 w 2163413"/>
                <a:gd name="connsiteY10" fmla="*/ 4715135 h 4715135"/>
                <a:gd name="connsiteX11" fmla="*/ 648535 w 2163413"/>
                <a:gd name="connsiteY11" fmla="*/ 4312595 h 4715135"/>
                <a:gd name="connsiteX12" fmla="*/ 537075 w 2163413"/>
                <a:gd name="connsiteY12" fmla="*/ 3911459 h 4715135"/>
                <a:gd name="connsiteX13" fmla="*/ 381604 w 2163413"/>
                <a:gd name="connsiteY13" fmla="*/ 3282969 h 4715135"/>
                <a:gd name="connsiteX14" fmla="*/ 296480 w 2163413"/>
                <a:gd name="connsiteY14" fmla="*/ 2908499 h 4715135"/>
                <a:gd name="connsiteX15" fmla="*/ 201750 w 2163413"/>
                <a:gd name="connsiteY15" fmla="*/ 2612605 h 4715135"/>
                <a:gd name="connsiteX16" fmla="*/ 91219 w 2163413"/>
                <a:gd name="connsiteY16" fmla="*/ 2280904 h 4715135"/>
                <a:gd name="connsiteX17" fmla="*/ 0 w 2163413"/>
                <a:gd name="connsiteY17" fmla="*/ 2022820 h 4715135"/>
                <a:gd name="connsiteX18" fmla="*/ 1859628 w 2163413"/>
                <a:gd name="connsiteY18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079511 w 2163413"/>
                <a:gd name="connsiteY10" fmla="*/ 4044220 h 4715135"/>
                <a:gd name="connsiteX11" fmla="*/ 778884 w 2163413"/>
                <a:gd name="connsiteY11" fmla="*/ 4715135 h 4715135"/>
                <a:gd name="connsiteX12" fmla="*/ 648535 w 2163413"/>
                <a:gd name="connsiteY12" fmla="*/ 4312595 h 4715135"/>
                <a:gd name="connsiteX13" fmla="*/ 537075 w 2163413"/>
                <a:gd name="connsiteY13" fmla="*/ 3911459 h 4715135"/>
                <a:gd name="connsiteX14" fmla="*/ 381604 w 2163413"/>
                <a:gd name="connsiteY14" fmla="*/ 3282969 h 4715135"/>
                <a:gd name="connsiteX15" fmla="*/ 296480 w 2163413"/>
                <a:gd name="connsiteY15" fmla="*/ 2908499 h 4715135"/>
                <a:gd name="connsiteX16" fmla="*/ 201750 w 2163413"/>
                <a:gd name="connsiteY16" fmla="*/ 2612605 h 4715135"/>
                <a:gd name="connsiteX17" fmla="*/ 91219 w 2163413"/>
                <a:gd name="connsiteY17" fmla="*/ 2280904 h 4715135"/>
                <a:gd name="connsiteX18" fmla="*/ 0 w 2163413"/>
                <a:gd name="connsiteY18" fmla="*/ 2022820 h 4715135"/>
                <a:gd name="connsiteX19" fmla="*/ 1859628 w 2163413"/>
                <a:gd name="connsiteY19" fmla="*/ 0 h 4715135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9511 w 2163413"/>
                <a:gd name="connsiteY11" fmla="*/ 4044220 h 4715135"/>
                <a:gd name="connsiteX12" fmla="*/ 778884 w 2163413"/>
                <a:gd name="connsiteY12" fmla="*/ 4715135 h 4715135"/>
                <a:gd name="connsiteX13" fmla="*/ 648535 w 2163413"/>
                <a:gd name="connsiteY13" fmla="*/ 4312595 h 4715135"/>
                <a:gd name="connsiteX14" fmla="*/ 537075 w 2163413"/>
                <a:gd name="connsiteY14" fmla="*/ 3911459 h 4715135"/>
                <a:gd name="connsiteX15" fmla="*/ 381604 w 2163413"/>
                <a:gd name="connsiteY15" fmla="*/ 3282969 h 4715135"/>
                <a:gd name="connsiteX16" fmla="*/ 296480 w 2163413"/>
                <a:gd name="connsiteY16" fmla="*/ 2908499 h 4715135"/>
                <a:gd name="connsiteX17" fmla="*/ 201750 w 2163413"/>
                <a:gd name="connsiteY17" fmla="*/ 2612605 h 4715135"/>
                <a:gd name="connsiteX18" fmla="*/ 91219 w 2163413"/>
                <a:gd name="connsiteY18" fmla="*/ 2280904 h 4715135"/>
                <a:gd name="connsiteX19" fmla="*/ 0 w 2163413"/>
                <a:gd name="connsiteY19" fmla="*/ 2022820 h 4715135"/>
                <a:gd name="connsiteX20" fmla="*/ 1859628 w 2163413"/>
                <a:gd name="connsiteY20" fmla="*/ 0 h 4715135"/>
                <a:gd name="connsiteX0" fmla="*/ 1859628 w 2163413"/>
                <a:gd name="connsiteY0" fmla="*/ 0 h 4715328"/>
                <a:gd name="connsiteX1" fmla="*/ 1970347 w 2163413"/>
                <a:gd name="connsiteY1" fmla="*/ 303427 h 4715328"/>
                <a:gd name="connsiteX2" fmla="*/ 2038088 w 2163413"/>
                <a:gd name="connsiteY2" fmla="*/ 524500 h 4715328"/>
                <a:gd name="connsiteX3" fmla="*/ 2102556 w 2163413"/>
                <a:gd name="connsiteY3" fmla="*/ 802521 h 4715328"/>
                <a:gd name="connsiteX4" fmla="*/ 2157910 w 2163413"/>
                <a:gd name="connsiteY4" fmla="*/ 1175593 h 4715328"/>
                <a:gd name="connsiteX5" fmla="*/ 2148482 w 2163413"/>
                <a:gd name="connsiteY5" fmla="*/ 1696541 h 4715328"/>
                <a:gd name="connsiteX6" fmla="*/ 2043564 w 2163413"/>
                <a:gd name="connsiteY6" fmla="*/ 2219068 h 4715328"/>
                <a:gd name="connsiteX7" fmla="*/ 1886811 w 2163413"/>
                <a:gd name="connsiteY7" fmla="*/ 2637617 h 4715328"/>
                <a:gd name="connsiteX8" fmla="*/ 1705596 w 2163413"/>
                <a:gd name="connsiteY8" fmla="*/ 2941777 h 4715328"/>
                <a:gd name="connsiteX9" fmla="*/ 1390871 w 2163413"/>
                <a:gd name="connsiteY9" fmla="*/ 3315310 h 4715328"/>
                <a:gd name="connsiteX10" fmla="*/ 1167951 w 2163413"/>
                <a:gd name="connsiteY10" fmla="*/ 4104851 h 4715328"/>
                <a:gd name="connsiteX11" fmla="*/ 1071619 w 2163413"/>
                <a:gd name="connsiteY11" fmla="*/ 4261139 h 4715328"/>
                <a:gd name="connsiteX12" fmla="*/ 778884 w 2163413"/>
                <a:gd name="connsiteY12" fmla="*/ 4715135 h 4715328"/>
                <a:gd name="connsiteX13" fmla="*/ 648535 w 2163413"/>
                <a:gd name="connsiteY13" fmla="*/ 4312595 h 4715328"/>
                <a:gd name="connsiteX14" fmla="*/ 537075 w 2163413"/>
                <a:gd name="connsiteY14" fmla="*/ 3911459 h 4715328"/>
                <a:gd name="connsiteX15" fmla="*/ 381604 w 2163413"/>
                <a:gd name="connsiteY15" fmla="*/ 3282969 h 4715328"/>
                <a:gd name="connsiteX16" fmla="*/ 296480 w 2163413"/>
                <a:gd name="connsiteY16" fmla="*/ 2908499 h 4715328"/>
                <a:gd name="connsiteX17" fmla="*/ 201750 w 2163413"/>
                <a:gd name="connsiteY17" fmla="*/ 2612605 h 4715328"/>
                <a:gd name="connsiteX18" fmla="*/ 91219 w 2163413"/>
                <a:gd name="connsiteY18" fmla="*/ 2280904 h 4715328"/>
                <a:gd name="connsiteX19" fmla="*/ 0 w 2163413"/>
                <a:gd name="connsiteY19" fmla="*/ 2022820 h 4715328"/>
                <a:gd name="connsiteX20" fmla="*/ 1859628 w 2163413"/>
                <a:gd name="connsiteY20" fmla="*/ 0 h 47153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8526"/>
                <a:gd name="connsiteX1" fmla="*/ 1970347 w 2163413"/>
                <a:gd name="connsiteY1" fmla="*/ 303427 h 4748526"/>
                <a:gd name="connsiteX2" fmla="*/ 2038088 w 2163413"/>
                <a:gd name="connsiteY2" fmla="*/ 524500 h 4748526"/>
                <a:gd name="connsiteX3" fmla="*/ 2102556 w 2163413"/>
                <a:gd name="connsiteY3" fmla="*/ 802521 h 4748526"/>
                <a:gd name="connsiteX4" fmla="*/ 2157910 w 2163413"/>
                <a:gd name="connsiteY4" fmla="*/ 1175593 h 4748526"/>
                <a:gd name="connsiteX5" fmla="*/ 2148482 w 2163413"/>
                <a:gd name="connsiteY5" fmla="*/ 1696541 h 4748526"/>
                <a:gd name="connsiteX6" fmla="*/ 2043564 w 2163413"/>
                <a:gd name="connsiteY6" fmla="*/ 2219068 h 4748526"/>
                <a:gd name="connsiteX7" fmla="*/ 1886811 w 2163413"/>
                <a:gd name="connsiteY7" fmla="*/ 2637617 h 4748526"/>
                <a:gd name="connsiteX8" fmla="*/ 1705596 w 2163413"/>
                <a:gd name="connsiteY8" fmla="*/ 2941777 h 4748526"/>
                <a:gd name="connsiteX9" fmla="*/ 1390871 w 2163413"/>
                <a:gd name="connsiteY9" fmla="*/ 3315310 h 4748526"/>
                <a:gd name="connsiteX10" fmla="*/ 1167951 w 2163413"/>
                <a:gd name="connsiteY10" fmla="*/ 4104851 h 4748526"/>
                <a:gd name="connsiteX11" fmla="*/ 1071619 w 2163413"/>
                <a:gd name="connsiteY11" fmla="*/ 4261139 h 4748526"/>
                <a:gd name="connsiteX12" fmla="*/ 778884 w 2163413"/>
                <a:gd name="connsiteY12" fmla="*/ 4715135 h 4748526"/>
                <a:gd name="connsiteX13" fmla="*/ 732345 w 2163413"/>
                <a:gd name="connsiteY13" fmla="*/ 4698562 h 4748526"/>
                <a:gd name="connsiteX14" fmla="*/ 708262 w 2163413"/>
                <a:gd name="connsiteY14" fmla="*/ 4572466 h 4748526"/>
                <a:gd name="connsiteX15" fmla="*/ 648535 w 2163413"/>
                <a:gd name="connsiteY15" fmla="*/ 4312595 h 4748526"/>
                <a:gd name="connsiteX16" fmla="*/ 537075 w 2163413"/>
                <a:gd name="connsiteY16" fmla="*/ 3911459 h 4748526"/>
                <a:gd name="connsiteX17" fmla="*/ 381604 w 2163413"/>
                <a:gd name="connsiteY17" fmla="*/ 3282969 h 4748526"/>
                <a:gd name="connsiteX18" fmla="*/ 296480 w 2163413"/>
                <a:gd name="connsiteY18" fmla="*/ 2908499 h 4748526"/>
                <a:gd name="connsiteX19" fmla="*/ 201750 w 2163413"/>
                <a:gd name="connsiteY19" fmla="*/ 2612605 h 4748526"/>
                <a:gd name="connsiteX20" fmla="*/ 91219 w 2163413"/>
                <a:gd name="connsiteY20" fmla="*/ 2280904 h 4748526"/>
                <a:gd name="connsiteX21" fmla="*/ 0 w 2163413"/>
                <a:gd name="connsiteY21" fmla="*/ 2022820 h 4748526"/>
                <a:gd name="connsiteX22" fmla="*/ 1859628 w 2163413"/>
                <a:gd name="connsiteY22" fmla="*/ 0 h 4748526"/>
                <a:gd name="connsiteX0" fmla="*/ 1859628 w 2163413"/>
                <a:gd name="connsiteY0" fmla="*/ 0 h 4744436"/>
                <a:gd name="connsiteX1" fmla="*/ 1970347 w 2163413"/>
                <a:gd name="connsiteY1" fmla="*/ 303427 h 4744436"/>
                <a:gd name="connsiteX2" fmla="*/ 2038088 w 2163413"/>
                <a:gd name="connsiteY2" fmla="*/ 524500 h 4744436"/>
                <a:gd name="connsiteX3" fmla="*/ 2102556 w 2163413"/>
                <a:gd name="connsiteY3" fmla="*/ 802521 h 4744436"/>
                <a:gd name="connsiteX4" fmla="*/ 2157910 w 2163413"/>
                <a:gd name="connsiteY4" fmla="*/ 1175593 h 4744436"/>
                <a:gd name="connsiteX5" fmla="*/ 2148482 w 2163413"/>
                <a:gd name="connsiteY5" fmla="*/ 1696541 h 4744436"/>
                <a:gd name="connsiteX6" fmla="*/ 2043564 w 2163413"/>
                <a:gd name="connsiteY6" fmla="*/ 2219068 h 4744436"/>
                <a:gd name="connsiteX7" fmla="*/ 1886811 w 2163413"/>
                <a:gd name="connsiteY7" fmla="*/ 2637617 h 4744436"/>
                <a:gd name="connsiteX8" fmla="*/ 1705596 w 2163413"/>
                <a:gd name="connsiteY8" fmla="*/ 2941777 h 4744436"/>
                <a:gd name="connsiteX9" fmla="*/ 1390871 w 2163413"/>
                <a:gd name="connsiteY9" fmla="*/ 3315310 h 4744436"/>
                <a:gd name="connsiteX10" fmla="*/ 1167951 w 2163413"/>
                <a:gd name="connsiteY10" fmla="*/ 4104851 h 4744436"/>
                <a:gd name="connsiteX11" fmla="*/ 1071619 w 2163413"/>
                <a:gd name="connsiteY11" fmla="*/ 4261139 h 4744436"/>
                <a:gd name="connsiteX12" fmla="*/ 778884 w 2163413"/>
                <a:gd name="connsiteY12" fmla="*/ 4715135 h 4744436"/>
                <a:gd name="connsiteX13" fmla="*/ 732345 w 2163413"/>
                <a:gd name="connsiteY13" fmla="*/ 4698562 h 4744436"/>
                <a:gd name="connsiteX14" fmla="*/ 726845 w 2163413"/>
                <a:gd name="connsiteY14" fmla="*/ 4692013 h 4744436"/>
                <a:gd name="connsiteX15" fmla="*/ 708262 w 2163413"/>
                <a:gd name="connsiteY15" fmla="*/ 4572466 h 4744436"/>
                <a:gd name="connsiteX16" fmla="*/ 648535 w 2163413"/>
                <a:gd name="connsiteY16" fmla="*/ 4312595 h 4744436"/>
                <a:gd name="connsiteX17" fmla="*/ 537075 w 2163413"/>
                <a:gd name="connsiteY17" fmla="*/ 3911459 h 4744436"/>
                <a:gd name="connsiteX18" fmla="*/ 381604 w 2163413"/>
                <a:gd name="connsiteY18" fmla="*/ 3282969 h 4744436"/>
                <a:gd name="connsiteX19" fmla="*/ 296480 w 2163413"/>
                <a:gd name="connsiteY19" fmla="*/ 2908499 h 4744436"/>
                <a:gd name="connsiteX20" fmla="*/ 201750 w 2163413"/>
                <a:gd name="connsiteY20" fmla="*/ 2612605 h 4744436"/>
                <a:gd name="connsiteX21" fmla="*/ 91219 w 2163413"/>
                <a:gd name="connsiteY21" fmla="*/ 2280904 h 4744436"/>
                <a:gd name="connsiteX22" fmla="*/ 0 w 2163413"/>
                <a:gd name="connsiteY22" fmla="*/ 2022820 h 4744436"/>
                <a:gd name="connsiteX23" fmla="*/ 1859628 w 2163413"/>
                <a:gd name="connsiteY23" fmla="*/ 0 h 4744436"/>
                <a:gd name="connsiteX0" fmla="*/ 1859628 w 2163413"/>
                <a:gd name="connsiteY0" fmla="*/ 0 h 4748528"/>
                <a:gd name="connsiteX1" fmla="*/ 1970347 w 2163413"/>
                <a:gd name="connsiteY1" fmla="*/ 303427 h 4748528"/>
                <a:gd name="connsiteX2" fmla="*/ 2038088 w 2163413"/>
                <a:gd name="connsiteY2" fmla="*/ 524500 h 4748528"/>
                <a:gd name="connsiteX3" fmla="*/ 2102556 w 2163413"/>
                <a:gd name="connsiteY3" fmla="*/ 802521 h 4748528"/>
                <a:gd name="connsiteX4" fmla="*/ 2157910 w 2163413"/>
                <a:gd name="connsiteY4" fmla="*/ 1175593 h 4748528"/>
                <a:gd name="connsiteX5" fmla="*/ 2148482 w 2163413"/>
                <a:gd name="connsiteY5" fmla="*/ 1696541 h 4748528"/>
                <a:gd name="connsiteX6" fmla="*/ 2043564 w 2163413"/>
                <a:gd name="connsiteY6" fmla="*/ 2219068 h 4748528"/>
                <a:gd name="connsiteX7" fmla="*/ 1886811 w 2163413"/>
                <a:gd name="connsiteY7" fmla="*/ 2637617 h 4748528"/>
                <a:gd name="connsiteX8" fmla="*/ 1705596 w 2163413"/>
                <a:gd name="connsiteY8" fmla="*/ 2941777 h 4748528"/>
                <a:gd name="connsiteX9" fmla="*/ 1390871 w 2163413"/>
                <a:gd name="connsiteY9" fmla="*/ 3315310 h 4748528"/>
                <a:gd name="connsiteX10" fmla="*/ 1167951 w 2163413"/>
                <a:gd name="connsiteY10" fmla="*/ 4104851 h 4748528"/>
                <a:gd name="connsiteX11" fmla="*/ 1071619 w 2163413"/>
                <a:gd name="connsiteY11" fmla="*/ 4261139 h 4748528"/>
                <a:gd name="connsiteX12" fmla="*/ 778884 w 2163413"/>
                <a:gd name="connsiteY12" fmla="*/ 4715135 h 4748528"/>
                <a:gd name="connsiteX13" fmla="*/ 732345 w 2163413"/>
                <a:gd name="connsiteY13" fmla="*/ 4698562 h 4748528"/>
                <a:gd name="connsiteX14" fmla="*/ 708262 w 2163413"/>
                <a:gd name="connsiteY14" fmla="*/ 4572466 h 4748528"/>
                <a:gd name="connsiteX15" fmla="*/ 648535 w 2163413"/>
                <a:gd name="connsiteY15" fmla="*/ 4312595 h 4748528"/>
                <a:gd name="connsiteX16" fmla="*/ 537075 w 2163413"/>
                <a:gd name="connsiteY16" fmla="*/ 3911459 h 4748528"/>
                <a:gd name="connsiteX17" fmla="*/ 381604 w 2163413"/>
                <a:gd name="connsiteY17" fmla="*/ 3282969 h 4748528"/>
                <a:gd name="connsiteX18" fmla="*/ 296480 w 2163413"/>
                <a:gd name="connsiteY18" fmla="*/ 2908499 h 4748528"/>
                <a:gd name="connsiteX19" fmla="*/ 201750 w 2163413"/>
                <a:gd name="connsiteY19" fmla="*/ 2612605 h 4748528"/>
                <a:gd name="connsiteX20" fmla="*/ 91219 w 2163413"/>
                <a:gd name="connsiteY20" fmla="*/ 2280904 h 4748528"/>
                <a:gd name="connsiteX21" fmla="*/ 0 w 2163413"/>
                <a:gd name="connsiteY21" fmla="*/ 2022820 h 4748528"/>
                <a:gd name="connsiteX22" fmla="*/ 1859628 w 2163413"/>
                <a:gd name="connsiteY22" fmla="*/ 0 h 4748528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42437"/>
                <a:gd name="connsiteX1" fmla="*/ 1970347 w 2163413"/>
                <a:gd name="connsiteY1" fmla="*/ 303427 h 4742437"/>
                <a:gd name="connsiteX2" fmla="*/ 2038088 w 2163413"/>
                <a:gd name="connsiteY2" fmla="*/ 524500 h 4742437"/>
                <a:gd name="connsiteX3" fmla="*/ 2102556 w 2163413"/>
                <a:gd name="connsiteY3" fmla="*/ 802521 h 4742437"/>
                <a:gd name="connsiteX4" fmla="*/ 2157910 w 2163413"/>
                <a:gd name="connsiteY4" fmla="*/ 1175593 h 4742437"/>
                <a:gd name="connsiteX5" fmla="*/ 2148482 w 2163413"/>
                <a:gd name="connsiteY5" fmla="*/ 1696541 h 4742437"/>
                <a:gd name="connsiteX6" fmla="*/ 2043564 w 2163413"/>
                <a:gd name="connsiteY6" fmla="*/ 2219068 h 4742437"/>
                <a:gd name="connsiteX7" fmla="*/ 1886811 w 2163413"/>
                <a:gd name="connsiteY7" fmla="*/ 2637617 h 4742437"/>
                <a:gd name="connsiteX8" fmla="*/ 1705596 w 2163413"/>
                <a:gd name="connsiteY8" fmla="*/ 2941777 h 4742437"/>
                <a:gd name="connsiteX9" fmla="*/ 1390871 w 2163413"/>
                <a:gd name="connsiteY9" fmla="*/ 3315310 h 4742437"/>
                <a:gd name="connsiteX10" fmla="*/ 1167951 w 2163413"/>
                <a:gd name="connsiteY10" fmla="*/ 4104851 h 4742437"/>
                <a:gd name="connsiteX11" fmla="*/ 1071619 w 2163413"/>
                <a:gd name="connsiteY11" fmla="*/ 4261139 h 4742437"/>
                <a:gd name="connsiteX12" fmla="*/ 778884 w 2163413"/>
                <a:gd name="connsiteY12" fmla="*/ 4715135 h 4742437"/>
                <a:gd name="connsiteX13" fmla="*/ 728240 w 2163413"/>
                <a:gd name="connsiteY13" fmla="*/ 4678450 h 4742437"/>
                <a:gd name="connsiteX14" fmla="*/ 708262 w 2163413"/>
                <a:gd name="connsiteY14" fmla="*/ 4572466 h 4742437"/>
                <a:gd name="connsiteX15" fmla="*/ 648535 w 2163413"/>
                <a:gd name="connsiteY15" fmla="*/ 4312595 h 4742437"/>
                <a:gd name="connsiteX16" fmla="*/ 537075 w 2163413"/>
                <a:gd name="connsiteY16" fmla="*/ 3911459 h 4742437"/>
                <a:gd name="connsiteX17" fmla="*/ 381604 w 2163413"/>
                <a:gd name="connsiteY17" fmla="*/ 3282969 h 4742437"/>
                <a:gd name="connsiteX18" fmla="*/ 296480 w 2163413"/>
                <a:gd name="connsiteY18" fmla="*/ 2908499 h 4742437"/>
                <a:gd name="connsiteX19" fmla="*/ 201750 w 2163413"/>
                <a:gd name="connsiteY19" fmla="*/ 2612605 h 4742437"/>
                <a:gd name="connsiteX20" fmla="*/ 91219 w 2163413"/>
                <a:gd name="connsiteY20" fmla="*/ 2280904 h 4742437"/>
                <a:gd name="connsiteX21" fmla="*/ 0 w 2163413"/>
                <a:gd name="connsiteY21" fmla="*/ 2022820 h 4742437"/>
                <a:gd name="connsiteX22" fmla="*/ 1859628 w 2163413"/>
                <a:gd name="connsiteY22" fmla="*/ 0 h 4742437"/>
                <a:gd name="connsiteX0" fmla="*/ 1859628 w 2163413"/>
                <a:gd name="connsiteY0" fmla="*/ 0 h 4727251"/>
                <a:gd name="connsiteX1" fmla="*/ 1970347 w 2163413"/>
                <a:gd name="connsiteY1" fmla="*/ 303427 h 4727251"/>
                <a:gd name="connsiteX2" fmla="*/ 2038088 w 2163413"/>
                <a:gd name="connsiteY2" fmla="*/ 524500 h 4727251"/>
                <a:gd name="connsiteX3" fmla="*/ 2102556 w 2163413"/>
                <a:gd name="connsiteY3" fmla="*/ 802521 h 4727251"/>
                <a:gd name="connsiteX4" fmla="*/ 2157910 w 2163413"/>
                <a:gd name="connsiteY4" fmla="*/ 1175593 h 4727251"/>
                <a:gd name="connsiteX5" fmla="*/ 2148482 w 2163413"/>
                <a:gd name="connsiteY5" fmla="*/ 1696541 h 4727251"/>
                <a:gd name="connsiteX6" fmla="*/ 2043564 w 2163413"/>
                <a:gd name="connsiteY6" fmla="*/ 2219068 h 4727251"/>
                <a:gd name="connsiteX7" fmla="*/ 1886811 w 2163413"/>
                <a:gd name="connsiteY7" fmla="*/ 2637617 h 4727251"/>
                <a:gd name="connsiteX8" fmla="*/ 1705596 w 2163413"/>
                <a:gd name="connsiteY8" fmla="*/ 2941777 h 4727251"/>
                <a:gd name="connsiteX9" fmla="*/ 1390871 w 2163413"/>
                <a:gd name="connsiteY9" fmla="*/ 3315310 h 4727251"/>
                <a:gd name="connsiteX10" fmla="*/ 1167951 w 2163413"/>
                <a:gd name="connsiteY10" fmla="*/ 4104851 h 4727251"/>
                <a:gd name="connsiteX11" fmla="*/ 1071619 w 2163413"/>
                <a:gd name="connsiteY11" fmla="*/ 4261139 h 4727251"/>
                <a:gd name="connsiteX12" fmla="*/ 778884 w 2163413"/>
                <a:gd name="connsiteY12" fmla="*/ 4715135 h 4727251"/>
                <a:gd name="connsiteX13" fmla="*/ 708262 w 2163413"/>
                <a:gd name="connsiteY13" fmla="*/ 4572466 h 4727251"/>
                <a:gd name="connsiteX14" fmla="*/ 648535 w 2163413"/>
                <a:gd name="connsiteY14" fmla="*/ 4312595 h 4727251"/>
                <a:gd name="connsiteX15" fmla="*/ 537075 w 2163413"/>
                <a:gd name="connsiteY15" fmla="*/ 3911459 h 4727251"/>
                <a:gd name="connsiteX16" fmla="*/ 381604 w 2163413"/>
                <a:gd name="connsiteY16" fmla="*/ 3282969 h 4727251"/>
                <a:gd name="connsiteX17" fmla="*/ 296480 w 2163413"/>
                <a:gd name="connsiteY17" fmla="*/ 2908499 h 4727251"/>
                <a:gd name="connsiteX18" fmla="*/ 201750 w 2163413"/>
                <a:gd name="connsiteY18" fmla="*/ 2612605 h 4727251"/>
                <a:gd name="connsiteX19" fmla="*/ 91219 w 2163413"/>
                <a:gd name="connsiteY19" fmla="*/ 2280904 h 4727251"/>
                <a:gd name="connsiteX20" fmla="*/ 0 w 2163413"/>
                <a:gd name="connsiteY20" fmla="*/ 2022820 h 4727251"/>
                <a:gd name="connsiteX21" fmla="*/ 1859628 w 2163413"/>
                <a:gd name="connsiteY21" fmla="*/ 0 h 4727251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08262 w 2163413"/>
                <a:gd name="connsiteY13" fmla="*/ 4572466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26283"/>
                <a:gd name="connsiteX1" fmla="*/ 1970347 w 2163413"/>
                <a:gd name="connsiteY1" fmla="*/ 303427 h 4726283"/>
                <a:gd name="connsiteX2" fmla="*/ 2038088 w 2163413"/>
                <a:gd name="connsiteY2" fmla="*/ 524500 h 4726283"/>
                <a:gd name="connsiteX3" fmla="*/ 2102556 w 2163413"/>
                <a:gd name="connsiteY3" fmla="*/ 802521 h 4726283"/>
                <a:gd name="connsiteX4" fmla="*/ 2157910 w 2163413"/>
                <a:gd name="connsiteY4" fmla="*/ 1175593 h 4726283"/>
                <a:gd name="connsiteX5" fmla="*/ 2148482 w 2163413"/>
                <a:gd name="connsiteY5" fmla="*/ 1696541 h 4726283"/>
                <a:gd name="connsiteX6" fmla="*/ 2043564 w 2163413"/>
                <a:gd name="connsiteY6" fmla="*/ 2219068 h 4726283"/>
                <a:gd name="connsiteX7" fmla="*/ 1886811 w 2163413"/>
                <a:gd name="connsiteY7" fmla="*/ 2637617 h 4726283"/>
                <a:gd name="connsiteX8" fmla="*/ 1705596 w 2163413"/>
                <a:gd name="connsiteY8" fmla="*/ 2941777 h 4726283"/>
                <a:gd name="connsiteX9" fmla="*/ 1390871 w 2163413"/>
                <a:gd name="connsiteY9" fmla="*/ 3315310 h 4726283"/>
                <a:gd name="connsiteX10" fmla="*/ 1167951 w 2163413"/>
                <a:gd name="connsiteY10" fmla="*/ 4104851 h 4726283"/>
                <a:gd name="connsiteX11" fmla="*/ 1071619 w 2163413"/>
                <a:gd name="connsiteY11" fmla="*/ 4261139 h 4726283"/>
                <a:gd name="connsiteX12" fmla="*/ 778884 w 2163413"/>
                <a:gd name="connsiteY12" fmla="*/ 4715135 h 4726283"/>
                <a:gd name="connsiteX13" fmla="*/ 720381 w 2163413"/>
                <a:gd name="connsiteY13" fmla="*/ 4574718 h 4726283"/>
                <a:gd name="connsiteX14" fmla="*/ 648535 w 2163413"/>
                <a:gd name="connsiteY14" fmla="*/ 4312595 h 4726283"/>
                <a:gd name="connsiteX15" fmla="*/ 537075 w 2163413"/>
                <a:gd name="connsiteY15" fmla="*/ 3911459 h 4726283"/>
                <a:gd name="connsiteX16" fmla="*/ 381604 w 2163413"/>
                <a:gd name="connsiteY16" fmla="*/ 3282969 h 4726283"/>
                <a:gd name="connsiteX17" fmla="*/ 296480 w 2163413"/>
                <a:gd name="connsiteY17" fmla="*/ 2908499 h 4726283"/>
                <a:gd name="connsiteX18" fmla="*/ 201750 w 2163413"/>
                <a:gd name="connsiteY18" fmla="*/ 2612605 h 4726283"/>
                <a:gd name="connsiteX19" fmla="*/ 91219 w 2163413"/>
                <a:gd name="connsiteY19" fmla="*/ 2280904 h 4726283"/>
                <a:gd name="connsiteX20" fmla="*/ 0 w 2163413"/>
                <a:gd name="connsiteY20" fmla="*/ 2022820 h 4726283"/>
                <a:gd name="connsiteX21" fmla="*/ 1859628 w 2163413"/>
                <a:gd name="connsiteY21" fmla="*/ 0 h 4726283"/>
                <a:gd name="connsiteX0" fmla="*/ 1859628 w 2163413"/>
                <a:gd name="connsiteY0" fmla="*/ 0 h 4715135"/>
                <a:gd name="connsiteX1" fmla="*/ 1970347 w 2163413"/>
                <a:gd name="connsiteY1" fmla="*/ 303427 h 4715135"/>
                <a:gd name="connsiteX2" fmla="*/ 2038088 w 2163413"/>
                <a:gd name="connsiteY2" fmla="*/ 524500 h 4715135"/>
                <a:gd name="connsiteX3" fmla="*/ 2102556 w 2163413"/>
                <a:gd name="connsiteY3" fmla="*/ 802521 h 4715135"/>
                <a:gd name="connsiteX4" fmla="*/ 2157910 w 2163413"/>
                <a:gd name="connsiteY4" fmla="*/ 1175593 h 4715135"/>
                <a:gd name="connsiteX5" fmla="*/ 2148482 w 2163413"/>
                <a:gd name="connsiteY5" fmla="*/ 1696541 h 4715135"/>
                <a:gd name="connsiteX6" fmla="*/ 2043564 w 2163413"/>
                <a:gd name="connsiteY6" fmla="*/ 2219068 h 4715135"/>
                <a:gd name="connsiteX7" fmla="*/ 1886811 w 2163413"/>
                <a:gd name="connsiteY7" fmla="*/ 2637617 h 4715135"/>
                <a:gd name="connsiteX8" fmla="*/ 1705596 w 2163413"/>
                <a:gd name="connsiteY8" fmla="*/ 2941777 h 4715135"/>
                <a:gd name="connsiteX9" fmla="*/ 1390871 w 2163413"/>
                <a:gd name="connsiteY9" fmla="*/ 3315310 h 4715135"/>
                <a:gd name="connsiteX10" fmla="*/ 1167951 w 2163413"/>
                <a:gd name="connsiteY10" fmla="*/ 4104851 h 4715135"/>
                <a:gd name="connsiteX11" fmla="*/ 1071619 w 2163413"/>
                <a:gd name="connsiteY11" fmla="*/ 4261139 h 4715135"/>
                <a:gd name="connsiteX12" fmla="*/ 778884 w 2163413"/>
                <a:gd name="connsiteY12" fmla="*/ 4715135 h 4715135"/>
                <a:gd name="connsiteX13" fmla="*/ 720381 w 2163413"/>
                <a:gd name="connsiteY13" fmla="*/ 4574718 h 4715135"/>
                <a:gd name="connsiteX14" fmla="*/ 648535 w 2163413"/>
                <a:gd name="connsiteY14" fmla="*/ 4312595 h 4715135"/>
                <a:gd name="connsiteX15" fmla="*/ 537075 w 2163413"/>
                <a:gd name="connsiteY15" fmla="*/ 3911459 h 4715135"/>
                <a:gd name="connsiteX16" fmla="*/ 381604 w 2163413"/>
                <a:gd name="connsiteY16" fmla="*/ 3282969 h 4715135"/>
                <a:gd name="connsiteX17" fmla="*/ 296480 w 2163413"/>
                <a:gd name="connsiteY17" fmla="*/ 2908499 h 4715135"/>
                <a:gd name="connsiteX18" fmla="*/ 201750 w 2163413"/>
                <a:gd name="connsiteY18" fmla="*/ 2612605 h 4715135"/>
                <a:gd name="connsiteX19" fmla="*/ 91219 w 2163413"/>
                <a:gd name="connsiteY19" fmla="*/ 2280904 h 4715135"/>
                <a:gd name="connsiteX20" fmla="*/ 0 w 2163413"/>
                <a:gd name="connsiteY20" fmla="*/ 2022820 h 4715135"/>
                <a:gd name="connsiteX21" fmla="*/ 1859628 w 2163413"/>
                <a:gd name="connsiteY21" fmla="*/ 0 h 4715135"/>
                <a:gd name="connsiteX0" fmla="*/ 1859628 w 2163413"/>
                <a:gd name="connsiteY0" fmla="*/ 0 h 4715156"/>
                <a:gd name="connsiteX1" fmla="*/ 1970347 w 2163413"/>
                <a:gd name="connsiteY1" fmla="*/ 303427 h 4715156"/>
                <a:gd name="connsiteX2" fmla="*/ 2038088 w 2163413"/>
                <a:gd name="connsiteY2" fmla="*/ 524500 h 4715156"/>
                <a:gd name="connsiteX3" fmla="*/ 2102556 w 2163413"/>
                <a:gd name="connsiteY3" fmla="*/ 802521 h 4715156"/>
                <a:gd name="connsiteX4" fmla="*/ 2157910 w 2163413"/>
                <a:gd name="connsiteY4" fmla="*/ 1175593 h 4715156"/>
                <a:gd name="connsiteX5" fmla="*/ 2148482 w 2163413"/>
                <a:gd name="connsiteY5" fmla="*/ 1696541 h 4715156"/>
                <a:gd name="connsiteX6" fmla="*/ 2043564 w 2163413"/>
                <a:gd name="connsiteY6" fmla="*/ 2219068 h 4715156"/>
                <a:gd name="connsiteX7" fmla="*/ 1886811 w 2163413"/>
                <a:gd name="connsiteY7" fmla="*/ 2637617 h 4715156"/>
                <a:gd name="connsiteX8" fmla="*/ 1705596 w 2163413"/>
                <a:gd name="connsiteY8" fmla="*/ 2941777 h 4715156"/>
                <a:gd name="connsiteX9" fmla="*/ 1390871 w 2163413"/>
                <a:gd name="connsiteY9" fmla="*/ 3315310 h 4715156"/>
                <a:gd name="connsiteX10" fmla="*/ 1167951 w 2163413"/>
                <a:gd name="connsiteY10" fmla="*/ 4104851 h 4715156"/>
                <a:gd name="connsiteX11" fmla="*/ 1071619 w 2163413"/>
                <a:gd name="connsiteY11" fmla="*/ 4261139 h 4715156"/>
                <a:gd name="connsiteX12" fmla="*/ 985090 w 2163413"/>
                <a:gd name="connsiteY12" fmla="*/ 4582338 h 4715156"/>
                <a:gd name="connsiteX13" fmla="*/ 778884 w 2163413"/>
                <a:gd name="connsiteY13" fmla="*/ 4715135 h 4715156"/>
                <a:gd name="connsiteX14" fmla="*/ 720381 w 2163413"/>
                <a:gd name="connsiteY14" fmla="*/ 4574718 h 4715156"/>
                <a:gd name="connsiteX15" fmla="*/ 648535 w 2163413"/>
                <a:gd name="connsiteY15" fmla="*/ 4312595 h 4715156"/>
                <a:gd name="connsiteX16" fmla="*/ 537075 w 2163413"/>
                <a:gd name="connsiteY16" fmla="*/ 3911459 h 4715156"/>
                <a:gd name="connsiteX17" fmla="*/ 381604 w 2163413"/>
                <a:gd name="connsiteY17" fmla="*/ 3282969 h 4715156"/>
                <a:gd name="connsiteX18" fmla="*/ 296480 w 2163413"/>
                <a:gd name="connsiteY18" fmla="*/ 2908499 h 4715156"/>
                <a:gd name="connsiteX19" fmla="*/ 201750 w 2163413"/>
                <a:gd name="connsiteY19" fmla="*/ 2612605 h 4715156"/>
                <a:gd name="connsiteX20" fmla="*/ 91219 w 2163413"/>
                <a:gd name="connsiteY20" fmla="*/ 2280904 h 4715156"/>
                <a:gd name="connsiteX21" fmla="*/ 0 w 2163413"/>
                <a:gd name="connsiteY21" fmla="*/ 2022820 h 4715156"/>
                <a:gd name="connsiteX22" fmla="*/ 1859628 w 2163413"/>
                <a:gd name="connsiteY22" fmla="*/ 0 h 4715156"/>
                <a:gd name="connsiteX0" fmla="*/ 1859628 w 2163413"/>
                <a:gd name="connsiteY0" fmla="*/ 0 h 4715215"/>
                <a:gd name="connsiteX1" fmla="*/ 1970347 w 2163413"/>
                <a:gd name="connsiteY1" fmla="*/ 303427 h 4715215"/>
                <a:gd name="connsiteX2" fmla="*/ 2038088 w 2163413"/>
                <a:gd name="connsiteY2" fmla="*/ 524500 h 4715215"/>
                <a:gd name="connsiteX3" fmla="*/ 2102556 w 2163413"/>
                <a:gd name="connsiteY3" fmla="*/ 802521 h 4715215"/>
                <a:gd name="connsiteX4" fmla="*/ 2157910 w 2163413"/>
                <a:gd name="connsiteY4" fmla="*/ 1175593 h 4715215"/>
                <a:gd name="connsiteX5" fmla="*/ 2148482 w 2163413"/>
                <a:gd name="connsiteY5" fmla="*/ 1696541 h 4715215"/>
                <a:gd name="connsiteX6" fmla="*/ 2043564 w 2163413"/>
                <a:gd name="connsiteY6" fmla="*/ 2219068 h 4715215"/>
                <a:gd name="connsiteX7" fmla="*/ 1886811 w 2163413"/>
                <a:gd name="connsiteY7" fmla="*/ 2637617 h 4715215"/>
                <a:gd name="connsiteX8" fmla="*/ 1705596 w 2163413"/>
                <a:gd name="connsiteY8" fmla="*/ 2941777 h 4715215"/>
                <a:gd name="connsiteX9" fmla="*/ 1390871 w 2163413"/>
                <a:gd name="connsiteY9" fmla="*/ 3315310 h 4715215"/>
                <a:gd name="connsiteX10" fmla="*/ 1167951 w 2163413"/>
                <a:gd name="connsiteY10" fmla="*/ 4104851 h 4715215"/>
                <a:gd name="connsiteX11" fmla="*/ 1071619 w 2163413"/>
                <a:gd name="connsiteY11" fmla="*/ 4261139 h 4715215"/>
                <a:gd name="connsiteX12" fmla="*/ 973462 w 2163413"/>
                <a:gd name="connsiteY12" fmla="*/ 4555304 h 4715215"/>
                <a:gd name="connsiteX13" fmla="*/ 778884 w 2163413"/>
                <a:gd name="connsiteY13" fmla="*/ 4715135 h 4715215"/>
                <a:gd name="connsiteX14" fmla="*/ 720381 w 2163413"/>
                <a:gd name="connsiteY14" fmla="*/ 4574718 h 4715215"/>
                <a:gd name="connsiteX15" fmla="*/ 648535 w 2163413"/>
                <a:gd name="connsiteY15" fmla="*/ 4312595 h 4715215"/>
                <a:gd name="connsiteX16" fmla="*/ 537075 w 2163413"/>
                <a:gd name="connsiteY16" fmla="*/ 3911459 h 4715215"/>
                <a:gd name="connsiteX17" fmla="*/ 381604 w 2163413"/>
                <a:gd name="connsiteY17" fmla="*/ 3282969 h 4715215"/>
                <a:gd name="connsiteX18" fmla="*/ 296480 w 2163413"/>
                <a:gd name="connsiteY18" fmla="*/ 2908499 h 4715215"/>
                <a:gd name="connsiteX19" fmla="*/ 201750 w 2163413"/>
                <a:gd name="connsiteY19" fmla="*/ 2612605 h 4715215"/>
                <a:gd name="connsiteX20" fmla="*/ 91219 w 2163413"/>
                <a:gd name="connsiteY20" fmla="*/ 2280904 h 4715215"/>
                <a:gd name="connsiteX21" fmla="*/ 0 w 2163413"/>
                <a:gd name="connsiteY21" fmla="*/ 2022820 h 4715215"/>
                <a:gd name="connsiteX22" fmla="*/ 1859628 w 2163413"/>
                <a:gd name="connsiteY22" fmla="*/ 0 h 4715215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071619 w 2163413"/>
                <a:gd name="connsiteY11" fmla="*/ 4261139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390871 w 2163413"/>
                <a:gd name="connsiteY9" fmla="*/ 331531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390871 w 2163413"/>
                <a:gd name="connsiteY9" fmla="*/ 3315310 h 4715136"/>
                <a:gd name="connsiteX10" fmla="*/ 1167951 w 2163413"/>
                <a:gd name="connsiteY10" fmla="*/ 4104851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67951 w 2163413"/>
                <a:gd name="connsiteY10" fmla="*/ 4104851 h 4715134"/>
                <a:gd name="connsiteX11" fmla="*/ 1105185 w 2163413"/>
                <a:gd name="connsiteY11" fmla="*/ 4295007 h 4715134"/>
                <a:gd name="connsiteX12" fmla="*/ 973462 w 2163413"/>
                <a:gd name="connsiteY12" fmla="*/ 4555304 h 4715134"/>
                <a:gd name="connsiteX13" fmla="*/ 778884 w 2163413"/>
                <a:gd name="connsiteY13" fmla="*/ 4715135 h 4715134"/>
                <a:gd name="connsiteX14" fmla="*/ 720381 w 2163413"/>
                <a:gd name="connsiteY14" fmla="*/ 4574718 h 4715134"/>
                <a:gd name="connsiteX15" fmla="*/ 648535 w 2163413"/>
                <a:gd name="connsiteY15" fmla="*/ 4312595 h 4715134"/>
                <a:gd name="connsiteX16" fmla="*/ 537075 w 2163413"/>
                <a:gd name="connsiteY16" fmla="*/ 3911459 h 4715134"/>
                <a:gd name="connsiteX17" fmla="*/ 381604 w 2163413"/>
                <a:gd name="connsiteY17" fmla="*/ 3282969 h 4715134"/>
                <a:gd name="connsiteX18" fmla="*/ 296480 w 2163413"/>
                <a:gd name="connsiteY18" fmla="*/ 2908499 h 4715134"/>
                <a:gd name="connsiteX19" fmla="*/ 201750 w 2163413"/>
                <a:gd name="connsiteY19" fmla="*/ 2612605 h 4715134"/>
                <a:gd name="connsiteX20" fmla="*/ 91219 w 2163413"/>
                <a:gd name="connsiteY20" fmla="*/ 2280904 h 4715134"/>
                <a:gd name="connsiteX21" fmla="*/ 0 w 2163413"/>
                <a:gd name="connsiteY21" fmla="*/ 2022820 h 4715134"/>
                <a:gd name="connsiteX22" fmla="*/ 1859628 w 2163413"/>
                <a:gd name="connsiteY22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05185 w 2163413"/>
                <a:gd name="connsiteY11" fmla="*/ 4295007 h 4715136"/>
                <a:gd name="connsiteX12" fmla="*/ 973462 w 2163413"/>
                <a:gd name="connsiteY12" fmla="*/ 4555304 h 4715136"/>
                <a:gd name="connsiteX13" fmla="*/ 778884 w 2163413"/>
                <a:gd name="connsiteY13" fmla="*/ 4715135 h 4715136"/>
                <a:gd name="connsiteX14" fmla="*/ 720381 w 2163413"/>
                <a:gd name="connsiteY14" fmla="*/ 4574718 h 4715136"/>
                <a:gd name="connsiteX15" fmla="*/ 648535 w 2163413"/>
                <a:gd name="connsiteY15" fmla="*/ 4312595 h 4715136"/>
                <a:gd name="connsiteX16" fmla="*/ 537075 w 2163413"/>
                <a:gd name="connsiteY16" fmla="*/ 3911459 h 4715136"/>
                <a:gd name="connsiteX17" fmla="*/ 381604 w 2163413"/>
                <a:gd name="connsiteY17" fmla="*/ 3282969 h 4715136"/>
                <a:gd name="connsiteX18" fmla="*/ 296480 w 2163413"/>
                <a:gd name="connsiteY18" fmla="*/ 2908499 h 4715136"/>
                <a:gd name="connsiteX19" fmla="*/ 201750 w 2163413"/>
                <a:gd name="connsiteY19" fmla="*/ 2612605 h 4715136"/>
                <a:gd name="connsiteX20" fmla="*/ 91219 w 2163413"/>
                <a:gd name="connsiteY20" fmla="*/ 2280904 h 4715136"/>
                <a:gd name="connsiteX21" fmla="*/ 0 w 2163413"/>
                <a:gd name="connsiteY21" fmla="*/ 2022820 h 4715136"/>
                <a:gd name="connsiteX22" fmla="*/ 1859628 w 2163413"/>
                <a:gd name="connsiteY22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198871 w 2163413"/>
                <a:gd name="connsiteY10" fmla="*/ 4124406 h 4715134"/>
                <a:gd name="connsiteX11" fmla="*/ 1132553 w 2163413"/>
                <a:gd name="connsiteY11" fmla="*/ 4289025 h 4715134"/>
                <a:gd name="connsiteX12" fmla="*/ 1105185 w 2163413"/>
                <a:gd name="connsiteY12" fmla="*/ 4295007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198871 w 2163413"/>
                <a:gd name="connsiteY10" fmla="*/ 4124406 h 4715136"/>
                <a:gd name="connsiteX11" fmla="*/ 1132553 w 2163413"/>
                <a:gd name="connsiteY11" fmla="*/ 4289025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705596 w 2163413"/>
                <a:gd name="connsiteY8" fmla="*/ 2941777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32553 w 2163413"/>
                <a:gd name="connsiteY11" fmla="*/ 4289025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63413"/>
                <a:gd name="connsiteY0" fmla="*/ 0 h 4715136"/>
                <a:gd name="connsiteX1" fmla="*/ 1970347 w 2163413"/>
                <a:gd name="connsiteY1" fmla="*/ 303427 h 4715136"/>
                <a:gd name="connsiteX2" fmla="*/ 2038088 w 2163413"/>
                <a:gd name="connsiteY2" fmla="*/ 524500 h 4715136"/>
                <a:gd name="connsiteX3" fmla="*/ 2102556 w 2163413"/>
                <a:gd name="connsiteY3" fmla="*/ 802521 h 4715136"/>
                <a:gd name="connsiteX4" fmla="*/ 2157910 w 2163413"/>
                <a:gd name="connsiteY4" fmla="*/ 1175593 h 4715136"/>
                <a:gd name="connsiteX5" fmla="*/ 2148482 w 2163413"/>
                <a:gd name="connsiteY5" fmla="*/ 1696541 h 4715136"/>
                <a:gd name="connsiteX6" fmla="*/ 2043564 w 2163413"/>
                <a:gd name="connsiteY6" fmla="*/ 2219068 h 4715136"/>
                <a:gd name="connsiteX7" fmla="*/ 1886811 w 2163413"/>
                <a:gd name="connsiteY7" fmla="*/ 2637617 h 4715136"/>
                <a:gd name="connsiteX8" fmla="*/ 1705596 w 2163413"/>
                <a:gd name="connsiteY8" fmla="*/ 2941777 h 4715136"/>
                <a:gd name="connsiteX9" fmla="*/ 1519136 w 2163413"/>
                <a:gd name="connsiteY9" fmla="*/ 3469020 h 4715136"/>
                <a:gd name="connsiteX10" fmla="*/ 1296732 w 2163413"/>
                <a:gd name="connsiteY10" fmla="*/ 3993281 h 4715136"/>
                <a:gd name="connsiteX11" fmla="*/ 1188273 w 2163413"/>
                <a:gd name="connsiteY11" fmla="*/ 4227486 h 4715136"/>
                <a:gd name="connsiteX12" fmla="*/ 1109705 w 2163413"/>
                <a:gd name="connsiteY12" fmla="*/ 4351133 h 4715136"/>
                <a:gd name="connsiteX13" fmla="*/ 973462 w 2163413"/>
                <a:gd name="connsiteY13" fmla="*/ 4555304 h 4715136"/>
                <a:gd name="connsiteX14" fmla="*/ 778884 w 2163413"/>
                <a:gd name="connsiteY14" fmla="*/ 4715135 h 4715136"/>
                <a:gd name="connsiteX15" fmla="*/ 720381 w 2163413"/>
                <a:gd name="connsiteY15" fmla="*/ 4574718 h 4715136"/>
                <a:gd name="connsiteX16" fmla="*/ 648535 w 2163413"/>
                <a:gd name="connsiteY16" fmla="*/ 4312595 h 4715136"/>
                <a:gd name="connsiteX17" fmla="*/ 537075 w 2163413"/>
                <a:gd name="connsiteY17" fmla="*/ 3911459 h 4715136"/>
                <a:gd name="connsiteX18" fmla="*/ 381604 w 2163413"/>
                <a:gd name="connsiteY18" fmla="*/ 3282969 h 4715136"/>
                <a:gd name="connsiteX19" fmla="*/ 296480 w 2163413"/>
                <a:gd name="connsiteY19" fmla="*/ 2908499 h 4715136"/>
                <a:gd name="connsiteX20" fmla="*/ 201750 w 2163413"/>
                <a:gd name="connsiteY20" fmla="*/ 2612605 h 4715136"/>
                <a:gd name="connsiteX21" fmla="*/ 91219 w 2163413"/>
                <a:gd name="connsiteY21" fmla="*/ 2280904 h 4715136"/>
                <a:gd name="connsiteX22" fmla="*/ 0 w 2163413"/>
                <a:gd name="connsiteY22" fmla="*/ 2022820 h 4715136"/>
                <a:gd name="connsiteX23" fmla="*/ 1859628 w 2163413"/>
                <a:gd name="connsiteY23" fmla="*/ 0 h 4715136"/>
                <a:gd name="connsiteX0" fmla="*/ 1859628 w 2163413"/>
                <a:gd name="connsiteY0" fmla="*/ 0 h 4715134"/>
                <a:gd name="connsiteX1" fmla="*/ 1970347 w 2163413"/>
                <a:gd name="connsiteY1" fmla="*/ 303427 h 4715134"/>
                <a:gd name="connsiteX2" fmla="*/ 2038088 w 2163413"/>
                <a:gd name="connsiteY2" fmla="*/ 524500 h 4715134"/>
                <a:gd name="connsiteX3" fmla="*/ 2102556 w 2163413"/>
                <a:gd name="connsiteY3" fmla="*/ 802521 h 4715134"/>
                <a:gd name="connsiteX4" fmla="*/ 2157910 w 2163413"/>
                <a:gd name="connsiteY4" fmla="*/ 1175593 h 4715134"/>
                <a:gd name="connsiteX5" fmla="*/ 2148482 w 2163413"/>
                <a:gd name="connsiteY5" fmla="*/ 1696541 h 4715134"/>
                <a:gd name="connsiteX6" fmla="*/ 2043564 w 2163413"/>
                <a:gd name="connsiteY6" fmla="*/ 2219068 h 4715134"/>
                <a:gd name="connsiteX7" fmla="*/ 1886811 w 2163413"/>
                <a:gd name="connsiteY7" fmla="*/ 2637617 h 4715134"/>
                <a:gd name="connsiteX8" fmla="*/ 1804547 w 2163413"/>
                <a:gd name="connsiteY8" fmla="*/ 3040294 h 4715134"/>
                <a:gd name="connsiteX9" fmla="*/ 1519136 w 2163413"/>
                <a:gd name="connsiteY9" fmla="*/ 3469020 h 4715134"/>
                <a:gd name="connsiteX10" fmla="*/ 1296732 w 2163413"/>
                <a:gd name="connsiteY10" fmla="*/ 3993281 h 4715134"/>
                <a:gd name="connsiteX11" fmla="*/ 1188273 w 2163413"/>
                <a:gd name="connsiteY11" fmla="*/ 4227486 h 4715134"/>
                <a:gd name="connsiteX12" fmla="*/ 1109705 w 2163413"/>
                <a:gd name="connsiteY12" fmla="*/ 4351133 h 4715134"/>
                <a:gd name="connsiteX13" fmla="*/ 973462 w 2163413"/>
                <a:gd name="connsiteY13" fmla="*/ 4555304 h 4715134"/>
                <a:gd name="connsiteX14" fmla="*/ 778884 w 2163413"/>
                <a:gd name="connsiteY14" fmla="*/ 4715135 h 4715134"/>
                <a:gd name="connsiteX15" fmla="*/ 720381 w 2163413"/>
                <a:gd name="connsiteY15" fmla="*/ 4574718 h 4715134"/>
                <a:gd name="connsiteX16" fmla="*/ 648535 w 2163413"/>
                <a:gd name="connsiteY16" fmla="*/ 4312595 h 4715134"/>
                <a:gd name="connsiteX17" fmla="*/ 537075 w 2163413"/>
                <a:gd name="connsiteY17" fmla="*/ 3911459 h 4715134"/>
                <a:gd name="connsiteX18" fmla="*/ 381604 w 2163413"/>
                <a:gd name="connsiteY18" fmla="*/ 3282969 h 4715134"/>
                <a:gd name="connsiteX19" fmla="*/ 296480 w 2163413"/>
                <a:gd name="connsiteY19" fmla="*/ 2908499 h 4715134"/>
                <a:gd name="connsiteX20" fmla="*/ 201750 w 2163413"/>
                <a:gd name="connsiteY20" fmla="*/ 2612605 h 4715134"/>
                <a:gd name="connsiteX21" fmla="*/ 91219 w 2163413"/>
                <a:gd name="connsiteY21" fmla="*/ 2280904 h 4715134"/>
                <a:gd name="connsiteX22" fmla="*/ 0 w 2163413"/>
                <a:gd name="connsiteY22" fmla="*/ 2022820 h 4715134"/>
                <a:gd name="connsiteX23" fmla="*/ 1859628 w 2163413"/>
                <a:gd name="connsiteY23" fmla="*/ 0 h 4715134"/>
                <a:gd name="connsiteX0" fmla="*/ 1859628 w 2170053"/>
                <a:gd name="connsiteY0" fmla="*/ 0 h 4715136"/>
                <a:gd name="connsiteX1" fmla="*/ 1970347 w 2170053"/>
                <a:gd name="connsiteY1" fmla="*/ 303427 h 4715136"/>
                <a:gd name="connsiteX2" fmla="*/ 2038088 w 2170053"/>
                <a:gd name="connsiteY2" fmla="*/ 524500 h 4715136"/>
                <a:gd name="connsiteX3" fmla="*/ 2102556 w 2170053"/>
                <a:gd name="connsiteY3" fmla="*/ 802521 h 4715136"/>
                <a:gd name="connsiteX4" fmla="*/ 2166733 w 2170053"/>
                <a:gd name="connsiteY4" fmla="*/ 1169858 h 4715136"/>
                <a:gd name="connsiteX5" fmla="*/ 2148482 w 2170053"/>
                <a:gd name="connsiteY5" fmla="*/ 1696541 h 4715136"/>
                <a:gd name="connsiteX6" fmla="*/ 2043564 w 2170053"/>
                <a:gd name="connsiteY6" fmla="*/ 2219068 h 4715136"/>
                <a:gd name="connsiteX7" fmla="*/ 1886811 w 2170053"/>
                <a:gd name="connsiteY7" fmla="*/ 2637617 h 4715136"/>
                <a:gd name="connsiteX8" fmla="*/ 1804547 w 2170053"/>
                <a:gd name="connsiteY8" fmla="*/ 3040294 h 4715136"/>
                <a:gd name="connsiteX9" fmla="*/ 1519136 w 2170053"/>
                <a:gd name="connsiteY9" fmla="*/ 3469020 h 4715136"/>
                <a:gd name="connsiteX10" fmla="*/ 1296732 w 2170053"/>
                <a:gd name="connsiteY10" fmla="*/ 3993281 h 4715136"/>
                <a:gd name="connsiteX11" fmla="*/ 1188273 w 2170053"/>
                <a:gd name="connsiteY11" fmla="*/ 4227486 h 4715136"/>
                <a:gd name="connsiteX12" fmla="*/ 1109705 w 2170053"/>
                <a:gd name="connsiteY12" fmla="*/ 4351133 h 4715136"/>
                <a:gd name="connsiteX13" fmla="*/ 973462 w 2170053"/>
                <a:gd name="connsiteY13" fmla="*/ 4555304 h 4715136"/>
                <a:gd name="connsiteX14" fmla="*/ 778884 w 2170053"/>
                <a:gd name="connsiteY14" fmla="*/ 4715135 h 4715136"/>
                <a:gd name="connsiteX15" fmla="*/ 720381 w 2170053"/>
                <a:gd name="connsiteY15" fmla="*/ 4574718 h 4715136"/>
                <a:gd name="connsiteX16" fmla="*/ 648535 w 2170053"/>
                <a:gd name="connsiteY16" fmla="*/ 4312595 h 4715136"/>
                <a:gd name="connsiteX17" fmla="*/ 537075 w 2170053"/>
                <a:gd name="connsiteY17" fmla="*/ 3911459 h 4715136"/>
                <a:gd name="connsiteX18" fmla="*/ 381604 w 2170053"/>
                <a:gd name="connsiteY18" fmla="*/ 3282969 h 4715136"/>
                <a:gd name="connsiteX19" fmla="*/ 296480 w 2170053"/>
                <a:gd name="connsiteY19" fmla="*/ 2908499 h 4715136"/>
                <a:gd name="connsiteX20" fmla="*/ 201750 w 2170053"/>
                <a:gd name="connsiteY20" fmla="*/ 2612605 h 4715136"/>
                <a:gd name="connsiteX21" fmla="*/ 91219 w 2170053"/>
                <a:gd name="connsiteY21" fmla="*/ 2280904 h 4715136"/>
                <a:gd name="connsiteX22" fmla="*/ 0 w 2170053"/>
                <a:gd name="connsiteY22" fmla="*/ 2022820 h 4715136"/>
                <a:gd name="connsiteX23" fmla="*/ 1859628 w 2170053"/>
                <a:gd name="connsiteY23" fmla="*/ 0 h 4715136"/>
                <a:gd name="connsiteX0" fmla="*/ 1859628 w 2169464"/>
                <a:gd name="connsiteY0" fmla="*/ 0 h 4715134"/>
                <a:gd name="connsiteX1" fmla="*/ 1970347 w 2169464"/>
                <a:gd name="connsiteY1" fmla="*/ 303427 h 4715134"/>
                <a:gd name="connsiteX2" fmla="*/ 2038088 w 2169464"/>
                <a:gd name="connsiteY2" fmla="*/ 524500 h 4715134"/>
                <a:gd name="connsiteX3" fmla="*/ 2110634 w 2169464"/>
                <a:gd name="connsiteY3" fmla="*/ 804020 h 4715134"/>
                <a:gd name="connsiteX4" fmla="*/ 2166733 w 2169464"/>
                <a:gd name="connsiteY4" fmla="*/ 1169858 h 4715134"/>
                <a:gd name="connsiteX5" fmla="*/ 2148482 w 2169464"/>
                <a:gd name="connsiteY5" fmla="*/ 1696541 h 4715134"/>
                <a:gd name="connsiteX6" fmla="*/ 2043564 w 2169464"/>
                <a:gd name="connsiteY6" fmla="*/ 2219068 h 4715134"/>
                <a:gd name="connsiteX7" fmla="*/ 1886811 w 2169464"/>
                <a:gd name="connsiteY7" fmla="*/ 2637617 h 4715134"/>
                <a:gd name="connsiteX8" fmla="*/ 1804547 w 2169464"/>
                <a:gd name="connsiteY8" fmla="*/ 3040294 h 4715134"/>
                <a:gd name="connsiteX9" fmla="*/ 1519136 w 2169464"/>
                <a:gd name="connsiteY9" fmla="*/ 3469020 h 4715134"/>
                <a:gd name="connsiteX10" fmla="*/ 1296732 w 2169464"/>
                <a:gd name="connsiteY10" fmla="*/ 3993281 h 4715134"/>
                <a:gd name="connsiteX11" fmla="*/ 1188273 w 2169464"/>
                <a:gd name="connsiteY11" fmla="*/ 4227486 h 4715134"/>
                <a:gd name="connsiteX12" fmla="*/ 1109705 w 2169464"/>
                <a:gd name="connsiteY12" fmla="*/ 4351133 h 4715134"/>
                <a:gd name="connsiteX13" fmla="*/ 973462 w 2169464"/>
                <a:gd name="connsiteY13" fmla="*/ 4555304 h 4715134"/>
                <a:gd name="connsiteX14" fmla="*/ 778884 w 2169464"/>
                <a:gd name="connsiteY14" fmla="*/ 4715135 h 4715134"/>
                <a:gd name="connsiteX15" fmla="*/ 720381 w 2169464"/>
                <a:gd name="connsiteY15" fmla="*/ 4574718 h 4715134"/>
                <a:gd name="connsiteX16" fmla="*/ 648535 w 2169464"/>
                <a:gd name="connsiteY16" fmla="*/ 4312595 h 4715134"/>
                <a:gd name="connsiteX17" fmla="*/ 537075 w 2169464"/>
                <a:gd name="connsiteY17" fmla="*/ 3911459 h 4715134"/>
                <a:gd name="connsiteX18" fmla="*/ 381604 w 2169464"/>
                <a:gd name="connsiteY18" fmla="*/ 3282969 h 4715134"/>
                <a:gd name="connsiteX19" fmla="*/ 296480 w 2169464"/>
                <a:gd name="connsiteY19" fmla="*/ 2908499 h 4715134"/>
                <a:gd name="connsiteX20" fmla="*/ 201750 w 2169464"/>
                <a:gd name="connsiteY20" fmla="*/ 2612605 h 4715134"/>
                <a:gd name="connsiteX21" fmla="*/ 91219 w 2169464"/>
                <a:gd name="connsiteY21" fmla="*/ 2280904 h 4715134"/>
                <a:gd name="connsiteX22" fmla="*/ 0 w 2169464"/>
                <a:gd name="connsiteY22" fmla="*/ 2022820 h 4715134"/>
                <a:gd name="connsiteX23" fmla="*/ 1859628 w 2169464"/>
                <a:gd name="connsiteY23" fmla="*/ 0 h 4715134"/>
                <a:gd name="connsiteX0" fmla="*/ 1859628 w 2183746"/>
                <a:gd name="connsiteY0" fmla="*/ 0 h 4715136"/>
                <a:gd name="connsiteX1" fmla="*/ 1970347 w 2183746"/>
                <a:gd name="connsiteY1" fmla="*/ 303427 h 4715136"/>
                <a:gd name="connsiteX2" fmla="*/ 2038088 w 2183746"/>
                <a:gd name="connsiteY2" fmla="*/ 524500 h 4715136"/>
                <a:gd name="connsiteX3" fmla="*/ 2110634 w 2183746"/>
                <a:gd name="connsiteY3" fmla="*/ 804020 h 4715136"/>
                <a:gd name="connsiteX4" fmla="*/ 2166733 w 2183746"/>
                <a:gd name="connsiteY4" fmla="*/ 1169858 h 4715136"/>
                <a:gd name="connsiteX5" fmla="*/ 2174204 w 2183746"/>
                <a:gd name="connsiteY5" fmla="*/ 1686570 h 4715136"/>
                <a:gd name="connsiteX6" fmla="*/ 2043564 w 2183746"/>
                <a:gd name="connsiteY6" fmla="*/ 2219068 h 4715136"/>
                <a:gd name="connsiteX7" fmla="*/ 1886811 w 2183746"/>
                <a:gd name="connsiteY7" fmla="*/ 2637617 h 4715136"/>
                <a:gd name="connsiteX8" fmla="*/ 1804547 w 2183746"/>
                <a:gd name="connsiteY8" fmla="*/ 3040294 h 4715136"/>
                <a:gd name="connsiteX9" fmla="*/ 1519136 w 2183746"/>
                <a:gd name="connsiteY9" fmla="*/ 3469020 h 4715136"/>
                <a:gd name="connsiteX10" fmla="*/ 1296732 w 2183746"/>
                <a:gd name="connsiteY10" fmla="*/ 3993281 h 4715136"/>
                <a:gd name="connsiteX11" fmla="*/ 1188273 w 2183746"/>
                <a:gd name="connsiteY11" fmla="*/ 4227486 h 4715136"/>
                <a:gd name="connsiteX12" fmla="*/ 1109705 w 2183746"/>
                <a:gd name="connsiteY12" fmla="*/ 4351133 h 4715136"/>
                <a:gd name="connsiteX13" fmla="*/ 973462 w 2183746"/>
                <a:gd name="connsiteY13" fmla="*/ 4555304 h 4715136"/>
                <a:gd name="connsiteX14" fmla="*/ 778884 w 2183746"/>
                <a:gd name="connsiteY14" fmla="*/ 4715135 h 4715136"/>
                <a:gd name="connsiteX15" fmla="*/ 720381 w 2183746"/>
                <a:gd name="connsiteY15" fmla="*/ 4574718 h 4715136"/>
                <a:gd name="connsiteX16" fmla="*/ 648535 w 2183746"/>
                <a:gd name="connsiteY16" fmla="*/ 4312595 h 4715136"/>
                <a:gd name="connsiteX17" fmla="*/ 537075 w 2183746"/>
                <a:gd name="connsiteY17" fmla="*/ 3911459 h 4715136"/>
                <a:gd name="connsiteX18" fmla="*/ 381604 w 2183746"/>
                <a:gd name="connsiteY18" fmla="*/ 3282969 h 4715136"/>
                <a:gd name="connsiteX19" fmla="*/ 296480 w 2183746"/>
                <a:gd name="connsiteY19" fmla="*/ 2908499 h 4715136"/>
                <a:gd name="connsiteX20" fmla="*/ 201750 w 2183746"/>
                <a:gd name="connsiteY20" fmla="*/ 2612605 h 4715136"/>
                <a:gd name="connsiteX21" fmla="*/ 91219 w 2183746"/>
                <a:gd name="connsiteY21" fmla="*/ 2280904 h 4715136"/>
                <a:gd name="connsiteX22" fmla="*/ 0 w 2183746"/>
                <a:gd name="connsiteY22" fmla="*/ 2022820 h 4715136"/>
                <a:gd name="connsiteX23" fmla="*/ 1859628 w 2183746"/>
                <a:gd name="connsiteY23" fmla="*/ 0 h 4715136"/>
                <a:gd name="connsiteX0" fmla="*/ 1859628 w 2179070"/>
                <a:gd name="connsiteY0" fmla="*/ 0 h 4715134"/>
                <a:gd name="connsiteX1" fmla="*/ 1970347 w 2179070"/>
                <a:gd name="connsiteY1" fmla="*/ 303427 h 4715134"/>
                <a:gd name="connsiteX2" fmla="*/ 2038088 w 2179070"/>
                <a:gd name="connsiteY2" fmla="*/ 524500 h 4715134"/>
                <a:gd name="connsiteX3" fmla="*/ 2110634 w 2179070"/>
                <a:gd name="connsiteY3" fmla="*/ 804020 h 4715134"/>
                <a:gd name="connsiteX4" fmla="*/ 2166733 w 2179070"/>
                <a:gd name="connsiteY4" fmla="*/ 1169858 h 4715134"/>
                <a:gd name="connsiteX5" fmla="*/ 2174204 w 2179070"/>
                <a:gd name="connsiteY5" fmla="*/ 1686570 h 4715134"/>
                <a:gd name="connsiteX6" fmla="*/ 2106704 w 2179070"/>
                <a:gd name="connsiteY6" fmla="*/ 2245520 h 4715134"/>
                <a:gd name="connsiteX7" fmla="*/ 1886811 w 2179070"/>
                <a:gd name="connsiteY7" fmla="*/ 2637617 h 4715134"/>
                <a:gd name="connsiteX8" fmla="*/ 1804547 w 2179070"/>
                <a:gd name="connsiteY8" fmla="*/ 3040294 h 4715134"/>
                <a:gd name="connsiteX9" fmla="*/ 1519136 w 2179070"/>
                <a:gd name="connsiteY9" fmla="*/ 3469020 h 4715134"/>
                <a:gd name="connsiteX10" fmla="*/ 1296732 w 2179070"/>
                <a:gd name="connsiteY10" fmla="*/ 3993281 h 4715134"/>
                <a:gd name="connsiteX11" fmla="*/ 1188273 w 2179070"/>
                <a:gd name="connsiteY11" fmla="*/ 4227486 h 4715134"/>
                <a:gd name="connsiteX12" fmla="*/ 1109705 w 2179070"/>
                <a:gd name="connsiteY12" fmla="*/ 4351133 h 4715134"/>
                <a:gd name="connsiteX13" fmla="*/ 973462 w 2179070"/>
                <a:gd name="connsiteY13" fmla="*/ 4555304 h 4715134"/>
                <a:gd name="connsiteX14" fmla="*/ 778884 w 2179070"/>
                <a:gd name="connsiteY14" fmla="*/ 4715135 h 4715134"/>
                <a:gd name="connsiteX15" fmla="*/ 720381 w 2179070"/>
                <a:gd name="connsiteY15" fmla="*/ 4574718 h 4715134"/>
                <a:gd name="connsiteX16" fmla="*/ 648535 w 2179070"/>
                <a:gd name="connsiteY16" fmla="*/ 4312595 h 4715134"/>
                <a:gd name="connsiteX17" fmla="*/ 537075 w 2179070"/>
                <a:gd name="connsiteY17" fmla="*/ 3911459 h 4715134"/>
                <a:gd name="connsiteX18" fmla="*/ 381604 w 2179070"/>
                <a:gd name="connsiteY18" fmla="*/ 3282969 h 4715134"/>
                <a:gd name="connsiteX19" fmla="*/ 296480 w 2179070"/>
                <a:gd name="connsiteY19" fmla="*/ 2908499 h 4715134"/>
                <a:gd name="connsiteX20" fmla="*/ 201750 w 2179070"/>
                <a:gd name="connsiteY20" fmla="*/ 2612605 h 4715134"/>
                <a:gd name="connsiteX21" fmla="*/ 91219 w 2179070"/>
                <a:gd name="connsiteY21" fmla="*/ 2280904 h 4715134"/>
                <a:gd name="connsiteX22" fmla="*/ 0 w 2179070"/>
                <a:gd name="connsiteY22" fmla="*/ 2022820 h 4715134"/>
                <a:gd name="connsiteX23" fmla="*/ 1859628 w 2179070"/>
                <a:gd name="connsiteY23" fmla="*/ 0 h 4715134"/>
                <a:gd name="connsiteX0" fmla="*/ 1859628 w 2179070"/>
                <a:gd name="connsiteY0" fmla="*/ 0 h 4715136"/>
                <a:gd name="connsiteX1" fmla="*/ 1970347 w 2179070"/>
                <a:gd name="connsiteY1" fmla="*/ 303427 h 4715136"/>
                <a:gd name="connsiteX2" fmla="*/ 2038088 w 2179070"/>
                <a:gd name="connsiteY2" fmla="*/ 524500 h 4715136"/>
                <a:gd name="connsiteX3" fmla="*/ 2110634 w 2179070"/>
                <a:gd name="connsiteY3" fmla="*/ 804020 h 4715136"/>
                <a:gd name="connsiteX4" fmla="*/ 2166733 w 2179070"/>
                <a:gd name="connsiteY4" fmla="*/ 1169858 h 4715136"/>
                <a:gd name="connsiteX5" fmla="*/ 2174204 w 2179070"/>
                <a:gd name="connsiteY5" fmla="*/ 1686570 h 4715136"/>
                <a:gd name="connsiteX6" fmla="*/ 2106704 w 2179070"/>
                <a:gd name="connsiteY6" fmla="*/ 2245520 h 4715136"/>
                <a:gd name="connsiteX7" fmla="*/ 2000178 w 2179070"/>
                <a:gd name="connsiteY7" fmla="*/ 2736042 h 4715136"/>
                <a:gd name="connsiteX8" fmla="*/ 1804547 w 2179070"/>
                <a:gd name="connsiteY8" fmla="*/ 3040294 h 4715136"/>
                <a:gd name="connsiteX9" fmla="*/ 1519136 w 2179070"/>
                <a:gd name="connsiteY9" fmla="*/ 3469020 h 4715136"/>
                <a:gd name="connsiteX10" fmla="*/ 1296732 w 2179070"/>
                <a:gd name="connsiteY10" fmla="*/ 3993281 h 4715136"/>
                <a:gd name="connsiteX11" fmla="*/ 1188273 w 2179070"/>
                <a:gd name="connsiteY11" fmla="*/ 4227486 h 4715136"/>
                <a:gd name="connsiteX12" fmla="*/ 1109705 w 2179070"/>
                <a:gd name="connsiteY12" fmla="*/ 4351133 h 4715136"/>
                <a:gd name="connsiteX13" fmla="*/ 973462 w 2179070"/>
                <a:gd name="connsiteY13" fmla="*/ 4555304 h 4715136"/>
                <a:gd name="connsiteX14" fmla="*/ 778884 w 2179070"/>
                <a:gd name="connsiteY14" fmla="*/ 4715135 h 4715136"/>
                <a:gd name="connsiteX15" fmla="*/ 720381 w 2179070"/>
                <a:gd name="connsiteY15" fmla="*/ 4574718 h 4715136"/>
                <a:gd name="connsiteX16" fmla="*/ 648535 w 2179070"/>
                <a:gd name="connsiteY16" fmla="*/ 4312595 h 4715136"/>
                <a:gd name="connsiteX17" fmla="*/ 537075 w 2179070"/>
                <a:gd name="connsiteY17" fmla="*/ 3911459 h 4715136"/>
                <a:gd name="connsiteX18" fmla="*/ 381604 w 2179070"/>
                <a:gd name="connsiteY18" fmla="*/ 3282969 h 4715136"/>
                <a:gd name="connsiteX19" fmla="*/ 296480 w 2179070"/>
                <a:gd name="connsiteY19" fmla="*/ 2908499 h 4715136"/>
                <a:gd name="connsiteX20" fmla="*/ 201750 w 2179070"/>
                <a:gd name="connsiteY20" fmla="*/ 2612605 h 4715136"/>
                <a:gd name="connsiteX21" fmla="*/ 91219 w 2179070"/>
                <a:gd name="connsiteY21" fmla="*/ 2280904 h 4715136"/>
                <a:gd name="connsiteX22" fmla="*/ 0 w 2179070"/>
                <a:gd name="connsiteY22" fmla="*/ 2022820 h 4715136"/>
                <a:gd name="connsiteX23" fmla="*/ 1859628 w 2179070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04547 w 2178301"/>
                <a:gd name="connsiteY8" fmla="*/ 3040294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00178 w 2178301"/>
                <a:gd name="connsiteY7" fmla="*/ 2736042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00178 w 2178301"/>
                <a:gd name="connsiteY7" fmla="*/ 2736042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1883653 w 2178301"/>
                <a:gd name="connsiteY8" fmla="*/ 3124995 h 4715136"/>
                <a:gd name="connsiteX9" fmla="*/ 1519136 w 2178301"/>
                <a:gd name="connsiteY9" fmla="*/ 3469020 h 4715136"/>
                <a:gd name="connsiteX10" fmla="*/ 1296732 w 2178301"/>
                <a:gd name="connsiteY10" fmla="*/ 3993281 h 4715136"/>
                <a:gd name="connsiteX11" fmla="*/ 1188273 w 2178301"/>
                <a:gd name="connsiteY11" fmla="*/ 4227486 h 4715136"/>
                <a:gd name="connsiteX12" fmla="*/ 1109705 w 2178301"/>
                <a:gd name="connsiteY12" fmla="*/ 4351133 h 4715136"/>
                <a:gd name="connsiteX13" fmla="*/ 973462 w 2178301"/>
                <a:gd name="connsiteY13" fmla="*/ 4555304 h 4715136"/>
                <a:gd name="connsiteX14" fmla="*/ 778884 w 2178301"/>
                <a:gd name="connsiteY14" fmla="*/ 4715135 h 4715136"/>
                <a:gd name="connsiteX15" fmla="*/ 720381 w 2178301"/>
                <a:gd name="connsiteY15" fmla="*/ 4574718 h 4715136"/>
                <a:gd name="connsiteX16" fmla="*/ 648535 w 2178301"/>
                <a:gd name="connsiteY16" fmla="*/ 4312595 h 4715136"/>
                <a:gd name="connsiteX17" fmla="*/ 537075 w 2178301"/>
                <a:gd name="connsiteY17" fmla="*/ 3911459 h 4715136"/>
                <a:gd name="connsiteX18" fmla="*/ 381604 w 2178301"/>
                <a:gd name="connsiteY18" fmla="*/ 3282969 h 4715136"/>
                <a:gd name="connsiteX19" fmla="*/ 296480 w 2178301"/>
                <a:gd name="connsiteY19" fmla="*/ 2908499 h 4715136"/>
                <a:gd name="connsiteX20" fmla="*/ 201750 w 2178301"/>
                <a:gd name="connsiteY20" fmla="*/ 2612605 h 4715136"/>
                <a:gd name="connsiteX21" fmla="*/ 91219 w 2178301"/>
                <a:gd name="connsiteY21" fmla="*/ 2280904 h 4715136"/>
                <a:gd name="connsiteX22" fmla="*/ 0 w 2178301"/>
                <a:gd name="connsiteY22" fmla="*/ 2022820 h 4715136"/>
                <a:gd name="connsiteX23" fmla="*/ 1859628 w 2178301"/>
                <a:gd name="connsiteY23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13271 w 2178301"/>
                <a:gd name="connsiteY7" fmla="*/ 2742155 h 4715134"/>
                <a:gd name="connsiteX8" fmla="*/ 1883653 w 2178301"/>
                <a:gd name="connsiteY8" fmla="*/ 3124995 h 4715134"/>
                <a:gd name="connsiteX9" fmla="*/ 1519136 w 2178301"/>
                <a:gd name="connsiteY9" fmla="*/ 3469020 h 4715134"/>
                <a:gd name="connsiteX10" fmla="*/ 1296732 w 2178301"/>
                <a:gd name="connsiteY10" fmla="*/ 3993281 h 4715134"/>
                <a:gd name="connsiteX11" fmla="*/ 1188273 w 2178301"/>
                <a:gd name="connsiteY11" fmla="*/ 4227486 h 4715134"/>
                <a:gd name="connsiteX12" fmla="*/ 1109705 w 2178301"/>
                <a:gd name="connsiteY12" fmla="*/ 4351133 h 4715134"/>
                <a:gd name="connsiteX13" fmla="*/ 973462 w 2178301"/>
                <a:gd name="connsiteY13" fmla="*/ 4555304 h 4715134"/>
                <a:gd name="connsiteX14" fmla="*/ 778884 w 2178301"/>
                <a:gd name="connsiteY14" fmla="*/ 4715135 h 4715134"/>
                <a:gd name="connsiteX15" fmla="*/ 720381 w 2178301"/>
                <a:gd name="connsiteY15" fmla="*/ 4574718 h 4715134"/>
                <a:gd name="connsiteX16" fmla="*/ 648535 w 2178301"/>
                <a:gd name="connsiteY16" fmla="*/ 4312595 h 4715134"/>
                <a:gd name="connsiteX17" fmla="*/ 537075 w 2178301"/>
                <a:gd name="connsiteY17" fmla="*/ 3911459 h 4715134"/>
                <a:gd name="connsiteX18" fmla="*/ 381604 w 2178301"/>
                <a:gd name="connsiteY18" fmla="*/ 3282969 h 4715134"/>
                <a:gd name="connsiteX19" fmla="*/ 296480 w 2178301"/>
                <a:gd name="connsiteY19" fmla="*/ 2908499 h 4715134"/>
                <a:gd name="connsiteX20" fmla="*/ 201750 w 2178301"/>
                <a:gd name="connsiteY20" fmla="*/ 2612605 h 4715134"/>
                <a:gd name="connsiteX21" fmla="*/ 91219 w 2178301"/>
                <a:gd name="connsiteY21" fmla="*/ 2280904 h 4715134"/>
                <a:gd name="connsiteX22" fmla="*/ 0 w 2178301"/>
                <a:gd name="connsiteY22" fmla="*/ 2022820 h 4715134"/>
                <a:gd name="connsiteX23" fmla="*/ 1859628 w 2178301"/>
                <a:gd name="connsiteY23" fmla="*/ 0 h 4715134"/>
                <a:gd name="connsiteX0" fmla="*/ 1859628 w 2178301"/>
                <a:gd name="connsiteY0" fmla="*/ 0 h 4715136"/>
                <a:gd name="connsiteX1" fmla="*/ 1970347 w 2178301"/>
                <a:gd name="connsiteY1" fmla="*/ 303427 h 4715136"/>
                <a:gd name="connsiteX2" fmla="*/ 2038088 w 2178301"/>
                <a:gd name="connsiteY2" fmla="*/ 524500 h 4715136"/>
                <a:gd name="connsiteX3" fmla="*/ 2110634 w 2178301"/>
                <a:gd name="connsiteY3" fmla="*/ 804020 h 4715136"/>
                <a:gd name="connsiteX4" fmla="*/ 2166733 w 2178301"/>
                <a:gd name="connsiteY4" fmla="*/ 1169858 h 4715136"/>
                <a:gd name="connsiteX5" fmla="*/ 2174204 w 2178301"/>
                <a:gd name="connsiteY5" fmla="*/ 1686570 h 4715136"/>
                <a:gd name="connsiteX6" fmla="*/ 2117101 w 2178301"/>
                <a:gd name="connsiteY6" fmla="*/ 2251137 h 4715136"/>
                <a:gd name="connsiteX7" fmla="*/ 2013271 w 2178301"/>
                <a:gd name="connsiteY7" fmla="*/ 2742155 h 4715136"/>
                <a:gd name="connsiteX8" fmla="*/ 2027012 w 2178301"/>
                <a:gd name="connsiteY8" fmla="*/ 2768663 h 4715136"/>
                <a:gd name="connsiteX9" fmla="*/ 1883653 w 2178301"/>
                <a:gd name="connsiteY9" fmla="*/ 3124995 h 4715136"/>
                <a:gd name="connsiteX10" fmla="*/ 1519136 w 2178301"/>
                <a:gd name="connsiteY10" fmla="*/ 3469020 h 4715136"/>
                <a:gd name="connsiteX11" fmla="*/ 1296732 w 2178301"/>
                <a:gd name="connsiteY11" fmla="*/ 3993281 h 4715136"/>
                <a:gd name="connsiteX12" fmla="*/ 1188273 w 2178301"/>
                <a:gd name="connsiteY12" fmla="*/ 4227486 h 4715136"/>
                <a:gd name="connsiteX13" fmla="*/ 1109705 w 2178301"/>
                <a:gd name="connsiteY13" fmla="*/ 4351133 h 4715136"/>
                <a:gd name="connsiteX14" fmla="*/ 973462 w 2178301"/>
                <a:gd name="connsiteY14" fmla="*/ 4555304 h 4715136"/>
                <a:gd name="connsiteX15" fmla="*/ 778884 w 2178301"/>
                <a:gd name="connsiteY15" fmla="*/ 4715135 h 4715136"/>
                <a:gd name="connsiteX16" fmla="*/ 720381 w 2178301"/>
                <a:gd name="connsiteY16" fmla="*/ 4574718 h 4715136"/>
                <a:gd name="connsiteX17" fmla="*/ 648535 w 2178301"/>
                <a:gd name="connsiteY17" fmla="*/ 4312595 h 4715136"/>
                <a:gd name="connsiteX18" fmla="*/ 537075 w 2178301"/>
                <a:gd name="connsiteY18" fmla="*/ 3911459 h 4715136"/>
                <a:gd name="connsiteX19" fmla="*/ 381604 w 2178301"/>
                <a:gd name="connsiteY19" fmla="*/ 3282969 h 4715136"/>
                <a:gd name="connsiteX20" fmla="*/ 296480 w 2178301"/>
                <a:gd name="connsiteY20" fmla="*/ 2908499 h 4715136"/>
                <a:gd name="connsiteX21" fmla="*/ 201750 w 2178301"/>
                <a:gd name="connsiteY21" fmla="*/ 2612605 h 4715136"/>
                <a:gd name="connsiteX22" fmla="*/ 91219 w 2178301"/>
                <a:gd name="connsiteY22" fmla="*/ 2280904 h 4715136"/>
                <a:gd name="connsiteX23" fmla="*/ 0 w 2178301"/>
                <a:gd name="connsiteY23" fmla="*/ 2022820 h 4715136"/>
                <a:gd name="connsiteX24" fmla="*/ 1859628 w 2178301"/>
                <a:gd name="connsiteY24" fmla="*/ 0 h 4715136"/>
                <a:gd name="connsiteX0" fmla="*/ 1859628 w 2178301"/>
                <a:gd name="connsiteY0" fmla="*/ 0 h 4715134"/>
                <a:gd name="connsiteX1" fmla="*/ 1970347 w 2178301"/>
                <a:gd name="connsiteY1" fmla="*/ 303427 h 4715134"/>
                <a:gd name="connsiteX2" fmla="*/ 2038088 w 2178301"/>
                <a:gd name="connsiteY2" fmla="*/ 524500 h 4715134"/>
                <a:gd name="connsiteX3" fmla="*/ 2110634 w 2178301"/>
                <a:gd name="connsiteY3" fmla="*/ 804020 h 4715134"/>
                <a:gd name="connsiteX4" fmla="*/ 2166733 w 2178301"/>
                <a:gd name="connsiteY4" fmla="*/ 1169858 h 4715134"/>
                <a:gd name="connsiteX5" fmla="*/ 2174204 w 2178301"/>
                <a:gd name="connsiteY5" fmla="*/ 1686570 h 4715134"/>
                <a:gd name="connsiteX6" fmla="*/ 2117101 w 2178301"/>
                <a:gd name="connsiteY6" fmla="*/ 2251137 h 4715134"/>
                <a:gd name="connsiteX7" fmla="*/ 2069459 w 2178301"/>
                <a:gd name="connsiteY7" fmla="*/ 2649373 h 4715134"/>
                <a:gd name="connsiteX8" fmla="*/ 2027012 w 2178301"/>
                <a:gd name="connsiteY8" fmla="*/ 2768663 h 4715134"/>
                <a:gd name="connsiteX9" fmla="*/ 1883653 w 2178301"/>
                <a:gd name="connsiteY9" fmla="*/ 3124995 h 4715134"/>
                <a:gd name="connsiteX10" fmla="*/ 1519136 w 2178301"/>
                <a:gd name="connsiteY10" fmla="*/ 3469020 h 4715134"/>
                <a:gd name="connsiteX11" fmla="*/ 1296732 w 2178301"/>
                <a:gd name="connsiteY11" fmla="*/ 3993281 h 4715134"/>
                <a:gd name="connsiteX12" fmla="*/ 1188273 w 2178301"/>
                <a:gd name="connsiteY12" fmla="*/ 4227486 h 4715134"/>
                <a:gd name="connsiteX13" fmla="*/ 1109705 w 2178301"/>
                <a:gd name="connsiteY13" fmla="*/ 4351133 h 4715134"/>
                <a:gd name="connsiteX14" fmla="*/ 973462 w 2178301"/>
                <a:gd name="connsiteY14" fmla="*/ 4555304 h 4715134"/>
                <a:gd name="connsiteX15" fmla="*/ 778884 w 2178301"/>
                <a:gd name="connsiteY15" fmla="*/ 4715135 h 4715134"/>
                <a:gd name="connsiteX16" fmla="*/ 720381 w 2178301"/>
                <a:gd name="connsiteY16" fmla="*/ 4574718 h 4715134"/>
                <a:gd name="connsiteX17" fmla="*/ 648535 w 2178301"/>
                <a:gd name="connsiteY17" fmla="*/ 4312595 h 4715134"/>
                <a:gd name="connsiteX18" fmla="*/ 537075 w 2178301"/>
                <a:gd name="connsiteY18" fmla="*/ 3911459 h 4715134"/>
                <a:gd name="connsiteX19" fmla="*/ 381604 w 2178301"/>
                <a:gd name="connsiteY19" fmla="*/ 3282969 h 4715134"/>
                <a:gd name="connsiteX20" fmla="*/ 296480 w 2178301"/>
                <a:gd name="connsiteY20" fmla="*/ 2908499 h 4715134"/>
                <a:gd name="connsiteX21" fmla="*/ 201750 w 2178301"/>
                <a:gd name="connsiteY21" fmla="*/ 2612605 h 4715134"/>
                <a:gd name="connsiteX22" fmla="*/ 91219 w 2178301"/>
                <a:gd name="connsiteY22" fmla="*/ 2280904 h 4715134"/>
                <a:gd name="connsiteX23" fmla="*/ 0 w 2178301"/>
                <a:gd name="connsiteY23" fmla="*/ 2022820 h 4715134"/>
                <a:gd name="connsiteX24" fmla="*/ 1859628 w 217830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117101 w 2177281"/>
                <a:gd name="connsiteY7" fmla="*/ 2251137 h 4715136"/>
                <a:gd name="connsiteX8" fmla="*/ 2069459 w 2177281"/>
                <a:gd name="connsiteY8" fmla="*/ 2649373 h 4715136"/>
                <a:gd name="connsiteX9" fmla="*/ 2027012 w 2177281"/>
                <a:gd name="connsiteY9" fmla="*/ 2768663 h 4715136"/>
                <a:gd name="connsiteX10" fmla="*/ 1883653 w 2177281"/>
                <a:gd name="connsiteY10" fmla="*/ 3124995 h 4715136"/>
                <a:gd name="connsiteX11" fmla="*/ 1519136 w 2177281"/>
                <a:gd name="connsiteY11" fmla="*/ 3469020 h 4715136"/>
                <a:gd name="connsiteX12" fmla="*/ 1296732 w 2177281"/>
                <a:gd name="connsiteY12" fmla="*/ 3993281 h 4715136"/>
                <a:gd name="connsiteX13" fmla="*/ 1188273 w 2177281"/>
                <a:gd name="connsiteY13" fmla="*/ 4227486 h 4715136"/>
                <a:gd name="connsiteX14" fmla="*/ 1109705 w 2177281"/>
                <a:gd name="connsiteY14" fmla="*/ 4351133 h 4715136"/>
                <a:gd name="connsiteX15" fmla="*/ 973462 w 2177281"/>
                <a:gd name="connsiteY15" fmla="*/ 4555304 h 4715136"/>
                <a:gd name="connsiteX16" fmla="*/ 778884 w 2177281"/>
                <a:gd name="connsiteY16" fmla="*/ 4715135 h 4715136"/>
                <a:gd name="connsiteX17" fmla="*/ 720381 w 2177281"/>
                <a:gd name="connsiteY17" fmla="*/ 4574718 h 4715136"/>
                <a:gd name="connsiteX18" fmla="*/ 648535 w 2177281"/>
                <a:gd name="connsiteY18" fmla="*/ 4312595 h 4715136"/>
                <a:gd name="connsiteX19" fmla="*/ 537075 w 2177281"/>
                <a:gd name="connsiteY19" fmla="*/ 3911459 h 4715136"/>
                <a:gd name="connsiteX20" fmla="*/ 381604 w 2177281"/>
                <a:gd name="connsiteY20" fmla="*/ 3282969 h 4715136"/>
                <a:gd name="connsiteX21" fmla="*/ 296480 w 2177281"/>
                <a:gd name="connsiteY21" fmla="*/ 2908499 h 4715136"/>
                <a:gd name="connsiteX22" fmla="*/ 201750 w 2177281"/>
                <a:gd name="connsiteY22" fmla="*/ 2612605 h 4715136"/>
                <a:gd name="connsiteX23" fmla="*/ 91219 w 2177281"/>
                <a:gd name="connsiteY23" fmla="*/ 2280904 h 4715136"/>
                <a:gd name="connsiteX24" fmla="*/ 0 w 2177281"/>
                <a:gd name="connsiteY24" fmla="*/ 2022820 h 4715136"/>
                <a:gd name="connsiteX25" fmla="*/ 1859628 w 2177281"/>
                <a:gd name="connsiteY25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69459 w 2177281"/>
                <a:gd name="connsiteY7" fmla="*/ 2649373 h 4715134"/>
                <a:gd name="connsiteX8" fmla="*/ 2027012 w 2177281"/>
                <a:gd name="connsiteY8" fmla="*/ 2768663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69459 w 2177281"/>
                <a:gd name="connsiteY7" fmla="*/ 2649373 h 4715136"/>
                <a:gd name="connsiteX8" fmla="*/ 2035642 w 2177281"/>
                <a:gd name="connsiteY8" fmla="*/ 2818178 h 4715136"/>
                <a:gd name="connsiteX9" fmla="*/ 1883653 w 2177281"/>
                <a:gd name="connsiteY9" fmla="*/ 3124995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83653 w 2177281"/>
                <a:gd name="connsiteY9" fmla="*/ 3124995 h 4715134"/>
                <a:gd name="connsiteX10" fmla="*/ 1519136 w 2177281"/>
                <a:gd name="connsiteY10" fmla="*/ 346902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890988 w 2177281"/>
                <a:gd name="connsiteY9" fmla="*/ 3133727 h 4715136"/>
                <a:gd name="connsiteX10" fmla="*/ 1519136 w 2177281"/>
                <a:gd name="connsiteY10" fmla="*/ 346902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7281"/>
                <a:gd name="connsiteY0" fmla="*/ 0 h 4715134"/>
                <a:gd name="connsiteX1" fmla="*/ 1970347 w 2177281"/>
                <a:gd name="connsiteY1" fmla="*/ 303427 h 4715134"/>
                <a:gd name="connsiteX2" fmla="*/ 2038088 w 2177281"/>
                <a:gd name="connsiteY2" fmla="*/ 524500 h 4715134"/>
                <a:gd name="connsiteX3" fmla="*/ 2110634 w 2177281"/>
                <a:gd name="connsiteY3" fmla="*/ 804020 h 4715134"/>
                <a:gd name="connsiteX4" fmla="*/ 2166733 w 2177281"/>
                <a:gd name="connsiteY4" fmla="*/ 1169858 h 4715134"/>
                <a:gd name="connsiteX5" fmla="*/ 2174204 w 2177281"/>
                <a:gd name="connsiteY5" fmla="*/ 1686570 h 4715134"/>
                <a:gd name="connsiteX6" fmla="*/ 2130881 w 2177281"/>
                <a:gd name="connsiteY6" fmla="*/ 2238746 h 4715134"/>
                <a:gd name="connsiteX7" fmla="*/ 2080231 w 2177281"/>
                <a:gd name="connsiteY7" fmla="*/ 2651371 h 4715134"/>
                <a:gd name="connsiteX8" fmla="*/ 2035642 w 2177281"/>
                <a:gd name="connsiteY8" fmla="*/ 2818178 h 4715134"/>
                <a:gd name="connsiteX9" fmla="*/ 1890988 w 2177281"/>
                <a:gd name="connsiteY9" fmla="*/ 3133727 h 4715134"/>
                <a:gd name="connsiteX10" fmla="*/ 1650982 w 2177281"/>
                <a:gd name="connsiteY10" fmla="*/ 3574560 h 4715134"/>
                <a:gd name="connsiteX11" fmla="*/ 1296732 w 2177281"/>
                <a:gd name="connsiteY11" fmla="*/ 3993281 h 4715134"/>
                <a:gd name="connsiteX12" fmla="*/ 1188273 w 2177281"/>
                <a:gd name="connsiteY12" fmla="*/ 4227486 h 4715134"/>
                <a:gd name="connsiteX13" fmla="*/ 1109705 w 2177281"/>
                <a:gd name="connsiteY13" fmla="*/ 4351133 h 4715134"/>
                <a:gd name="connsiteX14" fmla="*/ 973462 w 2177281"/>
                <a:gd name="connsiteY14" fmla="*/ 4555304 h 4715134"/>
                <a:gd name="connsiteX15" fmla="*/ 778884 w 2177281"/>
                <a:gd name="connsiteY15" fmla="*/ 4715135 h 4715134"/>
                <a:gd name="connsiteX16" fmla="*/ 720381 w 2177281"/>
                <a:gd name="connsiteY16" fmla="*/ 4574718 h 4715134"/>
                <a:gd name="connsiteX17" fmla="*/ 648535 w 2177281"/>
                <a:gd name="connsiteY17" fmla="*/ 4312595 h 4715134"/>
                <a:gd name="connsiteX18" fmla="*/ 537075 w 2177281"/>
                <a:gd name="connsiteY18" fmla="*/ 3911459 h 4715134"/>
                <a:gd name="connsiteX19" fmla="*/ 381604 w 2177281"/>
                <a:gd name="connsiteY19" fmla="*/ 3282969 h 4715134"/>
                <a:gd name="connsiteX20" fmla="*/ 296480 w 2177281"/>
                <a:gd name="connsiteY20" fmla="*/ 2908499 h 4715134"/>
                <a:gd name="connsiteX21" fmla="*/ 201750 w 2177281"/>
                <a:gd name="connsiteY21" fmla="*/ 2612605 h 4715134"/>
                <a:gd name="connsiteX22" fmla="*/ 91219 w 2177281"/>
                <a:gd name="connsiteY22" fmla="*/ 2280904 h 4715134"/>
                <a:gd name="connsiteX23" fmla="*/ 0 w 2177281"/>
                <a:gd name="connsiteY23" fmla="*/ 2022820 h 4715134"/>
                <a:gd name="connsiteX24" fmla="*/ 1859628 w 2177281"/>
                <a:gd name="connsiteY24" fmla="*/ 0 h 4715134"/>
                <a:gd name="connsiteX0" fmla="*/ 1859628 w 2177281"/>
                <a:gd name="connsiteY0" fmla="*/ 0 h 4715136"/>
                <a:gd name="connsiteX1" fmla="*/ 1970347 w 2177281"/>
                <a:gd name="connsiteY1" fmla="*/ 303427 h 4715136"/>
                <a:gd name="connsiteX2" fmla="*/ 2038088 w 2177281"/>
                <a:gd name="connsiteY2" fmla="*/ 524500 h 4715136"/>
                <a:gd name="connsiteX3" fmla="*/ 2110634 w 2177281"/>
                <a:gd name="connsiteY3" fmla="*/ 804020 h 4715136"/>
                <a:gd name="connsiteX4" fmla="*/ 2166733 w 2177281"/>
                <a:gd name="connsiteY4" fmla="*/ 1169858 h 4715136"/>
                <a:gd name="connsiteX5" fmla="*/ 2174204 w 2177281"/>
                <a:gd name="connsiteY5" fmla="*/ 1686570 h 4715136"/>
                <a:gd name="connsiteX6" fmla="*/ 2130881 w 2177281"/>
                <a:gd name="connsiteY6" fmla="*/ 2238746 h 4715136"/>
                <a:gd name="connsiteX7" fmla="*/ 2080231 w 2177281"/>
                <a:gd name="connsiteY7" fmla="*/ 2651371 h 4715136"/>
                <a:gd name="connsiteX8" fmla="*/ 2035642 w 2177281"/>
                <a:gd name="connsiteY8" fmla="*/ 2818178 h 4715136"/>
                <a:gd name="connsiteX9" fmla="*/ 1908439 w 2177281"/>
                <a:gd name="connsiteY9" fmla="*/ 3177508 h 4715136"/>
                <a:gd name="connsiteX10" fmla="*/ 1650982 w 2177281"/>
                <a:gd name="connsiteY10" fmla="*/ 3574560 h 4715136"/>
                <a:gd name="connsiteX11" fmla="*/ 1296732 w 2177281"/>
                <a:gd name="connsiteY11" fmla="*/ 3993281 h 4715136"/>
                <a:gd name="connsiteX12" fmla="*/ 1188273 w 2177281"/>
                <a:gd name="connsiteY12" fmla="*/ 4227486 h 4715136"/>
                <a:gd name="connsiteX13" fmla="*/ 1109705 w 2177281"/>
                <a:gd name="connsiteY13" fmla="*/ 4351133 h 4715136"/>
                <a:gd name="connsiteX14" fmla="*/ 973462 w 2177281"/>
                <a:gd name="connsiteY14" fmla="*/ 4555304 h 4715136"/>
                <a:gd name="connsiteX15" fmla="*/ 778884 w 2177281"/>
                <a:gd name="connsiteY15" fmla="*/ 4715135 h 4715136"/>
                <a:gd name="connsiteX16" fmla="*/ 720381 w 2177281"/>
                <a:gd name="connsiteY16" fmla="*/ 4574718 h 4715136"/>
                <a:gd name="connsiteX17" fmla="*/ 648535 w 2177281"/>
                <a:gd name="connsiteY17" fmla="*/ 4312595 h 4715136"/>
                <a:gd name="connsiteX18" fmla="*/ 537075 w 2177281"/>
                <a:gd name="connsiteY18" fmla="*/ 3911459 h 4715136"/>
                <a:gd name="connsiteX19" fmla="*/ 381604 w 2177281"/>
                <a:gd name="connsiteY19" fmla="*/ 3282969 h 4715136"/>
                <a:gd name="connsiteX20" fmla="*/ 296480 w 2177281"/>
                <a:gd name="connsiteY20" fmla="*/ 2908499 h 4715136"/>
                <a:gd name="connsiteX21" fmla="*/ 201750 w 2177281"/>
                <a:gd name="connsiteY21" fmla="*/ 2612605 h 4715136"/>
                <a:gd name="connsiteX22" fmla="*/ 91219 w 2177281"/>
                <a:gd name="connsiteY22" fmla="*/ 2280904 h 4715136"/>
                <a:gd name="connsiteX23" fmla="*/ 0 w 2177281"/>
                <a:gd name="connsiteY23" fmla="*/ 2022820 h 4715136"/>
                <a:gd name="connsiteX24" fmla="*/ 1859628 w 2177281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5642 w 2176656"/>
                <a:gd name="connsiteY8" fmla="*/ 2818178 h 4715134"/>
                <a:gd name="connsiteX9" fmla="*/ 1908439 w 2176656"/>
                <a:gd name="connsiteY9" fmla="*/ 3177508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5642 w 2176656"/>
                <a:gd name="connsiteY8" fmla="*/ 2818178 h 4715136"/>
                <a:gd name="connsiteX9" fmla="*/ 1920788 w 2176656"/>
                <a:gd name="connsiteY9" fmla="*/ 3190856 h 4715136"/>
                <a:gd name="connsiteX10" fmla="*/ 1650982 w 2176656"/>
                <a:gd name="connsiteY10" fmla="*/ 357456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50982 w 2176656"/>
                <a:gd name="connsiteY10" fmla="*/ 3574560 h 4715134"/>
                <a:gd name="connsiteX11" fmla="*/ 1296732 w 2176656"/>
                <a:gd name="connsiteY11" fmla="*/ 3993281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296732 w 2176656"/>
                <a:gd name="connsiteY11" fmla="*/ 3993281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188273 w 2176656"/>
                <a:gd name="connsiteY12" fmla="*/ 4227486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188273 w 2176656"/>
                <a:gd name="connsiteY12" fmla="*/ 4227486 h 4715136"/>
                <a:gd name="connsiteX13" fmla="*/ 1109705 w 2176656"/>
                <a:gd name="connsiteY13" fmla="*/ 4351133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14549 w 2176656"/>
                <a:gd name="connsiteY12" fmla="*/ 4265530 h 4715134"/>
                <a:gd name="connsiteX13" fmla="*/ 1109705 w 2176656"/>
                <a:gd name="connsiteY13" fmla="*/ 4351133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14549 w 2176656"/>
                <a:gd name="connsiteY12" fmla="*/ 4265530 h 4715136"/>
                <a:gd name="connsiteX13" fmla="*/ 1113692 w 2176656"/>
                <a:gd name="connsiteY13" fmla="*/ 4392417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13692 w 2176656"/>
                <a:gd name="connsiteY13" fmla="*/ 4392417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1113692 w 2176656"/>
                <a:gd name="connsiteY14" fmla="*/ 4392417 h 4715134"/>
                <a:gd name="connsiteX15" fmla="*/ 973462 w 2176656"/>
                <a:gd name="connsiteY15" fmla="*/ 4555304 h 4715134"/>
                <a:gd name="connsiteX16" fmla="*/ 778884 w 2176656"/>
                <a:gd name="connsiteY16" fmla="*/ 4715135 h 4715134"/>
                <a:gd name="connsiteX17" fmla="*/ 720381 w 2176656"/>
                <a:gd name="connsiteY17" fmla="*/ 4574718 h 4715134"/>
                <a:gd name="connsiteX18" fmla="*/ 648535 w 2176656"/>
                <a:gd name="connsiteY18" fmla="*/ 4312595 h 4715134"/>
                <a:gd name="connsiteX19" fmla="*/ 537075 w 2176656"/>
                <a:gd name="connsiteY19" fmla="*/ 3911459 h 4715134"/>
                <a:gd name="connsiteX20" fmla="*/ 381604 w 2176656"/>
                <a:gd name="connsiteY20" fmla="*/ 3282969 h 4715134"/>
                <a:gd name="connsiteX21" fmla="*/ 296480 w 2176656"/>
                <a:gd name="connsiteY21" fmla="*/ 2908499 h 4715134"/>
                <a:gd name="connsiteX22" fmla="*/ 201750 w 2176656"/>
                <a:gd name="connsiteY22" fmla="*/ 2612605 h 4715134"/>
                <a:gd name="connsiteX23" fmla="*/ 91219 w 2176656"/>
                <a:gd name="connsiteY23" fmla="*/ 2280904 h 4715134"/>
                <a:gd name="connsiteX24" fmla="*/ 0 w 2176656"/>
                <a:gd name="connsiteY24" fmla="*/ 2022820 h 4715134"/>
                <a:gd name="connsiteX25" fmla="*/ 1859628 w 2176656"/>
                <a:gd name="connsiteY25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1113692 w 2176656"/>
                <a:gd name="connsiteY14" fmla="*/ 4392417 h 4715136"/>
                <a:gd name="connsiteX15" fmla="*/ 973462 w 2176656"/>
                <a:gd name="connsiteY15" fmla="*/ 4555304 h 4715136"/>
                <a:gd name="connsiteX16" fmla="*/ 778884 w 2176656"/>
                <a:gd name="connsiteY16" fmla="*/ 4715135 h 4715136"/>
                <a:gd name="connsiteX17" fmla="*/ 720381 w 2176656"/>
                <a:gd name="connsiteY17" fmla="*/ 4574718 h 4715136"/>
                <a:gd name="connsiteX18" fmla="*/ 648535 w 2176656"/>
                <a:gd name="connsiteY18" fmla="*/ 4312595 h 4715136"/>
                <a:gd name="connsiteX19" fmla="*/ 537075 w 2176656"/>
                <a:gd name="connsiteY19" fmla="*/ 3911459 h 4715136"/>
                <a:gd name="connsiteX20" fmla="*/ 381604 w 2176656"/>
                <a:gd name="connsiteY20" fmla="*/ 3282969 h 4715136"/>
                <a:gd name="connsiteX21" fmla="*/ 296480 w 2176656"/>
                <a:gd name="connsiteY21" fmla="*/ 2908499 h 4715136"/>
                <a:gd name="connsiteX22" fmla="*/ 201750 w 2176656"/>
                <a:gd name="connsiteY22" fmla="*/ 2612605 h 4715136"/>
                <a:gd name="connsiteX23" fmla="*/ 91219 w 2176656"/>
                <a:gd name="connsiteY23" fmla="*/ 2280904 h 4715136"/>
                <a:gd name="connsiteX24" fmla="*/ 0 w 2176656"/>
                <a:gd name="connsiteY24" fmla="*/ 2022820 h 4715136"/>
                <a:gd name="connsiteX25" fmla="*/ 1859628 w 2176656"/>
                <a:gd name="connsiteY25" fmla="*/ 0 h 4715136"/>
                <a:gd name="connsiteX0" fmla="*/ 1859628 w 2176656"/>
                <a:gd name="connsiteY0" fmla="*/ 0 h 4715134"/>
                <a:gd name="connsiteX1" fmla="*/ 1970347 w 2176656"/>
                <a:gd name="connsiteY1" fmla="*/ 303427 h 4715134"/>
                <a:gd name="connsiteX2" fmla="*/ 2038088 w 2176656"/>
                <a:gd name="connsiteY2" fmla="*/ 524500 h 4715134"/>
                <a:gd name="connsiteX3" fmla="*/ 2110634 w 2176656"/>
                <a:gd name="connsiteY3" fmla="*/ 804020 h 4715134"/>
                <a:gd name="connsiteX4" fmla="*/ 2166733 w 2176656"/>
                <a:gd name="connsiteY4" fmla="*/ 1169858 h 4715134"/>
                <a:gd name="connsiteX5" fmla="*/ 2174204 w 2176656"/>
                <a:gd name="connsiteY5" fmla="*/ 1686570 h 4715134"/>
                <a:gd name="connsiteX6" fmla="*/ 2139332 w 2176656"/>
                <a:gd name="connsiteY6" fmla="*/ 2236630 h 4715134"/>
                <a:gd name="connsiteX7" fmla="*/ 2080231 w 2176656"/>
                <a:gd name="connsiteY7" fmla="*/ 2651371 h 4715134"/>
                <a:gd name="connsiteX8" fmla="*/ 2039541 w 2176656"/>
                <a:gd name="connsiteY8" fmla="*/ 2833646 h 4715134"/>
                <a:gd name="connsiteX9" fmla="*/ 1920788 w 2176656"/>
                <a:gd name="connsiteY9" fmla="*/ 3190856 h 4715134"/>
                <a:gd name="connsiteX10" fmla="*/ 1673167 w 2176656"/>
                <a:gd name="connsiteY10" fmla="*/ 3652390 h 4715134"/>
                <a:gd name="connsiteX11" fmla="*/ 1423014 w 2176656"/>
                <a:gd name="connsiteY11" fmla="*/ 4046188 h 4715134"/>
                <a:gd name="connsiteX12" fmla="*/ 1225783 w 2176656"/>
                <a:gd name="connsiteY12" fmla="*/ 4289728 h 4715134"/>
                <a:gd name="connsiteX13" fmla="*/ 1125853 w 2176656"/>
                <a:gd name="connsiteY13" fmla="*/ 4407570 h 4715134"/>
                <a:gd name="connsiteX14" fmla="*/ 973462 w 2176656"/>
                <a:gd name="connsiteY14" fmla="*/ 4555304 h 4715134"/>
                <a:gd name="connsiteX15" fmla="*/ 778884 w 2176656"/>
                <a:gd name="connsiteY15" fmla="*/ 4715135 h 4715134"/>
                <a:gd name="connsiteX16" fmla="*/ 720381 w 2176656"/>
                <a:gd name="connsiteY16" fmla="*/ 4574718 h 4715134"/>
                <a:gd name="connsiteX17" fmla="*/ 648535 w 2176656"/>
                <a:gd name="connsiteY17" fmla="*/ 4312595 h 4715134"/>
                <a:gd name="connsiteX18" fmla="*/ 537075 w 2176656"/>
                <a:gd name="connsiteY18" fmla="*/ 3911459 h 4715134"/>
                <a:gd name="connsiteX19" fmla="*/ 381604 w 2176656"/>
                <a:gd name="connsiteY19" fmla="*/ 3282969 h 4715134"/>
                <a:gd name="connsiteX20" fmla="*/ 296480 w 2176656"/>
                <a:gd name="connsiteY20" fmla="*/ 2908499 h 4715134"/>
                <a:gd name="connsiteX21" fmla="*/ 201750 w 2176656"/>
                <a:gd name="connsiteY21" fmla="*/ 2612605 h 4715134"/>
                <a:gd name="connsiteX22" fmla="*/ 91219 w 2176656"/>
                <a:gd name="connsiteY22" fmla="*/ 2280904 h 4715134"/>
                <a:gd name="connsiteX23" fmla="*/ 0 w 2176656"/>
                <a:gd name="connsiteY23" fmla="*/ 2022820 h 4715134"/>
                <a:gd name="connsiteX24" fmla="*/ 1859628 w 2176656"/>
                <a:gd name="connsiteY24" fmla="*/ 0 h 4715134"/>
                <a:gd name="connsiteX0" fmla="*/ 1859628 w 2176656"/>
                <a:gd name="connsiteY0" fmla="*/ 0 h 4715136"/>
                <a:gd name="connsiteX1" fmla="*/ 1970347 w 2176656"/>
                <a:gd name="connsiteY1" fmla="*/ 303427 h 4715136"/>
                <a:gd name="connsiteX2" fmla="*/ 2038088 w 2176656"/>
                <a:gd name="connsiteY2" fmla="*/ 524500 h 4715136"/>
                <a:gd name="connsiteX3" fmla="*/ 2110634 w 2176656"/>
                <a:gd name="connsiteY3" fmla="*/ 804020 h 4715136"/>
                <a:gd name="connsiteX4" fmla="*/ 2166733 w 2176656"/>
                <a:gd name="connsiteY4" fmla="*/ 1169858 h 4715136"/>
                <a:gd name="connsiteX5" fmla="*/ 2174204 w 2176656"/>
                <a:gd name="connsiteY5" fmla="*/ 1686570 h 4715136"/>
                <a:gd name="connsiteX6" fmla="*/ 2139332 w 2176656"/>
                <a:gd name="connsiteY6" fmla="*/ 2236630 h 4715136"/>
                <a:gd name="connsiteX7" fmla="*/ 2080231 w 2176656"/>
                <a:gd name="connsiteY7" fmla="*/ 2651371 h 4715136"/>
                <a:gd name="connsiteX8" fmla="*/ 2039541 w 2176656"/>
                <a:gd name="connsiteY8" fmla="*/ 2833646 h 4715136"/>
                <a:gd name="connsiteX9" fmla="*/ 1920788 w 2176656"/>
                <a:gd name="connsiteY9" fmla="*/ 3190856 h 4715136"/>
                <a:gd name="connsiteX10" fmla="*/ 1673167 w 2176656"/>
                <a:gd name="connsiteY10" fmla="*/ 3652390 h 4715136"/>
                <a:gd name="connsiteX11" fmla="*/ 1423014 w 2176656"/>
                <a:gd name="connsiteY11" fmla="*/ 4046188 h 4715136"/>
                <a:gd name="connsiteX12" fmla="*/ 1225783 w 2176656"/>
                <a:gd name="connsiteY12" fmla="*/ 4289728 h 4715136"/>
                <a:gd name="connsiteX13" fmla="*/ 1125853 w 2176656"/>
                <a:gd name="connsiteY13" fmla="*/ 4407570 h 4715136"/>
                <a:gd name="connsiteX14" fmla="*/ 973462 w 2176656"/>
                <a:gd name="connsiteY14" fmla="*/ 4555304 h 4715136"/>
                <a:gd name="connsiteX15" fmla="*/ 778884 w 2176656"/>
                <a:gd name="connsiteY15" fmla="*/ 4715135 h 4715136"/>
                <a:gd name="connsiteX16" fmla="*/ 720381 w 2176656"/>
                <a:gd name="connsiteY16" fmla="*/ 4574718 h 4715136"/>
                <a:gd name="connsiteX17" fmla="*/ 648535 w 2176656"/>
                <a:gd name="connsiteY17" fmla="*/ 4312595 h 4715136"/>
                <a:gd name="connsiteX18" fmla="*/ 537075 w 2176656"/>
                <a:gd name="connsiteY18" fmla="*/ 3911459 h 4715136"/>
                <a:gd name="connsiteX19" fmla="*/ 381604 w 2176656"/>
                <a:gd name="connsiteY19" fmla="*/ 3282969 h 4715136"/>
                <a:gd name="connsiteX20" fmla="*/ 296480 w 2176656"/>
                <a:gd name="connsiteY20" fmla="*/ 2908499 h 4715136"/>
                <a:gd name="connsiteX21" fmla="*/ 201750 w 2176656"/>
                <a:gd name="connsiteY21" fmla="*/ 2612605 h 4715136"/>
                <a:gd name="connsiteX22" fmla="*/ 91219 w 2176656"/>
                <a:gd name="connsiteY22" fmla="*/ 2280904 h 4715136"/>
                <a:gd name="connsiteX23" fmla="*/ 0 w 2176656"/>
                <a:gd name="connsiteY23" fmla="*/ 2022820 h 4715136"/>
                <a:gd name="connsiteX24" fmla="*/ 1859628 w 2176656"/>
                <a:gd name="connsiteY24" fmla="*/ 0 h 4715136"/>
                <a:gd name="connsiteX0" fmla="*/ 1859628 w 2179756"/>
                <a:gd name="connsiteY0" fmla="*/ 0 h 4715134"/>
                <a:gd name="connsiteX1" fmla="*/ 1970347 w 2179756"/>
                <a:gd name="connsiteY1" fmla="*/ 303427 h 4715134"/>
                <a:gd name="connsiteX2" fmla="*/ 2038088 w 2179756"/>
                <a:gd name="connsiteY2" fmla="*/ 524500 h 4715134"/>
                <a:gd name="connsiteX3" fmla="*/ 2110634 w 2179756"/>
                <a:gd name="connsiteY3" fmla="*/ 804020 h 4715134"/>
                <a:gd name="connsiteX4" fmla="*/ 2166733 w 2179756"/>
                <a:gd name="connsiteY4" fmla="*/ 1169858 h 4715134"/>
                <a:gd name="connsiteX5" fmla="*/ 2178968 w 2179756"/>
                <a:gd name="connsiteY5" fmla="*/ 1477334 h 4715134"/>
                <a:gd name="connsiteX6" fmla="*/ 2174204 w 2179756"/>
                <a:gd name="connsiteY6" fmla="*/ 1686570 h 4715134"/>
                <a:gd name="connsiteX7" fmla="*/ 2139332 w 2179756"/>
                <a:gd name="connsiteY7" fmla="*/ 2236630 h 4715134"/>
                <a:gd name="connsiteX8" fmla="*/ 2080231 w 2179756"/>
                <a:gd name="connsiteY8" fmla="*/ 2651371 h 4715134"/>
                <a:gd name="connsiteX9" fmla="*/ 2039541 w 2179756"/>
                <a:gd name="connsiteY9" fmla="*/ 2833646 h 4715134"/>
                <a:gd name="connsiteX10" fmla="*/ 1920788 w 2179756"/>
                <a:gd name="connsiteY10" fmla="*/ 3190856 h 4715134"/>
                <a:gd name="connsiteX11" fmla="*/ 1673167 w 2179756"/>
                <a:gd name="connsiteY11" fmla="*/ 3652390 h 4715134"/>
                <a:gd name="connsiteX12" fmla="*/ 1423014 w 2179756"/>
                <a:gd name="connsiteY12" fmla="*/ 4046188 h 4715134"/>
                <a:gd name="connsiteX13" fmla="*/ 1225783 w 2179756"/>
                <a:gd name="connsiteY13" fmla="*/ 4289728 h 4715134"/>
                <a:gd name="connsiteX14" fmla="*/ 1125853 w 2179756"/>
                <a:gd name="connsiteY14" fmla="*/ 4407570 h 4715134"/>
                <a:gd name="connsiteX15" fmla="*/ 973462 w 2179756"/>
                <a:gd name="connsiteY15" fmla="*/ 4555304 h 4715134"/>
                <a:gd name="connsiteX16" fmla="*/ 778884 w 2179756"/>
                <a:gd name="connsiteY16" fmla="*/ 4715135 h 4715134"/>
                <a:gd name="connsiteX17" fmla="*/ 720381 w 2179756"/>
                <a:gd name="connsiteY17" fmla="*/ 4574718 h 4715134"/>
                <a:gd name="connsiteX18" fmla="*/ 648535 w 2179756"/>
                <a:gd name="connsiteY18" fmla="*/ 4312595 h 4715134"/>
                <a:gd name="connsiteX19" fmla="*/ 537075 w 2179756"/>
                <a:gd name="connsiteY19" fmla="*/ 3911459 h 4715134"/>
                <a:gd name="connsiteX20" fmla="*/ 381604 w 2179756"/>
                <a:gd name="connsiteY20" fmla="*/ 3282969 h 4715134"/>
                <a:gd name="connsiteX21" fmla="*/ 296480 w 2179756"/>
                <a:gd name="connsiteY21" fmla="*/ 2908499 h 4715134"/>
                <a:gd name="connsiteX22" fmla="*/ 201750 w 2179756"/>
                <a:gd name="connsiteY22" fmla="*/ 2612605 h 4715134"/>
                <a:gd name="connsiteX23" fmla="*/ 91219 w 2179756"/>
                <a:gd name="connsiteY23" fmla="*/ 2280904 h 4715134"/>
                <a:gd name="connsiteX24" fmla="*/ 0 w 2179756"/>
                <a:gd name="connsiteY24" fmla="*/ 2022820 h 4715134"/>
                <a:gd name="connsiteX25" fmla="*/ 1859628 w 2179756"/>
                <a:gd name="connsiteY25" fmla="*/ 0 h 4715134"/>
                <a:gd name="connsiteX0" fmla="*/ 1859628 w 2194467"/>
                <a:gd name="connsiteY0" fmla="*/ 0 h 4715136"/>
                <a:gd name="connsiteX1" fmla="*/ 1970347 w 2194467"/>
                <a:gd name="connsiteY1" fmla="*/ 303427 h 4715136"/>
                <a:gd name="connsiteX2" fmla="*/ 2038088 w 2194467"/>
                <a:gd name="connsiteY2" fmla="*/ 524500 h 4715136"/>
                <a:gd name="connsiteX3" fmla="*/ 2110634 w 2194467"/>
                <a:gd name="connsiteY3" fmla="*/ 804020 h 4715136"/>
                <a:gd name="connsiteX4" fmla="*/ 2166733 w 2194467"/>
                <a:gd name="connsiteY4" fmla="*/ 1169858 h 4715136"/>
                <a:gd name="connsiteX5" fmla="*/ 2194380 w 2194467"/>
                <a:gd name="connsiteY5" fmla="*/ 1487564 h 4715136"/>
                <a:gd name="connsiteX6" fmla="*/ 2174204 w 2194467"/>
                <a:gd name="connsiteY6" fmla="*/ 1686570 h 4715136"/>
                <a:gd name="connsiteX7" fmla="*/ 2139332 w 2194467"/>
                <a:gd name="connsiteY7" fmla="*/ 2236630 h 4715136"/>
                <a:gd name="connsiteX8" fmla="*/ 2080231 w 2194467"/>
                <a:gd name="connsiteY8" fmla="*/ 2651371 h 4715136"/>
                <a:gd name="connsiteX9" fmla="*/ 2039541 w 2194467"/>
                <a:gd name="connsiteY9" fmla="*/ 2833646 h 4715136"/>
                <a:gd name="connsiteX10" fmla="*/ 1920788 w 2194467"/>
                <a:gd name="connsiteY10" fmla="*/ 3190856 h 4715136"/>
                <a:gd name="connsiteX11" fmla="*/ 1673167 w 2194467"/>
                <a:gd name="connsiteY11" fmla="*/ 3652390 h 4715136"/>
                <a:gd name="connsiteX12" fmla="*/ 1423014 w 2194467"/>
                <a:gd name="connsiteY12" fmla="*/ 4046188 h 4715136"/>
                <a:gd name="connsiteX13" fmla="*/ 1225783 w 2194467"/>
                <a:gd name="connsiteY13" fmla="*/ 4289728 h 4715136"/>
                <a:gd name="connsiteX14" fmla="*/ 1125853 w 2194467"/>
                <a:gd name="connsiteY14" fmla="*/ 4407570 h 4715136"/>
                <a:gd name="connsiteX15" fmla="*/ 973462 w 2194467"/>
                <a:gd name="connsiteY15" fmla="*/ 4555304 h 4715136"/>
                <a:gd name="connsiteX16" fmla="*/ 778884 w 2194467"/>
                <a:gd name="connsiteY16" fmla="*/ 4715135 h 4715136"/>
                <a:gd name="connsiteX17" fmla="*/ 720381 w 2194467"/>
                <a:gd name="connsiteY17" fmla="*/ 4574718 h 4715136"/>
                <a:gd name="connsiteX18" fmla="*/ 648535 w 2194467"/>
                <a:gd name="connsiteY18" fmla="*/ 4312595 h 4715136"/>
                <a:gd name="connsiteX19" fmla="*/ 537075 w 2194467"/>
                <a:gd name="connsiteY19" fmla="*/ 3911459 h 4715136"/>
                <a:gd name="connsiteX20" fmla="*/ 381604 w 2194467"/>
                <a:gd name="connsiteY20" fmla="*/ 3282969 h 4715136"/>
                <a:gd name="connsiteX21" fmla="*/ 296480 w 2194467"/>
                <a:gd name="connsiteY21" fmla="*/ 2908499 h 4715136"/>
                <a:gd name="connsiteX22" fmla="*/ 201750 w 2194467"/>
                <a:gd name="connsiteY22" fmla="*/ 2612605 h 4715136"/>
                <a:gd name="connsiteX23" fmla="*/ 91219 w 2194467"/>
                <a:gd name="connsiteY23" fmla="*/ 2280904 h 4715136"/>
                <a:gd name="connsiteX24" fmla="*/ 0 w 2194467"/>
                <a:gd name="connsiteY24" fmla="*/ 2022820 h 4715136"/>
                <a:gd name="connsiteX25" fmla="*/ 1859628 w 2194467"/>
                <a:gd name="connsiteY25" fmla="*/ 0 h 4715136"/>
                <a:gd name="connsiteX0" fmla="*/ 1859628 w 2208563"/>
                <a:gd name="connsiteY0" fmla="*/ 0 h 4715134"/>
                <a:gd name="connsiteX1" fmla="*/ 1970347 w 2208563"/>
                <a:gd name="connsiteY1" fmla="*/ 303427 h 4715134"/>
                <a:gd name="connsiteX2" fmla="*/ 2038088 w 2208563"/>
                <a:gd name="connsiteY2" fmla="*/ 524500 h 4715134"/>
                <a:gd name="connsiteX3" fmla="*/ 2110634 w 2208563"/>
                <a:gd name="connsiteY3" fmla="*/ 804020 h 4715134"/>
                <a:gd name="connsiteX4" fmla="*/ 2166733 w 2208563"/>
                <a:gd name="connsiteY4" fmla="*/ 1169858 h 4715134"/>
                <a:gd name="connsiteX5" fmla="*/ 2194380 w 2208563"/>
                <a:gd name="connsiteY5" fmla="*/ 1487564 h 4715134"/>
                <a:gd name="connsiteX6" fmla="*/ 2206134 w 2208563"/>
                <a:gd name="connsiteY6" fmla="*/ 1803066 h 4715134"/>
                <a:gd name="connsiteX7" fmla="*/ 2139332 w 2208563"/>
                <a:gd name="connsiteY7" fmla="*/ 2236630 h 4715134"/>
                <a:gd name="connsiteX8" fmla="*/ 2080231 w 2208563"/>
                <a:gd name="connsiteY8" fmla="*/ 2651371 h 4715134"/>
                <a:gd name="connsiteX9" fmla="*/ 2039541 w 2208563"/>
                <a:gd name="connsiteY9" fmla="*/ 2833646 h 4715134"/>
                <a:gd name="connsiteX10" fmla="*/ 1920788 w 2208563"/>
                <a:gd name="connsiteY10" fmla="*/ 3190856 h 4715134"/>
                <a:gd name="connsiteX11" fmla="*/ 1673167 w 2208563"/>
                <a:gd name="connsiteY11" fmla="*/ 3652390 h 4715134"/>
                <a:gd name="connsiteX12" fmla="*/ 1423014 w 2208563"/>
                <a:gd name="connsiteY12" fmla="*/ 4046188 h 4715134"/>
                <a:gd name="connsiteX13" fmla="*/ 1225783 w 2208563"/>
                <a:gd name="connsiteY13" fmla="*/ 4289728 h 4715134"/>
                <a:gd name="connsiteX14" fmla="*/ 1125853 w 2208563"/>
                <a:gd name="connsiteY14" fmla="*/ 4407570 h 4715134"/>
                <a:gd name="connsiteX15" fmla="*/ 973462 w 2208563"/>
                <a:gd name="connsiteY15" fmla="*/ 4555304 h 4715134"/>
                <a:gd name="connsiteX16" fmla="*/ 778884 w 2208563"/>
                <a:gd name="connsiteY16" fmla="*/ 4715135 h 4715134"/>
                <a:gd name="connsiteX17" fmla="*/ 720381 w 2208563"/>
                <a:gd name="connsiteY17" fmla="*/ 4574718 h 4715134"/>
                <a:gd name="connsiteX18" fmla="*/ 648535 w 2208563"/>
                <a:gd name="connsiteY18" fmla="*/ 4312595 h 4715134"/>
                <a:gd name="connsiteX19" fmla="*/ 537075 w 2208563"/>
                <a:gd name="connsiteY19" fmla="*/ 3911459 h 4715134"/>
                <a:gd name="connsiteX20" fmla="*/ 381604 w 2208563"/>
                <a:gd name="connsiteY20" fmla="*/ 3282969 h 4715134"/>
                <a:gd name="connsiteX21" fmla="*/ 296480 w 2208563"/>
                <a:gd name="connsiteY21" fmla="*/ 2908499 h 4715134"/>
                <a:gd name="connsiteX22" fmla="*/ 201750 w 2208563"/>
                <a:gd name="connsiteY22" fmla="*/ 2612605 h 4715134"/>
                <a:gd name="connsiteX23" fmla="*/ 91219 w 2208563"/>
                <a:gd name="connsiteY23" fmla="*/ 2280904 h 4715134"/>
                <a:gd name="connsiteX24" fmla="*/ 0 w 2208563"/>
                <a:gd name="connsiteY24" fmla="*/ 2022820 h 4715134"/>
                <a:gd name="connsiteX25" fmla="*/ 1859628 w 2208563"/>
                <a:gd name="connsiteY25" fmla="*/ 0 h 4715134"/>
                <a:gd name="connsiteX0" fmla="*/ 1859628 w 2194671"/>
                <a:gd name="connsiteY0" fmla="*/ 0 h 4715136"/>
                <a:gd name="connsiteX1" fmla="*/ 1970347 w 2194671"/>
                <a:gd name="connsiteY1" fmla="*/ 303427 h 4715136"/>
                <a:gd name="connsiteX2" fmla="*/ 2038088 w 2194671"/>
                <a:gd name="connsiteY2" fmla="*/ 524500 h 4715136"/>
                <a:gd name="connsiteX3" fmla="*/ 2110634 w 2194671"/>
                <a:gd name="connsiteY3" fmla="*/ 804020 h 4715136"/>
                <a:gd name="connsiteX4" fmla="*/ 2166733 w 2194671"/>
                <a:gd name="connsiteY4" fmla="*/ 1169858 h 4715136"/>
                <a:gd name="connsiteX5" fmla="*/ 2194380 w 2194671"/>
                <a:gd name="connsiteY5" fmla="*/ 1487564 h 4715136"/>
                <a:gd name="connsiteX6" fmla="*/ 2183848 w 2194671"/>
                <a:gd name="connsiteY6" fmla="*/ 1806305 h 4715136"/>
                <a:gd name="connsiteX7" fmla="*/ 2139332 w 2194671"/>
                <a:gd name="connsiteY7" fmla="*/ 2236630 h 4715136"/>
                <a:gd name="connsiteX8" fmla="*/ 2080231 w 2194671"/>
                <a:gd name="connsiteY8" fmla="*/ 2651371 h 4715136"/>
                <a:gd name="connsiteX9" fmla="*/ 2039541 w 2194671"/>
                <a:gd name="connsiteY9" fmla="*/ 2833646 h 4715136"/>
                <a:gd name="connsiteX10" fmla="*/ 1920788 w 2194671"/>
                <a:gd name="connsiteY10" fmla="*/ 3190856 h 4715136"/>
                <a:gd name="connsiteX11" fmla="*/ 1673167 w 2194671"/>
                <a:gd name="connsiteY11" fmla="*/ 3652390 h 4715136"/>
                <a:gd name="connsiteX12" fmla="*/ 1423014 w 2194671"/>
                <a:gd name="connsiteY12" fmla="*/ 4046188 h 4715136"/>
                <a:gd name="connsiteX13" fmla="*/ 1225783 w 2194671"/>
                <a:gd name="connsiteY13" fmla="*/ 4289728 h 4715136"/>
                <a:gd name="connsiteX14" fmla="*/ 1125853 w 2194671"/>
                <a:gd name="connsiteY14" fmla="*/ 4407570 h 4715136"/>
                <a:gd name="connsiteX15" fmla="*/ 973462 w 2194671"/>
                <a:gd name="connsiteY15" fmla="*/ 4555304 h 4715136"/>
                <a:gd name="connsiteX16" fmla="*/ 778884 w 2194671"/>
                <a:gd name="connsiteY16" fmla="*/ 4715135 h 4715136"/>
                <a:gd name="connsiteX17" fmla="*/ 720381 w 2194671"/>
                <a:gd name="connsiteY17" fmla="*/ 4574718 h 4715136"/>
                <a:gd name="connsiteX18" fmla="*/ 648535 w 2194671"/>
                <a:gd name="connsiteY18" fmla="*/ 4312595 h 4715136"/>
                <a:gd name="connsiteX19" fmla="*/ 537075 w 2194671"/>
                <a:gd name="connsiteY19" fmla="*/ 3911459 h 4715136"/>
                <a:gd name="connsiteX20" fmla="*/ 381604 w 2194671"/>
                <a:gd name="connsiteY20" fmla="*/ 3282969 h 4715136"/>
                <a:gd name="connsiteX21" fmla="*/ 296480 w 2194671"/>
                <a:gd name="connsiteY21" fmla="*/ 2908499 h 4715136"/>
                <a:gd name="connsiteX22" fmla="*/ 201750 w 2194671"/>
                <a:gd name="connsiteY22" fmla="*/ 2612605 h 4715136"/>
                <a:gd name="connsiteX23" fmla="*/ 91219 w 2194671"/>
                <a:gd name="connsiteY23" fmla="*/ 2280904 h 4715136"/>
                <a:gd name="connsiteX24" fmla="*/ 0 w 2194671"/>
                <a:gd name="connsiteY24" fmla="*/ 2022820 h 4715136"/>
                <a:gd name="connsiteX25" fmla="*/ 1859628 w 2194671"/>
                <a:gd name="connsiteY25" fmla="*/ 0 h 4715136"/>
                <a:gd name="connsiteX0" fmla="*/ 1859628 w 2194527"/>
                <a:gd name="connsiteY0" fmla="*/ 0 h 4715134"/>
                <a:gd name="connsiteX1" fmla="*/ 1970347 w 2194527"/>
                <a:gd name="connsiteY1" fmla="*/ 303427 h 4715134"/>
                <a:gd name="connsiteX2" fmla="*/ 2038088 w 2194527"/>
                <a:gd name="connsiteY2" fmla="*/ 524500 h 4715134"/>
                <a:gd name="connsiteX3" fmla="*/ 2110634 w 2194527"/>
                <a:gd name="connsiteY3" fmla="*/ 804020 h 4715134"/>
                <a:gd name="connsiteX4" fmla="*/ 2166733 w 2194527"/>
                <a:gd name="connsiteY4" fmla="*/ 1169858 h 4715134"/>
                <a:gd name="connsiteX5" fmla="*/ 2194380 w 2194527"/>
                <a:gd name="connsiteY5" fmla="*/ 1487564 h 4715134"/>
                <a:gd name="connsiteX6" fmla="*/ 2183848 w 2194527"/>
                <a:gd name="connsiteY6" fmla="*/ 1806305 h 4715134"/>
                <a:gd name="connsiteX7" fmla="*/ 2165155 w 2194527"/>
                <a:gd name="connsiteY7" fmla="*/ 2145589 h 4715134"/>
                <a:gd name="connsiteX8" fmla="*/ 2080231 w 2194527"/>
                <a:gd name="connsiteY8" fmla="*/ 2651371 h 4715134"/>
                <a:gd name="connsiteX9" fmla="*/ 2039541 w 2194527"/>
                <a:gd name="connsiteY9" fmla="*/ 2833646 h 4715134"/>
                <a:gd name="connsiteX10" fmla="*/ 1920788 w 2194527"/>
                <a:gd name="connsiteY10" fmla="*/ 3190856 h 4715134"/>
                <a:gd name="connsiteX11" fmla="*/ 1673167 w 2194527"/>
                <a:gd name="connsiteY11" fmla="*/ 3652390 h 4715134"/>
                <a:gd name="connsiteX12" fmla="*/ 1423014 w 2194527"/>
                <a:gd name="connsiteY12" fmla="*/ 4046188 h 4715134"/>
                <a:gd name="connsiteX13" fmla="*/ 1225783 w 2194527"/>
                <a:gd name="connsiteY13" fmla="*/ 4289728 h 4715134"/>
                <a:gd name="connsiteX14" fmla="*/ 1125853 w 2194527"/>
                <a:gd name="connsiteY14" fmla="*/ 4407570 h 4715134"/>
                <a:gd name="connsiteX15" fmla="*/ 973462 w 2194527"/>
                <a:gd name="connsiteY15" fmla="*/ 4555304 h 4715134"/>
                <a:gd name="connsiteX16" fmla="*/ 778884 w 2194527"/>
                <a:gd name="connsiteY16" fmla="*/ 4715135 h 4715134"/>
                <a:gd name="connsiteX17" fmla="*/ 720381 w 2194527"/>
                <a:gd name="connsiteY17" fmla="*/ 4574718 h 4715134"/>
                <a:gd name="connsiteX18" fmla="*/ 648535 w 2194527"/>
                <a:gd name="connsiteY18" fmla="*/ 4312595 h 4715134"/>
                <a:gd name="connsiteX19" fmla="*/ 537075 w 2194527"/>
                <a:gd name="connsiteY19" fmla="*/ 3911459 h 4715134"/>
                <a:gd name="connsiteX20" fmla="*/ 381604 w 2194527"/>
                <a:gd name="connsiteY20" fmla="*/ 3282969 h 4715134"/>
                <a:gd name="connsiteX21" fmla="*/ 296480 w 2194527"/>
                <a:gd name="connsiteY21" fmla="*/ 2908499 h 4715134"/>
                <a:gd name="connsiteX22" fmla="*/ 201750 w 2194527"/>
                <a:gd name="connsiteY22" fmla="*/ 2612605 h 4715134"/>
                <a:gd name="connsiteX23" fmla="*/ 91219 w 2194527"/>
                <a:gd name="connsiteY23" fmla="*/ 2280904 h 4715134"/>
                <a:gd name="connsiteX24" fmla="*/ 0 w 2194527"/>
                <a:gd name="connsiteY24" fmla="*/ 2022820 h 4715134"/>
                <a:gd name="connsiteX25" fmla="*/ 1859628 w 2194527"/>
                <a:gd name="connsiteY25" fmla="*/ 0 h 4715134"/>
                <a:gd name="connsiteX0" fmla="*/ 1859628 w 2200107"/>
                <a:gd name="connsiteY0" fmla="*/ 0 h 4715136"/>
                <a:gd name="connsiteX1" fmla="*/ 1970347 w 2200107"/>
                <a:gd name="connsiteY1" fmla="*/ 303427 h 4715136"/>
                <a:gd name="connsiteX2" fmla="*/ 2038088 w 2200107"/>
                <a:gd name="connsiteY2" fmla="*/ 524500 h 4715136"/>
                <a:gd name="connsiteX3" fmla="*/ 2110634 w 2200107"/>
                <a:gd name="connsiteY3" fmla="*/ 804020 h 4715136"/>
                <a:gd name="connsiteX4" fmla="*/ 2166733 w 2200107"/>
                <a:gd name="connsiteY4" fmla="*/ 1169858 h 4715136"/>
                <a:gd name="connsiteX5" fmla="*/ 2194380 w 2200107"/>
                <a:gd name="connsiteY5" fmla="*/ 1487564 h 4715136"/>
                <a:gd name="connsiteX6" fmla="*/ 2198518 w 2200107"/>
                <a:gd name="connsiteY6" fmla="*/ 1823768 h 4715136"/>
                <a:gd name="connsiteX7" fmla="*/ 2165155 w 2200107"/>
                <a:gd name="connsiteY7" fmla="*/ 2145589 h 4715136"/>
                <a:gd name="connsiteX8" fmla="*/ 2080231 w 2200107"/>
                <a:gd name="connsiteY8" fmla="*/ 2651371 h 4715136"/>
                <a:gd name="connsiteX9" fmla="*/ 2039541 w 2200107"/>
                <a:gd name="connsiteY9" fmla="*/ 2833646 h 4715136"/>
                <a:gd name="connsiteX10" fmla="*/ 1920788 w 2200107"/>
                <a:gd name="connsiteY10" fmla="*/ 3190856 h 4715136"/>
                <a:gd name="connsiteX11" fmla="*/ 1673167 w 2200107"/>
                <a:gd name="connsiteY11" fmla="*/ 3652390 h 4715136"/>
                <a:gd name="connsiteX12" fmla="*/ 1423014 w 2200107"/>
                <a:gd name="connsiteY12" fmla="*/ 4046188 h 4715136"/>
                <a:gd name="connsiteX13" fmla="*/ 1225783 w 2200107"/>
                <a:gd name="connsiteY13" fmla="*/ 4289728 h 4715136"/>
                <a:gd name="connsiteX14" fmla="*/ 1125853 w 2200107"/>
                <a:gd name="connsiteY14" fmla="*/ 4407570 h 4715136"/>
                <a:gd name="connsiteX15" fmla="*/ 973462 w 2200107"/>
                <a:gd name="connsiteY15" fmla="*/ 4555304 h 4715136"/>
                <a:gd name="connsiteX16" fmla="*/ 778884 w 2200107"/>
                <a:gd name="connsiteY16" fmla="*/ 4715135 h 4715136"/>
                <a:gd name="connsiteX17" fmla="*/ 720381 w 2200107"/>
                <a:gd name="connsiteY17" fmla="*/ 4574718 h 4715136"/>
                <a:gd name="connsiteX18" fmla="*/ 648535 w 2200107"/>
                <a:gd name="connsiteY18" fmla="*/ 4312595 h 4715136"/>
                <a:gd name="connsiteX19" fmla="*/ 537075 w 2200107"/>
                <a:gd name="connsiteY19" fmla="*/ 3911459 h 4715136"/>
                <a:gd name="connsiteX20" fmla="*/ 381604 w 2200107"/>
                <a:gd name="connsiteY20" fmla="*/ 3282969 h 4715136"/>
                <a:gd name="connsiteX21" fmla="*/ 296480 w 2200107"/>
                <a:gd name="connsiteY21" fmla="*/ 2908499 h 4715136"/>
                <a:gd name="connsiteX22" fmla="*/ 201750 w 2200107"/>
                <a:gd name="connsiteY22" fmla="*/ 2612605 h 4715136"/>
                <a:gd name="connsiteX23" fmla="*/ 91219 w 2200107"/>
                <a:gd name="connsiteY23" fmla="*/ 2280904 h 4715136"/>
                <a:gd name="connsiteX24" fmla="*/ 0 w 2200107"/>
                <a:gd name="connsiteY24" fmla="*/ 2022820 h 4715136"/>
                <a:gd name="connsiteX25" fmla="*/ 1859628 w 2200107"/>
                <a:gd name="connsiteY25" fmla="*/ 0 h 4715136"/>
                <a:gd name="connsiteX0" fmla="*/ 1859628 w 2200107"/>
                <a:gd name="connsiteY0" fmla="*/ 0 h 4715134"/>
                <a:gd name="connsiteX1" fmla="*/ 1970347 w 2200107"/>
                <a:gd name="connsiteY1" fmla="*/ 303427 h 4715134"/>
                <a:gd name="connsiteX2" fmla="*/ 2038088 w 2200107"/>
                <a:gd name="connsiteY2" fmla="*/ 524500 h 4715134"/>
                <a:gd name="connsiteX3" fmla="*/ 2110634 w 2200107"/>
                <a:gd name="connsiteY3" fmla="*/ 804020 h 4715134"/>
                <a:gd name="connsiteX4" fmla="*/ 2166733 w 2200107"/>
                <a:gd name="connsiteY4" fmla="*/ 1169858 h 4715134"/>
                <a:gd name="connsiteX5" fmla="*/ 2194380 w 2200107"/>
                <a:gd name="connsiteY5" fmla="*/ 1487564 h 4715134"/>
                <a:gd name="connsiteX6" fmla="*/ 2198518 w 2200107"/>
                <a:gd name="connsiteY6" fmla="*/ 1823768 h 4715134"/>
                <a:gd name="connsiteX7" fmla="*/ 2165155 w 2200107"/>
                <a:gd name="connsiteY7" fmla="*/ 2145589 h 4715134"/>
                <a:gd name="connsiteX8" fmla="*/ 2119621 w 2200107"/>
                <a:gd name="connsiteY8" fmla="*/ 2481760 h 4715134"/>
                <a:gd name="connsiteX9" fmla="*/ 2039541 w 2200107"/>
                <a:gd name="connsiteY9" fmla="*/ 2833646 h 4715134"/>
                <a:gd name="connsiteX10" fmla="*/ 1920788 w 2200107"/>
                <a:gd name="connsiteY10" fmla="*/ 3190856 h 4715134"/>
                <a:gd name="connsiteX11" fmla="*/ 1673167 w 2200107"/>
                <a:gd name="connsiteY11" fmla="*/ 3652390 h 4715134"/>
                <a:gd name="connsiteX12" fmla="*/ 1423014 w 2200107"/>
                <a:gd name="connsiteY12" fmla="*/ 4046188 h 4715134"/>
                <a:gd name="connsiteX13" fmla="*/ 1225783 w 2200107"/>
                <a:gd name="connsiteY13" fmla="*/ 4289728 h 4715134"/>
                <a:gd name="connsiteX14" fmla="*/ 1125853 w 2200107"/>
                <a:gd name="connsiteY14" fmla="*/ 4407570 h 4715134"/>
                <a:gd name="connsiteX15" fmla="*/ 973462 w 2200107"/>
                <a:gd name="connsiteY15" fmla="*/ 4555304 h 4715134"/>
                <a:gd name="connsiteX16" fmla="*/ 778884 w 2200107"/>
                <a:gd name="connsiteY16" fmla="*/ 4715135 h 4715134"/>
                <a:gd name="connsiteX17" fmla="*/ 720381 w 2200107"/>
                <a:gd name="connsiteY17" fmla="*/ 4574718 h 4715134"/>
                <a:gd name="connsiteX18" fmla="*/ 648535 w 2200107"/>
                <a:gd name="connsiteY18" fmla="*/ 4312595 h 4715134"/>
                <a:gd name="connsiteX19" fmla="*/ 537075 w 2200107"/>
                <a:gd name="connsiteY19" fmla="*/ 3911459 h 4715134"/>
                <a:gd name="connsiteX20" fmla="*/ 381604 w 2200107"/>
                <a:gd name="connsiteY20" fmla="*/ 3282969 h 4715134"/>
                <a:gd name="connsiteX21" fmla="*/ 296480 w 2200107"/>
                <a:gd name="connsiteY21" fmla="*/ 2908499 h 4715134"/>
                <a:gd name="connsiteX22" fmla="*/ 201750 w 2200107"/>
                <a:gd name="connsiteY22" fmla="*/ 2612605 h 4715134"/>
                <a:gd name="connsiteX23" fmla="*/ 91219 w 2200107"/>
                <a:gd name="connsiteY23" fmla="*/ 2280904 h 4715134"/>
                <a:gd name="connsiteX24" fmla="*/ 0 w 2200107"/>
                <a:gd name="connsiteY24" fmla="*/ 2022820 h 4715134"/>
                <a:gd name="connsiteX25" fmla="*/ 1859628 w 2200107"/>
                <a:gd name="connsiteY25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39541 w 2199099"/>
                <a:gd name="connsiteY9" fmla="*/ 2833646 h 4715136"/>
                <a:gd name="connsiteX10" fmla="*/ 1920788 w 2199099"/>
                <a:gd name="connsiteY10" fmla="*/ 3190856 h 4715136"/>
                <a:gd name="connsiteX11" fmla="*/ 1673167 w 2199099"/>
                <a:gd name="connsiteY11" fmla="*/ 3652390 h 4715136"/>
                <a:gd name="connsiteX12" fmla="*/ 1423014 w 2199099"/>
                <a:gd name="connsiteY12" fmla="*/ 4046188 h 4715136"/>
                <a:gd name="connsiteX13" fmla="*/ 1225783 w 2199099"/>
                <a:gd name="connsiteY13" fmla="*/ 4289728 h 4715136"/>
                <a:gd name="connsiteX14" fmla="*/ 1125853 w 2199099"/>
                <a:gd name="connsiteY14" fmla="*/ 4407570 h 4715136"/>
                <a:gd name="connsiteX15" fmla="*/ 973462 w 2199099"/>
                <a:gd name="connsiteY15" fmla="*/ 4555304 h 4715136"/>
                <a:gd name="connsiteX16" fmla="*/ 778884 w 2199099"/>
                <a:gd name="connsiteY16" fmla="*/ 4715135 h 4715136"/>
                <a:gd name="connsiteX17" fmla="*/ 720381 w 2199099"/>
                <a:gd name="connsiteY17" fmla="*/ 4574718 h 4715136"/>
                <a:gd name="connsiteX18" fmla="*/ 648535 w 2199099"/>
                <a:gd name="connsiteY18" fmla="*/ 4312595 h 4715136"/>
                <a:gd name="connsiteX19" fmla="*/ 537075 w 2199099"/>
                <a:gd name="connsiteY19" fmla="*/ 3911459 h 4715136"/>
                <a:gd name="connsiteX20" fmla="*/ 381604 w 2199099"/>
                <a:gd name="connsiteY20" fmla="*/ 3282969 h 4715136"/>
                <a:gd name="connsiteX21" fmla="*/ 296480 w 2199099"/>
                <a:gd name="connsiteY21" fmla="*/ 2908499 h 4715136"/>
                <a:gd name="connsiteX22" fmla="*/ 201750 w 2199099"/>
                <a:gd name="connsiteY22" fmla="*/ 2612605 h 4715136"/>
                <a:gd name="connsiteX23" fmla="*/ 91219 w 2199099"/>
                <a:gd name="connsiteY23" fmla="*/ 2280904 h 4715136"/>
                <a:gd name="connsiteX24" fmla="*/ 0 w 2199099"/>
                <a:gd name="connsiteY24" fmla="*/ 2022820 h 4715136"/>
                <a:gd name="connsiteX25" fmla="*/ 1859628 w 2199099"/>
                <a:gd name="connsiteY25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19621 w 2199099"/>
                <a:gd name="connsiteY8" fmla="*/ 2481760 h 4715134"/>
                <a:gd name="connsiteX9" fmla="*/ 2138746 w 2199099"/>
                <a:gd name="connsiteY9" fmla="*/ 2509266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19621 w 2199099"/>
                <a:gd name="connsiteY8" fmla="*/ 2481760 h 4715136"/>
                <a:gd name="connsiteX9" fmla="*/ 2088586 w 2199099"/>
                <a:gd name="connsiteY9" fmla="*/ 2676881 h 4715136"/>
                <a:gd name="connsiteX10" fmla="*/ 2039541 w 2199099"/>
                <a:gd name="connsiteY10" fmla="*/ 28336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088586 w 2199099"/>
                <a:gd name="connsiteY9" fmla="*/ 2676881 h 4715134"/>
                <a:gd name="connsiteX10" fmla="*/ 2039541 w 2199099"/>
                <a:gd name="connsiteY10" fmla="*/ 28336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088586 w 2199099"/>
                <a:gd name="connsiteY9" fmla="*/ 2676881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673167 w 2199099"/>
                <a:gd name="connsiteY12" fmla="*/ 3652390 h 4715136"/>
                <a:gd name="connsiteX13" fmla="*/ 1423014 w 2199099"/>
                <a:gd name="connsiteY13" fmla="*/ 4046188 h 4715136"/>
                <a:gd name="connsiteX14" fmla="*/ 1225783 w 2199099"/>
                <a:gd name="connsiteY14" fmla="*/ 4289728 h 4715136"/>
                <a:gd name="connsiteX15" fmla="*/ 1125853 w 2199099"/>
                <a:gd name="connsiteY15" fmla="*/ 4407570 h 4715136"/>
                <a:gd name="connsiteX16" fmla="*/ 973462 w 2199099"/>
                <a:gd name="connsiteY16" fmla="*/ 4555304 h 4715136"/>
                <a:gd name="connsiteX17" fmla="*/ 778884 w 2199099"/>
                <a:gd name="connsiteY17" fmla="*/ 4715135 h 4715136"/>
                <a:gd name="connsiteX18" fmla="*/ 720381 w 2199099"/>
                <a:gd name="connsiteY18" fmla="*/ 4574718 h 4715136"/>
                <a:gd name="connsiteX19" fmla="*/ 648535 w 2199099"/>
                <a:gd name="connsiteY19" fmla="*/ 4312595 h 4715136"/>
                <a:gd name="connsiteX20" fmla="*/ 537075 w 2199099"/>
                <a:gd name="connsiteY20" fmla="*/ 3911459 h 4715136"/>
                <a:gd name="connsiteX21" fmla="*/ 381604 w 2199099"/>
                <a:gd name="connsiteY21" fmla="*/ 3282969 h 4715136"/>
                <a:gd name="connsiteX22" fmla="*/ 296480 w 2199099"/>
                <a:gd name="connsiteY22" fmla="*/ 2908499 h 4715136"/>
                <a:gd name="connsiteX23" fmla="*/ 201750 w 2199099"/>
                <a:gd name="connsiteY23" fmla="*/ 2612605 h 4715136"/>
                <a:gd name="connsiteX24" fmla="*/ 91219 w 2199099"/>
                <a:gd name="connsiteY24" fmla="*/ 2280904 h 4715136"/>
                <a:gd name="connsiteX25" fmla="*/ 0 w 2199099"/>
                <a:gd name="connsiteY25" fmla="*/ 2022820 h 4715136"/>
                <a:gd name="connsiteX26" fmla="*/ 1859628 w 2199099"/>
                <a:gd name="connsiteY26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20788 w 2199099"/>
                <a:gd name="connsiteY11" fmla="*/ 3190856 h 4715134"/>
                <a:gd name="connsiteX12" fmla="*/ 1673167 w 2199099"/>
                <a:gd name="connsiteY12" fmla="*/ 3652390 h 4715134"/>
                <a:gd name="connsiteX13" fmla="*/ 1423014 w 2199099"/>
                <a:gd name="connsiteY13" fmla="*/ 4046188 h 4715134"/>
                <a:gd name="connsiteX14" fmla="*/ 1225783 w 2199099"/>
                <a:gd name="connsiteY14" fmla="*/ 4289728 h 4715134"/>
                <a:gd name="connsiteX15" fmla="*/ 1125853 w 2199099"/>
                <a:gd name="connsiteY15" fmla="*/ 4407570 h 4715134"/>
                <a:gd name="connsiteX16" fmla="*/ 973462 w 2199099"/>
                <a:gd name="connsiteY16" fmla="*/ 4555304 h 4715134"/>
                <a:gd name="connsiteX17" fmla="*/ 778884 w 2199099"/>
                <a:gd name="connsiteY17" fmla="*/ 4715135 h 4715134"/>
                <a:gd name="connsiteX18" fmla="*/ 720381 w 2199099"/>
                <a:gd name="connsiteY18" fmla="*/ 4574718 h 4715134"/>
                <a:gd name="connsiteX19" fmla="*/ 648535 w 2199099"/>
                <a:gd name="connsiteY19" fmla="*/ 4312595 h 4715134"/>
                <a:gd name="connsiteX20" fmla="*/ 537075 w 2199099"/>
                <a:gd name="connsiteY20" fmla="*/ 3911459 h 4715134"/>
                <a:gd name="connsiteX21" fmla="*/ 381604 w 2199099"/>
                <a:gd name="connsiteY21" fmla="*/ 3282969 h 4715134"/>
                <a:gd name="connsiteX22" fmla="*/ 296480 w 2199099"/>
                <a:gd name="connsiteY22" fmla="*/ 2908499 h 4715134"/>
                <a:gd name="connsiteX23" fmla="*/ 201750 w 2199099"/>
                <a:gd name="connsiteY23" fmla="*/ 2612605 h 4715134"/>
                <a:gd name="connsiteX24" fmla="*/ 91219 w 2199099"/>
                <a:gd name="connsiteY24" fmla="*/ 2280904 h 4715134"/>
                <a:gd name="connsiteX25" fmla="*/ 0 w 2199099"/>
                <a:gd name="connsiteY25" fmla="*/ 2022820 h 4715134"/>
                <a:gd name="connsiteX26" fmla="*/ 1859628 w 2199099"/>
                <a:gd name="connsiteY26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20788 w 2199099"/>
                <a:gd name="connsiteY11" fmla="*/ 3190856 h 4715136"/>
                <a:gd name="connsiteX12" fmla="*/ 1917667 w 2199099"/>
                <a:gd name="connsiteY12" fmla="*/ 3271767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43621 w 2199099"/>
                <a:gd name="connsiteY10" fmla="*/ 2900746 h 4715134"/>
                <a:gd name="connsiteX11" fmla="*/ 1973155 w 2199099"/>
                <a:gd name="connsiteY11" fmla="*/ 3215309 h 4715134"/>
                <a:gd name="connsiteX12" fmla="*/ 1917667 w 2199099"/>
                <a:gd name="connsiteY12" fmla="*/ 3271767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43621 w 2199099"/>
                <a:gd name="connsiteY10" fmla="*/ 2900746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673167 w 2199099"/>
                <a:gd name="connsiteY13" fmla="*/ 365239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673167 w 2199099"/>
                <a:gd name="connsiteY13" fmla="*/ 3652390 h 4715134"/>
                <a:gd name="connsiteX14" fmla="*/ 1423014 w 2199099"/>
                <a:gd name="connsiteY14" fmla="*/ 4046188 h 4715134"/>
                <a:gd name="connsiteX15" fmla="*/ 1225783 w 2199099"/>
                <a:gd name="connsiteY15" fmla="*/ 4289728 h 4715134"/>
                <a:gd name="connsiteX16" fmla="*/ 1125853 w 2199099"/>
                <a:gd name="connsiteY16" fmla="*/ 4407570 h 4715134"/>
                <a:gd name="connsiteX17" fmla="*/ 973462 w 2199099"/>
                <a:gd name="connsiteY17" fmla="*/ 4555304 h 4715134"/>
                <a:gd name="connsiteX18" fmla="*/ 778884 w 2199099"/>
                <a:gd name="connsiteY18" fmla="*/ 4715135 h 4715134"/>
                <a:gd name="connsiteX19" fmla="*/ 720381 w 2199099"/>
                <a:gd name="connsiteY19" fmla="*/ 4574718 h 4715134"/>
                <a:gd name="connsiteX20" fmla="*/ 648535 w 2199099"/>
                <a:gd name="connsiteY20" fmla="*/ 4312595 h 4715134"/>
                <a:gd name="connsiteX21" fmla="*/ 537075 w 2199099"/>
                <a:gd name="connsiteY21" fmla="*/ 3911459 h 4715134"/>
                <a:gd name="connsiteX22" fmla="*/ 381604 w 2199099"/>
                <a:gd name="connsiteY22" fmla="*/ 3282969 h 4715134"/>
                <a:gd name="connsiteX23" fmla="*/ 296480 w 2199099"/>
                <a:gd name="connsiteY23" fmla="*/ 2908499 h 4715134"/>
                <a:gd name="connsiteX24" fmla="*/ 201750 w 2199099"/>
                <a:gd name="connsiteY24" fmla="*/ 2612605 h 4715134"/>
                <a:gd name="connsiteX25" fmla="*/ 91219 w 2199099"/>
                <a:gd name="connsiteY25" fmla="*/ 2280904 h 4715134"/>
                <a:gd name="connsiteX26" fmla="*/ 0 w 2199099"/>
                <a:gd name="connsiteY26" fmla="*/ 2022820 h 4715134"/>
                <a:gd name="connsiteX27" fmla="*/ 1859628 w 2199099"/>
                <a:gd name="connsiteY27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423014 w 2199099"/>
                <a:gd name="connsiteY14" fmla="*/ 4046188 h 4715136"/>
                <a:gd name="connsiteX15" fmla="*/ 1225783 w 2199099"/>
                <a:gd name="connsiteY15" fmla="*/ 4289728 h 4715136"/>
                <a:gd name="connsiteX16" fmla="*/ 1125853 w 2199099"/>
                <a:gd name="connsiteY16" fmla="*/ 4407570 h 4715136"/>
                <a:gd name="connsiteX17" fmla="*/ 973462 w 2199099"/>
                <a:gd name="connsiteY17" fmla="*/ 4555304 h 4715136"/>
                <a:gd name="connsiteX18" fmla="*/ 778884 w 2199099"/>
                <a:gd name="connsiteY18" fmla="*/ 4715135 h 4715136"/>
                <a:gd name="connsiteX19" fmla="*/ 720381 w 2199099"/>
                <a:gd name="connsiteY19" fmla="*/ 4574718 h 4715136"/>
                <a:gd name="connsiteX20" fmla="*/ 648535 w 2199099"/>
                <a:gd name="connsiteY20" fmla="*/ 4312595 h 4715136"/>
                <a:gd name="connsiteX21" fmla="*/ 537075 w 2199099"/>
                <a:gd name="connsiteY21" fmla="*/ 3911459 h 4715136"/>
                <a:gd name="connsiteX22" fmla="*/ 381604 w 2199099"/>
                <a:gd name="connsiteY22" fmla="*/ 3282969 h 4715136"/>
                <a:gd name="connsiteX23" fmla="*/ 296480 w 2199099"/>
                <a:gd name="connsiteY23" fmla="*/ 2908499 h 4715136"/>
                <a:gd name="connsiteX24" fmla="*/ 201750 w 2199099"/>
                <a:gd name="connsiteY24" fmla="*/ 2612605 h 4715136"/>
                <a:gd name="connsiteX25" fmla="*/ 91219 w 2199099"/>
                <a:gd name="connsiteY25" fmla="*/ 2280904 h 4715136"/>
                <a:gd name="connsiteX26" fmla="*/ 0 w 2199099"/>
                <a:gd name="connsiteY26" fmla="*/ 2022820 h 4715136"/>
                <a:gd name="connsiteX27" fmla="*/ 1859628 w 2199099"/>
                <a:gd name="connsiteY27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22404 w 2199099"/>
                <a:gd name="connsiteY14" fmla="*/ 3913503 h 4715134"/>
                <a:gd name="connsiteX15" fmla="*/ 1423014 w 2199099"/>
                <a:gd name="connsiteY15" fmla="*/ 4046188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23014 w 2199099"/>
                <a:gd name="connsiteY15" fmla="*/ 4046188 h 4715136"/>
                <a:gd name="connsiteX16" fmla="*/ 1225783 w 2199099"/>
                <a:gd name="connsiteY16" fmla="*/ 4289728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25783 w 2199099"/>
                <a:gd name="connsiteY16" fmla="*/ 4289728 h 4715134"/>
                <a:gd name="connsiteX17" fmla="*/ 1125853 w 2199099"/>
                <a:gd name="connsiteY17" fmla="*/ 4407570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136"/>
                <a:gd name="connsiteX1" fmla="*/ 1970347 w 2199099"/>
                <a:gd name="connsiteY1" fmla="*/ 303427 h 4715136"/>
                <a:gd name="connsiteX2" fmla="*/ 2038088 w 2199099"/>
                <a:gd name="connsiteY2" fmla="*/ 524500 h 4715136"/>
                <a:gd name="connsiteX3" fmla="*/ 2110634 w 2199099"/>
                <a:gd name="connsiteY3" fmla="*/ 804020 h 4715136"/>
                <a:gd name="connsiteX4" fmla="*/ 2166733 w 2199099"/>
                <a:gd name="connsiteY4" fmla="*/ 1169858 h 4715136"/>
                <a:gd name="connsiteX5" fmla="*/ 2194380 w 2199099"/>
                <a:gd name="connsiteY5" fmla="*/ 1487564 h 4715136"/>
                <a:gd name="connsiteX6" fmla="*/ 2198518 w 2199099"/>
                <a:gd name="connsiteY6" fmla="*/ 1823768 h 4715136"/>
                <a:gd name="connsiteX7" fmla="*/ 2180569 w 2199099"/>
                <a:gd name="connsiteY7" fmla="*/ 2155817 h 4715136"/>
                <a:gd name="connsiteX8" fmla="*/ 2151011 w 2199099"/>
                <a:gd name="connsiteY8" fmla="*/ 2443353 h 4715136"/>
                <a:gd name="connsiteX9" fmla="*/ 2107898 w 2199099"/>
                <a:gd name="connsiteY9" fmla="*/ 2702577 h 4715136"/>
                <a:gd name="connsiteX10" fmla="*/ 2062189 w 2199099"/>
                <a:gd name="connsiteY10" fmla="*/ 2933675 h 4715136"/>
                <a:gd name="connsiteX11" fmla="*/ 1973155 w 2199099"/>
                <a:gd name="connsiteY11" fmla="*/ 3215309 h 4715136"/>
                <a:gd name="connsiteX12" fmla="*/ 1881253 w 2199099"/>
                <a:gd name="connsiteY12" fmla="*/ 3412445 h 4715136"/>
                <a:gd name="connsiteX13" fmla="*/ 1724793 w 2199099"/>
                <a:gd name="connsiteY13" fmla="*/ 3684080 h 4715136"/>
                <a:gd name="connsiteX14" fmla="*/ 1551742 w 2199099"/>
                <a:gd name="connsiteY14" fmla="*/ 3948430 h 4715136"/>
                <a:gd name="connsiteX15" fmla="*/ 1414835 w 2199099"/>
                <a:gd name="connsiteY15" fmla="*/ 4125757 h 4715136"/>
                <a:gd name="connsiteX16" fmla="*/ 1255865 w 2199099"/>
                <a:gd name="connsiteY16" fmla="*/ 4317421 h 4715136"/>
                <a:gd name="connsiteX17" fmla="*/ 1125853 w 2199099"/>
                <a:gd name="connsiteY17" fmla="*/ 4407570 h 4715136"/>
                <a:gd name="connsiteX18" fmla="*/ 973462 w 2199099"/>
                <a:gd name="connsiteY18" fmla="*/ 4555304 h 4715136"/>
                <a:gd name="connsiteX19" fmla="*/ 778884 w 2199099"/>
                <a:gd name="connsiteY19" fmla="*/ 4715135 h 4715136"/>
                <a:gd name="connsiteX20" fmla="*/ 720381 w 2199099"/>
                <a:gd name="connsiteY20" fmla="*/ 4574718 h 4715136"/>
                <a:gd name="connsiteX21" fmla="*/ 648535 w 2199099"/>
                <a:gd name="connsiteY21" fmla="*/ 4312595 h 4715136"/>
                <a:gd name="connsiteX22" fmla="*/ 537075 w 2199099"/>
                <a:gd name="connsiteY22" fmla="*/ 3911459 h 4715136"/>
                <a:gd name="connsiteX23" fmla="*/ 381604 w 2199099"/>
                <a:gd name="connsiteY23" fmla="*/ 3282969 h 4715136"/>
                <a:gd name="connsiteX24" fmla="*/ 296480 w 2199099"/>
                <a:gd name="connsiteY24" fmla="*/ 2908499 h 4715136"/>
                <a:gd name="connsiteX25" fmla="*/ 201750 w 2199099"/>
                <a:gd name="connsiteY25" fmla="*/ 2612605 h 4715136"/>
                <a:gd name="connsiteX26" fmla="*/ 91219 w 2199099"/>
                <a:gd name="connsiteY26" fmla="*/ 2280904 h 4715136"/>
                <a:gd name="connsiteX27" fmla="*/ 0 w 2199099"/>
                <a:gd name="connsiteY27" fmla="*/ 2022820 h 4715136"/>
                <a:gd name="connsiteX28" fmla="*/ 1859628 w 2199099"/>
                <a:gd name="connsiteY28" fmla="*/ 0 h 4715136"/>
                <a:gd name="connsiteX0" fmla="*/ 1859628 w 2199099"/>
                <a:gd name="connsiteY0" fmla="*/ 0 h 4715134"/>
                <a:gd name="connsiteX1" fmla="*/ 1970347 w 2199099"/>
                <a:gd name="connsiteY1" fmla="*/ 303427 h 4715134"/>
                <a:gd name="connsiteX2" fmla="*/ 2038088 w 2199099"/>
                <a:gd name="connsiteY2" fmla="*/ 524500 h 4715134"/>
                <a:gd name="connsiteX3" fmla="*/ 2110634 w 2199099"/>
                <a:gd name="connsiteY3" fmla="*/ 804020 h 4715134"/>
                <a:gd name="connsiteX4" fmla="*/ 2166733 w 2199099"/>
                <a:gd name="connsiteY4" fmla="*/ 1169858 h 4715134"/>
                <a:gd name="connsiteX5" fmla="*/ 2194380 w 2199099"/>
                <a:gd name="connsiteY5" fmla="*/ 1487564 h 4715134"/>
                <a:gd name="connsiteX6" fmla="*/ 2198518 w 2199099"/>
                <a:gd name="connsiteY6" fmla="*/ 1823768 h 4715134"/>
                <a:gd name="connsiteX7" fmla="*/ 2180569 w 2199099"/>
                <a:gd name="connsiteY7" fmla="*/ 2155817 h 4715134"/>
                <a:gd name="connsiteX8" fmla="*/ 2151011 w 2199099"/>
                <a:gd name="connsiteY8" fmla="*/ 2443353 h 4715134"/>
                <a:gd name="connsiteX9" fmla="*/ 2107898 w 2199099"/>
                <a:gd name="connsiteY9" fmla="*/ 2702577 h 4715134"/>
                <a:gd name="connsiteX10" fmla="*/ 2062189 w 2199099"/>
                <a:gd name="connsiteY10" fmla="*/ 2933675 h 4715134"/>
                <a:gd name="connsiteX11" fmla="*/ 1973155 w 2199099"/>
                <a:gd name="connsiteY11" fmla="*/ 3215309 h 4715134"/>
                <a:gd name="connsiteX12" fmla="*/ 1881253 w 2199099"/>
                <a:gd name="connsiteY12" fmla="*/ 3412445 h 4715134"/>
                <a:gd name="connsiteX13" fmla="*/ 1724793 w 2199099"/>
                <a:gd name="connsiteY13" fmla="*/ 3684080 h 4715134"/>
                <a:gd name="connsiteX14" fmla="*/ 1551742 w 2199099"/>
                <a:gd name="connsiteY14" fmla="*/ 3948430 h 4715134"/>
                <a:gd name="connsiteX15" fmla="*/ 1414835 w 2199099"/>
                <a:gd name="connsiteY15" fmla="*/ 4125757 h 4715134"/>
                <a:gd name="connsiteX16" fmla="*/ 1255865 w 2199099"/>
                <a:gd name="connsiteY16" fmla="*/ 4317421 h 4715134"/>
                <a:gd name="connsiteX17" fmla="*/ 1124547 w 2199099"/>
                <a:gd name="connsiteY17" fmla="*/ 4473674 h 4715134"/>
                <a:gd name="connsiteX18" fmla="*/ 973462 w 2199099"/>
                <a:gd name="connsiteY18" fmla="*/ 4555304 h 4715134"/>
                <a:gd name="connsiteX19" fmla="*/ 778884 w 2199099"/>
                <a:gd name="connsiteY19" fmla="*/ 4715135 h 4715134"/>
                <a:gd name="connsiteX20" fmla="*/ 720381 w 2199099"/>
                <a:gd name="connsiteY20" fmla="*/ 4574718 h 4715134"/>
                <a:gd name="connsiteX21" fmla="*/ 648535 w 2199099"/>
                <a:gd name="connsiteY21" fmla="*/ 4312595 h 4715134"/>
                <a:gd name="connsiteX22" fmla="*/ 537075 w 2199099"/>
                <a:gd name="connsiteY22" fmla="*/ 3911459 h 4715134"/>
                <a:gd name="connsiteX23" fmla="*/ 381604 w 2199099"/>
                <a:gd name="connsiteY23" fmla="*/ 3282969 h 4715134"/>
                <a:gd name="connsiteX24" fmla="*/ 296480 w 2199099"/>
                <a:gd name="connsiteY24" fmla="*/ 2908499 h 4715134"/>
                <a:gd name="connsiteX25" fmla="*/ 201750 w 2199099"/>
                <a:gd name="connsiteY25" fmla="*/ 2612605 h 4715134"/>
                <a:gd name="connsiteX26" fmla="*/ 91219 w 2199099"/>
                <a:gd name="connsiteY26" fmla="*/ 2280904 h 4715134"/>
                <a:gd name="connsiteX27" fmla="*/ 0 w 2199099"/>
                <a:gd name="connsiteY27" fmla="*/ 2022820 h 4715134"/>
                <a:gd name="connsiteX28" fmla="*/ 1859628 w 2199099"/>
                <a:gd name="connsiteY28" fmla="*/ 0 h 4715134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24793 w 2199099"/>
                <a:gd name="connsiteY13" fmla="*/ 3684080 h 4715275"/>
                <a:gd name="connsiteX14" fmla="*/ 1551742 w 2199099"/>
                <a:gd name="connsiteY14" fmla="*/ 3948430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51742 w 2199099"/>
                <a:gd name="connsiteY14" fmla="*/ 3948430 h 4715277"/>
                <a:gd name="connsiteX15" fmla="*/ 1414835 w 2199099"/>
                <a:gd name="connsiteY15" fmla="*/ 4125757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14835 w 2199099"/>
                <a:gd name="connsiteY15" fmla="*/ 4125757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18732 w 2199099"/>
                <a:gd name="connsiteY15" fmla="*/ 4141224 h 4715277"/>
                <a:gd name="connsiteX16" fmla="*/ 1255865 w 2199099"/>
                <a:gd name="connsiteY16" fmla="*/ 431742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55865 w 2199099"/>
                <a:gd name="connsiteY16" fmla="*/ 4317421 h 4715275"/>
                <a:gd name="connsiteX17" fmla="*/ 1124547 w 2199099"/>
                <a:gd name="connsiteY17" fmla="*/ 4473674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5277"/>
                <a:gd name="connsiteX1" fmla="*/ 1970347 w 2199099"/>
                <a:gd name="connsiteY1" fmla="*/ 303427 h 4715277"/>
                <a:gd name="connsiteX2" fmla="*/ 2038088 w 2199099"/>
                <a:gd name="connsiteY2" fmla="*/ 524500 h 4715277"/>
                <a:gd name="connsiteX3" fmla="*/ 2110634 w 2199099"/>
                <a:gd name="connsiteY3" fmla="*/ 804020 h 4715277"/>
                <a:gd name="connsiteX4" fmla="*/ 2166733 w 2199099"/>
                <a:gd name="connsiteY4" fmla="*/ 1169858 h 4715277"/>
                <a:gd name="connsiteX5" fmla="*/ 2194380 w 2199099"/>
                <a:gd name="connsiteY5" fmla="*/ 1487564 h 4715277"/>
                <a:gd name="connsiteX6" fmla="*/ 2198518 w 2199099"/>
                <a:gd name="connsiteY6" fmla="*/ 1823768 h 4715277"/>
                <a:gd name="connsiteX7" fmla="*/ 2180569 w 2199099"/>
                <a:gd name="connsiteY7" fmla="*/ 2155817 h 4715277"/>
                <a:gd name="connsiteX8" fmla="*/ 2151011 w 2199099"/>
                <a:gd name="connsiteY8" fmla="*/ 2443353 h 4715277"/>
                <a:gd name="connsiteX9" fmla="*/ 2107898 w 2199099"/>
                <a:gd name="connsiteY9" fmla="*/ 2702577 h 4715277"/>
                <a:gd name="connsiteX10" fmla="*/ 2062189 w 2199099"/>
                <a:gd name="connsiteY10" fmla="*/ 2933675 h 4715277"/>
                <a:gd name="connsiteX11" fmla="*/ 1973155 w 2199099"/>
                <a:gd name="connsiteY11" fmla="*/ 3215309 h 4715277"/>
                <a:gd name="connsiteX12" fmla="*/ 1881253 w 2199099"/>
                <a:gd name="connsiteY12" fmla="*/ 3412445 h 4715277"/>
                <a:gd name="connsiteX13" fmla="*/ 1737974 w 2199099"/>
                <a:gd name="connsiteY13" fmla="*/ 3716008 h 4715277"/>
                <a:gd name="connsiteX14" fmla="*/ 1565669 w 2199099"/>
                <a:gd name="connsiteY14" fmla="*/ 3973127 h 4715277"/>
                <a:gd name="connsiteX15" fmla="*/ 1420400 w 2199099"/>
                <a:gd name="connsiteY15" fmla="*/ 4178392 h 4715277"/>
                <a:gd name="connsiteX16" fmla="*/ 1277586 w 2199099"/>
                <a:gd name="connsiteY16" fmla="*/ 4373051 h 4715277"/>
                <a:gd name="connsiteX17" fmla="*/ 1124547 w 2199099"/>
                <a:gd name="connsiteY17" fmla="*/ 4473674 h 4715277"/>
                <a:gd name="connsiteX18" fmla="*/ 969000 w 2199099"/>
                <a:gd name="connsiteY18" fmla="*/ 4598706 h 4715277"/>
                <a:gd name="connsiteX19" fmla="*/ 778884 w 2199099"/>
                <a:gd name="connsiteY19" fmla="*/ 4715135 h 4715277"/>
                <a:gd name="connsiteX20" fmla="*/ 720381 w 2199099"/>
                <a:gd name="connsiteY20" fmla="*/ 4574718 h 4715277"/>
                <a:gd name="connsiteX21" fmla="*/ 648535 w 2199099"/>
                <a:gd name="connsiteY21" fmla="*/ 4312595 h 4715277"/>
                <a:gd name="connsiteX22" fmla="*/ 537075 w 2199099"/>
                <a:gd name="connsiteY22" fmla="*/ 3911459 h 4715277"/>
                <a:gd name="connsiteX23" fmla="*/ 381604 w 2199099"/>
                <a:gd name="connsiteY23" fmla="*/ 3282969 h 4715277"/>
                <a:gd name="connsiteX24" fmla="*/ 296480 w 2199099"/>
                <a:gd name="connsiteY24" fmla="*/ 2908499 h 4715277"/>
                <a:gd name="connsiteX25" fmla="*/ 201750 w 2199099"/>
                <a:gd name="connsiteY25" fmla="*/ 2612605 h 4715277"/>
                <a:gd name="connsiteX26" fmla="*/ 91219 w 2199099"/>
                <a:gd name="connsiteY26" fmla="*/ 2280904 h 4715277"/>
                <a:gd name="connsiteX27" fmla="*/ 0 w 2199099"/>
                <a:gd name="connsiteY27" fmla="*/ 2022820 h 4715277"/>
                <a:gd name="connsiteX28" fmla="*/ 1859628 w 2199099"/>
                <a:gd name="connsiteY28" fmla="*/ 0 h 4715277"/>
                <a:gd name="connsiteX0" fmla="*/ 1859628 w 2199099"/>
                <a:gd name="connsiteY0" fmla="*/ 0 h 4715275"/>
                <a:gd name="connsiteX1" fmla="*/ 1970347 w 2199099"/>
                <a:gd name="connsiteY1" fmla="*/ 303427 h 4715275"/>
                <a:gd name="connsiteX2" fmla="*/ 2038088 w 2199099"/>
                <a:gd name="connsiteY2" fmla="*/ 524500 h 4715275"/>
                <a:gd name="connsiteX3" fmla="*/ 2110634 w 2199099"/>
                <a:gd name="connsiteY3" fmla="*/ 804020 h 4715275"/>
                <a:gd name="connsiteX4" fmla="*/ 2166733 w 2199099"/>
                <a:gd name="connsiteY4" fmla="*/ 1169858 h 4715275"/>
                <a:gd name="connsiteX5" fmla="*/ 2194380 w 2199099"/>
                <a:gd name="connsiteY5" fmla="*/ 1487564 h 4715275"/>
                <a:gd name="connsiteX6" fmla="*/ 2198518 w 2199099"/>
                <a:gd name="connsiteY6" fmla="*/ 1823768 h 4715275"/>
                <a:gd name="connsiteX7" fmla="*/ 2180569 w 2199099"/>
                <a:gd name="connsiteY7" fmla="*/ 2155817 h 4715275"/>
                <a:gd name="connsiteX8" fmla="*/ 2151011 w 2199099"/>
                <a:gd name="connsiteY8" fmla="*/ 2443353 h 4715275"/>
                <a:gd name="connsiteX9" fmla="*/ 2107898 w 2199099"/>
                <a:gd name="connsiteY9" fmla="*/ 2702577 h 4715275"/>
                <a:gd name="connsiteX10" fmla="*/ 2062189 w 2199099"/>
                <a:gd name="connsiteY10" fmla="*/ 2933675 h 4715275"/>
                <a:gd name="connsiteX11" fmla="*/ 1973155 w 2199099"/>
                <a:gd name="connsiteY11" fmla="*/ 3215309 h 4715275"/>
                <a:gd name="connsiteX12" fmla="*/ 1881253 w 2199099"/>
                <a:gd name="connsiteY12" fmla="*/ 3412445 h 4715275"/>
                <a:gd name="connsiteX13" fmla="*/ 1737974 w 2199099"/>
                <a:gd name="connsiteY13" fmla="*/ 3716008 h 4715275"/>
                <a:gd name="connsiteX14" fmla="*/ 1565669 w 2199099"/>
                <a:gd name="connsiteY14" fmla="*/ 3973127 h 4715275"/>
                <a:gd name="connsiteX15" fmla="*/ 1420400 w 2199099"/>
                <a:gd name="connsiteY15" fmla="*/ 4178392 h 4715275"/>
                <a:gd name="connsiteX16" fmla="*/ 1277586 w 2199099"/>
                <a:gd name="connsiteY16" fmla="*/ 4373051 h 4715275"/>
                <a:gd name="connsiteX17" fmla="*/ 1131600 w 2199099"/>
                <a:gd name="connsiteY17" fmla="*/ 4511841 h 4715275"/>
                <a:gd name="connsiteX18" fmla="*/ 969000 w 2199099"/>
                <a:gd name="connsiteY18" fmla="*/ 4598706 h 4715275"/>
                <a:gd name="connsiteX19" fmla="*/ 778884 w 2199099"/>
                <a:gd name="connsiteY19" fmla="*/ 4715135 h 4715275"/>
                <a:gd name="connsiteX20" fmla="*/ 720381 w 2199099"/>
                <a:gd name="connsiteY20" fmla="*/ 4574718 h 4715275"/>
                <a:gd name="connsiteX21" fmla="*/ 648535 w 2199099"/>
                <a:gd name="connsiteY21" fmla="*/ 4312595 h 4715275"/>
                <a:gd name="connsiteX22" fmla="*/ 537075 w 2199099"/>
                <a:gd name="connsiteY22" fmla="*/ 3911459 h 4715275"/>
                <a:gd name="connsiteX23" fmla="*/ 381604 w 2199099"/>
                <a:gd name="connsiteY23" fmla="*/ 3282969 h 4715275"/>
                <a:gd name="connsiteX24" fmla="*/ 296480 w 2199099"/>
                <a:gd name="connsiteY24" fmla="*/ 2908499 h 4715275"/>
                <a:gd name="connsiteX25" fmla="*/ 201750 w 2199099"/>
                <a:gd name="connsiteY25" fmla="*/ 2612605 h 4715275"/>
                <a:gd name="connsiteX26" fmla="*/ 91219 w 2199099"/>
                <a:gd name="connsiteY26" fmla="*/ 2280904 h 4715275"/>
                <a:gd name="connsiteX27" fmla="*/ 0 w 2199099"/>
                <a:gd name="connsiteY27" fmla="*/ 2022820 h 4715275"/>
                <a:gd name="connsiteX28" fmla="*/ 1859628 w 2199099"/>
                <a:gd name="connsiteY28" fmla="*/ 0 h 4715275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65669 w 2199099"/>
                <a:gd name="connsiteY14" fmla="*/ 3973127 h 4716520"/>
                <a:gd name="connsiteX15" fmla="*/ 1420400 w 2199099"/>
                <a:gd name="connsiteY15" fmla="*/ 417839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  <a:gd name="connsiteX0" fmla="*/ 1859628 w 2199099"/>
                <a:gd name="connsiteY0" fmla="*/ 0 h 4716522"/>
                <a:gd name="connsiteX1" fmla="*/ 1970347 w 2199099"/>
                <a:gd name="connsiteY1" fmla="*/ 303427 h 4716522"/>
                <a:gd name="connsiteX2" fmla="*/ 2038088 w 2199099"/>
                <a:gd name="connsiteY2" fmla="*/ 524500 h 4716522"/>
                <a:gd name="connsiteX3" fmla="*/ 2110634 w 2199099"/>
                <a:gd name="connsiteY3" fmla="*/ 804020 h 4716522"/>
                <a:gd name="connsiteX4" fmla="*/ 2166733 w 2199099"/>
                <a:gd name="connsiteY4" fmla="*/ 1169858 h 4716522"/>
                <a:gd name="connsiteX5" fmla="*/ 2194380 w 2199099"/>
                <a:gd name="connsiteY5" fmla="*/ 1487564 h 4716522"/>
                <a:gd name="connsiteX6" fmla="*/ 2198518 w 2199099"/>
                <a:gd name="connsiteY6" fmla="*/ 1823768 h 4716522"/>
                <a:gd name="connsiteX7" fmla="*/ 2180569 w 2199099"/>
                <a:gd name="connsiteY7" fmla="*/ 2155817 h 4716522"/>
                <a:gd name="connsiteX8" fmla="*/ 2151011 w 2199099"/>
                <a:gd name="connsiteY8" fmla="*/ 2443353 h 4716522"/>
                <a:gd name="connsiteX9" fmla="*/ 2107898 w 2199099"/>
                <a:gd name="connsiteY9" fmla="*/ 2702577 h 4716522"/>
                <a:gd name="connsiteX10" fmla="*/ 2062189 w 2199099"/>
                <a:gd name="connsiteY10" fmla="*/ 2933675 h 4716522"/>
                <a:gd name="connsiteX11" fmla="*/ 1973155 w 2199099"/>
                <a:gd name="connsiteY11" fmla="*/ 3215309 h 4716522"/>
                <a:gd name="connsiteX12" fmla="*/ 1881253 w 2199099"/>
                <a:gd name="connsiteY12" fmla="*/ 3412445 h 4716522"/>
                <a:gd name="connsiteX13" fmla="*/ 1737974 w 2199099"/>
                <a:gd name="connsiteY13" fmla="*/ 3716008 h 4716522"/>
                <a:gd name="connsiteX14" fmla="*/ 1581826 w 2199099"/>
                <a:gd name="connsiteY14" fmla="*/ 3976125 h 4716522"/>
                <a:gd name="connsiteX15" fmla="*/ 1420400 w 2199099"/>
                <a:gd name="connsiteY15" fmla="*/ 4178392 h 4716522"/>
                <a:gd name="connsiteX16" fmla="*/ 1277586 w 2199099"/>
                <a:gd name="connsiteY16" fmla="*/ 4373051 h 4716522"/>
                <a:gd name="connsiteX17" fmla="*/ 1131600 w 2199099"/>
                <a:gd name="connsiteY17" fmla="*/ 4511841 h 4716522"/>
                <a:gd name="connsiteX18" fmla="*/ 976053 w 2199099"/>
                <a:gd name="connsiteY18" fmla="*/ 4636871 h 4716522"/>
                <a:gd name="connsiteX19" fmla="*/ 778884 w 2199099"/>
                <a:gd name="connsiteY19" fmla="*/ 4715135 h 4716522"/>
                <a:gd name="connsiteX20" fmla="*/ 720381 w 2199099"/>
                <a:gd name="connsiteY20" fmla="*/ 4574718 h 4716522"/>
                <a:gd name="connsiteX21" fmla="*/ 648535 w 2199099"/>
                <a:gd name="connsiteY21" fmla="*/ 4312595 h 4716522"/>
                <a:gd name="connsiteX22" fmla="*/ 537075 w 2199099"/>
                <a:gd name="connsiteY22" fmla="*/ 3911459 h 4716522"/>
                <a:gd name="connsiteX23" fmla="*/ 381604 w 2199099"/>
                <a:gd name="connsiteY23" fmla="*/ 3282969 h 4716522"/>
                <a:gd name="connsiteX24" fmla="*/ 296480 w 2199099"/>
                <a:gd name="connsiteY24" fmla="*/ 2908499 h 4716522"/>
                <a:gd name="connsiteX25" fmla="*/ 201750 w 2199099"/>
                <a:gd name="connsiteY25" fmla="*/ 2612605 h 4716522"/>
                <a:gd name="connsiteX26" fmla="*/ 91219 w 2199099"/>
                <a:gd name="connsiteY26" fmla="*/ 2280904 h 4716522"/>
                <a:gd name="connsiteX27" fmla="*/ 0 w 2199099"/>
                <a:gd name="connsiteY27" fmla="*/ 2022820 h 4716522"/>
                <a:gd name="connsiteX28" fmla="*/ 1859628 w 2199099"/>
                <a:gd name="connsiteY28" fmla="*/ 0 h 4716522"/>
                <a:gd name="connsiteX0" fmla="*/ 1859628 w 2199099"/>
                <a:gd name="connsiteY0" fmla="*/ 0 h 4716520"/>
                <a:gd name="connsiteX1" fmla="*/ 1970347 w 2199099"/>
                <a:gd name="connsiteY1" fmla="*/ 303427 h 4716520"/>
                <a:gd name="connsiteX2" fmla="*/ 2038088 w 2199099"/>
                <a:gd name="connsiteY2" fmla="*/ 524500 h 4716520"/>
                <a:gd name="connsiteX3" fmla="*/ 2110634 w 2199099"/>
                <a:gd name="connsiteY3" fmla="*/ 804020 h 4716520"/>
                <a:gd name="connsiteX4" fmla="*/ 2166733 w 2199099"/>
                <a:gd name="connsiteY4" fmla="*/ 1169858 h 4716520"/>
                <a:gd name="connsiteX5" fmla="*/ 2194380 w 2199099"/>
                <a:gd name="connsiteY5" fmla="*/ 1487564 h 4716520"/>
                <a:gd name="connsiteX6" fmla="*/ 2198518 w 2199099"/>
                <a:gd name="connsiteY6" fmla="*/ 1823768 h 4716520"/>
                <a:gd name="connsiteX7" fmla="*/ 2180569 w 2199099"/>
                <a:gd name="connsiteY7" fmla="*/ 2155817 h 4716520"/>
                <a:gd name="connsiteX8" fmla="*/ 2151011 w 2199099"/>
                <a:gd name="connsiteY8" fmla="*/ 2443353 h 4716520"/>
                <a:gd name="connsiteX9" fmla="*/ 2107898 w 2199099"/>
                <a:gd name="connsiteY9" fmla="*/ 2702577 h 4716520"/>
                <a:gd name="connsiteX10" fmla="*/ 2062189 w 2199099"/>
                <a:gd name="connsiteY10" fmla="*/ 2933675 h 4716520"/>
                <a:gd name="connsiteX11" fmla="*/ 1973155 w 2199099"/>
                <a:gd name="connsiteY11" fmla="*/ 3215309 h 4716520"/>
                <a:gd name="connsiteX12" fmla="*/ 1881253 w 2199099"/>
                <a:gd name="connsiteY12" fmla="*/ 3412445 h 4716520"/>
                <a:gd name="connsiteX13" fmla="*/ 1737974 w 2199099"/>
                <a:gd name="connsiteY13" fmla="*/ 3716008 h 4716520"/>
                <a:gd name="connsiteX14" fmla="*/ 1581826 w 2199099"/>
                <a:gd name="connsiteY14" fmla="*/ 3976125 h 4716520"/>
                <a:gd name="connsiteX15" fmla="*/ 1435814 w 2199099"/>
                <a:gd name="connsiteY15" fmla="*/ 4188622 h 4716520"/>
                <a:gd name="connsiteX16" fmla="*/ 1277586 w 2199099"/>
                <a:gd name="connsiteY16" fmla="*/ 4373051 h 4716520"/>
                <a:gd name="connsiteX17" fmla="*/ 1131600 w 2199099"/>
                <a:gd name="connsiteY17" fmla="*/ 4511841 h 4716520"/>
                <a:gd name="connsiteX18" fmla="*/ 976053 w 2199099"/>
                <a:gd name="connsiteY18" fmla="*/ 4636871 h 4716520"/>
                <a:gd name="connsiteX19" fmla="*/ 778884 w 2199099"/>
                <a:gd name="connsiteY19" fmla="*/ 4715135 h 4716520"/>
                <a:gd name="connsiteX20" fmla="*/ 720381 w 2199099"/>
                <a:gd name="connsiteY20" fmla="*/ 4574718 h 4716520"/>
                <a:gd name="connsiteX21" fmla="*/ 648535 w 2199099"/>
                <a:gd name="connsiteY21" fmla="*/ 4312595 h 4716520"/>
                <a:gd name="connsiteX22" fmla="*/ 537075 w 2199099"/>
                <a:gd name="connsiteY22" fmla="*/ 3911459 h 4716520"/>
                <a:gd name="connsiteX23" fmla="*/ 381604 w 2199099"/>
                <a:gd name="connsiteY23" fmla="*/ 3282969 h 4716520"/>
                <a:gd name="connsiteX24" fmla="*/ 296480 w 2199099"/>
                <a:gd name="connsiteY24" fmla="*/ 2908499 h 4716520"/>
                <a:gd name="connsiteX25" fmla="*/ 201750 w 2199099"/>
                <a:gd name="connsiteY25" fmla="*/ 2612605 h 4716520"/>
                <a:gd name="connsiteX26" fmla="*/ 91219 w 2199099"/>
                <a:gd name="connsiteY26" fmla="*/ 2280904 h 4716520"/>
                <a:gd name="connsiteX27" fmla="*/ 0 w 2199099"/>
                <a:gd name="connsiteY27" fmla="*/ 2022820 h 4716520"/>
                <a:gd name="connsiteX28" fmla="*/ 1859628 w 2199099"/>
                <a:gd name="connsiteY28" fmla="*/ 0 h 471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99099" h="4716520">
                  <a:moveTo>
                    <a:pt x="1859628" y="0"/>
                  </a:moveTo>
                  <a:lnTo>
                    <a:pt x="1970347" y="303427"/>
                  </a:lnTo>
                  <a:cubicBezTo>
                    <a:pt x="1992927" y="377118"/>
                    <a:pt x="2014707" y="441068"/>
                    <a:pt x="2038088" y="524500"/>
                  </a:cubicBezTo>
                  <a:cubicBezTo>
                    <a:pt x="2061469" y="607932"/>
                    <a:pt x="2089193" y="696460"/>
                    <a:pt x="2110634" y="804020"/>
                  </a:cubicBezTo>
                  <a:cubicBezTo>
                    <a:pt x="2132075" y="911580"/>
                    <a:pt x="2152775" y="1055934"/>
                    <a:pt x="2166733" y="1169858"/>
                  </a:cubicBezTo>
                  <a:cubicBezTo>
                    <a:pt x="2180691" y="1283782"/>
                    <a:pt x="2193135" y="1401445"/>
                    <a:pt x="2194380" y="1487564"/>
                  </a:cubicBezTo>
                  <a:cubicBezTo>
                    <a:pt x="2195625" y="1573683"/>
                    <a:pt x="2200820" y="1712393"/>
                    <a:pt x="2198518" y="1823768"/>
                  </a:cubicBezTo>
                  <a:cubicBezTo>
                    <a:pt x="2196216" y="1935143"/>
                    <a:pt x="2198026" y="1995350"/>
                    <a:pt x="2180569" y="2155817"/>
                  </a:cubicBezTo>
                  <a:cubicBezTo>
                    <a:pt x="2163112" y="2316284"/>
                    <a:pt x="2161572" y="2385111"/>
                    <a:pt x="2151011" y="2443353"/>
                  </a:cubicBezTo>
                  <a:cubicBezTo>
                    <a:pt x="2140450" y="2501596"/>
                    <a:pt x="2121245" y="2643929"/>
                    <a:pt x="2107898" y="2702577"/>
                  </a:cubicBezTo>
                  <a:cubicBezTo>
                    <a:pt x="2094551" y="2761225"/>
                    <a:pt x="2094925" y="2819411"/>
                    <a:pt x="2062189" y="2933675"/>
                  </a:cubicBezTo>
                  <a:cubicBezTo>
                    <a:pt x="2029453" y="3047939"/>
                    <a:pt x="2003311" y="3135514"/>
                    <a:pt x="1973155" y="3215309"/>
                  </a:cubicBezTo>
                  <a:cubicBezTo>
                    <a:pt x="1942999" y="3295104"/>
                    <a:pt x="1922523" y="3335523"/>
                    <a:pt x="1881253" y="3412445"/>
                  </a:cubicBezTo>
                  <a:cubicBezTo>
                    <a:pt x="1839983" y="3489367"/>
                    <a:pt x="1787879" y="3622061"/>
                    <a:pt x="1737974" y="3716008"/>
                  </a:cubicBezTo>
                  <a:cubicBezTo>
                    <a:pt x="1688069" y="3809955"/>
                    <a:pt x="1632122" y="3915774"/>
                    <a:pt x="1581826" y="3976125"/>
                  </a:cubicBezTo>
                  <a:cubicBezTo>
                    <a:pt x="1531530" y="4036476"/>
                    <a:pt x="1485251" y="4125918"/>
                    <a:pt x="1435814" y="4188622"/>
                  </a:cubicBezTo>
                  <a:lnTo>
                    <a:pt x="1277586" y="4373051"/>
                  </a:lnTo>
                  <a:lnTo>
                    <a:pt x="1131600" y="4511841"/>
                  </a:lnTo>
                  <a:lnTo>
                    <a:pt x="976053" y="4636871"/>
                  </a:lnTo>
                  <a:cubicBezTo>
                    <a:pt x="912681" y="4675681"/>
                    <a:pt x="821496" y="4725494"/>
                    <a:pt x="778884" y="4715135"/>
                  </a:cubicBezTo>
                  <a:cubicBezTo>
                    <a:pt x="736272" y="4704776"/>
                    <a:pt x="739882" y="4621524"/>
                    <a:pt x="720381" y="4574718"/>
                  </a:cubicBezTo>
                  <a:cubicBezTo>
                    <a:pt x="707329" y="4511482"/>
                    <a:pt x="677066" y="4422763"/>
                    <a:pt x="648535" y="4312595"/>
                  </a:cubicBezTo>
                  <a:cubicBezTo>
                    <a:pt x="611382" y="4178883"/>
                    <a:pt x="581563" y="4083063"/>
                    <a:pt x="537075" y="3911459"/>
                  </a:cubicBezTo>
                  <a:cubicBezTo>
                    <a:pt x="492587" y="3739855"/>
                    <a:pt x="421703" y="3450129"/>
                    <a:pt x="381604" y="3282969"/>
                  </a:cubicBezTo>
                  <a:cubicBezTo>
                    <a:pt x="341505" y="3115809"/>
                    <a:pt x="326456" y="3020226"/>
                    <a:pt x="296480" y="2908499"/>
                  </a:cubicBezTo>
                  <a:lnTo>
                    <a:pt x="201750" y="2612605"/>
                  </a:lnTo>
                  <a:lnTo>
                    <a:pt x="91219" y="2280904"/>
                  </a:lnTo>
                  <a:lnTo>
                    <a:pt x="0" y="2022820"/>
                  </a:lnTo>
                  <a:cubicBezTo>
                    <a:pt x="294735" y="1642669"/>
                    <a:pt x="1531237" y="286565"/>
                    <a:pt x="1859628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571855" y="900488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97986" y="3369147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/>
            <p:cNvSpPr/>
            <p:nvPr/>
          </p:nvSpPr>
          <p:spPr>
            <a:xfrm>
              <a:off x="6636110" y="57012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166681" y="684910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681" y="684910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578923" y="4724400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923" y="4724400"/>
                  <a:ext cx="45967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573710" y="565046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3710" y="5650468"/>
                  <a:ext cx="43204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669672" y="3190457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672" y="3190457"/>
                  <a:ext cx="432048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7014609" y="2821125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609" y="2821125"/>
                  <a:ext cx="432048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616801" y="4604443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6801" y="4604443"/>
                  <a:ext cx="43204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/>
            <p:cNvSpPr/>
            <p:nvPr/>
          </p:nvSpPr>
          <p:spPr>
            <a:xfrm>
              <a:off x="4395961" y="3945868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 flipV="1">
              <a:off x="4494961" y="4017868"/>
              <a:ext cx="2141149" cy="168333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3789493" y="4796127"/>
              <a:ext cx="2891617" cy="95007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084262" y="3745468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262" y="3745468"/>
                  <a:ext cx="432048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angle 60"/>
            <p:cNvSpPr/>
            <p:nvPr/>
          </p:nvSpPr>
          <p:spPr>
            <a:xfrm>
              <a:off x="775920" y="2759453"/>
              <a:ext cx="144000" cy="144000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402" y="4572000"/>
                  <a:ext cx="318785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02" y="4572000"/>
                  <a:ext cx="3187859" cy="120032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Naïve idea: Check every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 smtClean="0"/>
                  <a:t> on the path</a:t>
                </a:r>
              </a:p>
              <a:p>
                <a:endParaRPr lang="en-US" dirty="0"/>
              </a:p>
              <a:p>
                <a:r>
                  <a:rPr lang="en-US" dirty="0" smtClean="0"/>
                  <a:t>Clever idea: Check the best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 smtClean="0"/>
                  <a:t> is equidistant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ℛ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27485" y="762000"/>
            <a:ext cx="7911715" cy="6029356"/>
            <a:chOff x="927485" y="762000"/>
            <a:chExt cx="7911715" cy="6029356"/>
          </a:xfrm>
        </p:grpSpPr>
        <p:grpSp>
          <p:nvGrpSpPr>
            <p:cNvPr id="4" name="Group 3"/>
            <p:cNvGrpSpPr/>
            <p:nvPr/>
          </p:nvGrpSpPr>
          <p:grpSpPr>
            <a:xfrm>
              <a:off x="927485" y="762000"/>
              <a:ext cx="7911715" cy="6029356"/>
              <a:chOff x="707355" y="704546"/>
              <a:chExt cx="7911715" cy="6029356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111852" y="757238"/>
                <a:ext cx="6480720" cy="5976664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71160" h="4771483">
                    <a:moveTo>
                      <a:pt x="2116052" y="261424"/>
                    </a:moveTo>
                    <a:cubicBezTo>
                      <a:pt x="2467628" y="151273"/>
                      <a:pt x="3033470" y="-61483"/>
                      <a:pt x="3419751" y="16980"/>
                    </a:cubicBezTo>
                    <a:cubicBezTo>
                      <a:pt x="3806032" y="95443"/>
                      <a:pt x="4231545" y="401753"/>
                      <a:pt x="4433739" y="732204"/>
                    </a:cubicBezTo>
                    <a:cubicBezTo>
                      <a:pt x="4635933" y="1062656"/>
                      <a:pt x="4729485" y="1540980"/>
                      <a:pt x="4632915" y="1999689"/>
                    </a:cubicBezTo>
                    <a:cubicBezTo>
                      <a:pt x="4536345" y="2458398"/>
                      <a:pt x="4009735" y="3060453"/>
                      <a:pt x="3854317" y="3484457"/>
                    </a:cubicBezTo>
                    <a:cubicBezTo>
                      <a:pt x="3698899" y="3908461"/>
                      <a:pt x="4035386" y="4350572"/>
                      <a:pt x="3700408" y="4543713"/>
                    </a:cubicBezTo>
                    <a:cubicBezTo>
                      <a:pt x="3365430" y="4736854"/>
                      <a:pt x="2316737" y="4890762"/>
                      <a:pt x="1844448" y="4643301"/>
                    </a:cubicBezTo>
                    <a:cubicBezTo>
                      <a:pt x="1372159" y="4395840"/>
                      <a:pt x="1172982" y="3445226"/>
                      <a:pt x="866673" y="3058945"/>
                    </a:cubicBezTo>
                    <a:cubicBezTo>
                      <a:pt x="560364" y="2672664"/>
                      <a:pt x="65441" y="2666628"/>
                      <a:pt x="6594" y="2325614"/>
                    </a:cubicBezTo>
                    <a:cubicBezTo>
                      <a:pt x="-52253" y="1984600"/>
                      <a:pt x="296305" y="1287483"/>
                      <a:pt x="513588" y="1012861"/>
                    </a:cubicBezTo>
                    <a:cubicBezTo>
                      <a:pt x="730871" y="738239"/>
                      <a:pt x="1043216" y="801614"/>
                      <a:pt x="1310293" y="677883"/>
                    </a:cubicBezTo>
                    <a:cubicBezTo>
                      <a:pt x="1577370" y="554152"/>
                      <a:pt x="1764476" y="371575"/>
                      <a:pt x="2116052" y="261424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" name="Straight Connector 5"/>
              <p:cNvCxnSpPr>
                <a:stCxn id="5" idx="1"/>
                <a:endCxn id="5" idx="7"/>
              </p:cNvCxnSpPr>
              <p:nvPr/>
            </p:nvCxnSpPr>
            <p:spPr>
              <a:xfrm flipH="1">
                <a:off x="3314265" y="778507"/>
                <a:ext cx="3542115" cy="38103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6180670" y="3916327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995936" y="2447112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95355" y="1233796"/>
                <a:ext cx="15121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= target</a:t>
                </a:r>
              </a:p>
              <a:p>
                <a:r>
                  <a:rPr lang="en-CA" dirty="0" smtClean="0"/>
                  <a:t>= defender</a:t>
                </a:r>
              </a:p>
              <a:p>
                <a:r>
                  <a:rPr lang="en-CA" dirty="0" smtClean="0"/>
                  <a:t>= attacker</a:t>
                </a:r>
              </a:p>
              <a:p>
                <a:r>
                  <a:rPr lang="en-CA" dirty="0" smtClean="0"/>
                  <a:t>= best point of arrival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07355" y="1268760"/>
                <a:ext cx="288000" cy="288000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26605" y="1682137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27910" y="1924965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4" name="Straight Connector 13"/>
              <p:cNvCxnSpPr>
                <a:stCxn id="5" idx="1"/>
              </p:cNvCxnSpPr>
              <p:nvPr/>
            </p:nvCxnSpPr>
            <p:spPr>
              <a:xfrm flipH="1">
                <a:off x="5064180" y="778507"/>
                <a:ext cx="1792200" cy="195379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18" idx="2"/>
              </p:cNvCxnSpPr>
              <p:nvPr/>
            </p:nvCxnSpPr>
            <p:spPr>
              <a:xfrm flipH="1">
                <a:off x="3314266" y="2721216"/>
                <a:ext cx="1755614" cy="187896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Freeform 15"/>
              <p:cNvSpPr/>
              <p:nvPr/>
            </p:nvSpPr>
            <p:spPr>
              <a:xfrm>
                <a:off x="5136096" y="775817"/>
                <a:ext cx="3482974" cy="2710392"/>
              </a:xfrm>
              <a:custGeom>
                <a:avLst/>
                <a:gdLst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67542 h 2880511"/>
                  <a:gd name="connsiteX1" fmla="*/ 2713546 w 3508643"/>
                  <a:gd name="connsiteY1" fmla="*/ 503575 h 2880511"/>
                  <a:gd name="connsiteX2" fmla="*/ 3331612 w 3508643"/>
                  <a:gd name="connsiteY2" fmla="*/ 1261342 h 2880511"/>
                  <a:gd name="connsiteX3" fmla="*/ 3496712 w 3508643"/>
                  <a:gd name="connsiteY3" fmla="*/ 2213842 h 2880511"/>
                  <a:gd name="connsiteX4" fmla="*/ 3073379 w 3508643"/>
                  <a:gd name="connsiteY4" fmla="*/ 2759942 h 2880511"/>
                  <a:gd name="connsiteX5" fmla="*/ 1883812 w 3508643"/>
                  <a:gd name="connsiteY5" fmla="*/ 2874242 h 2880511"/>
                  <a:gd name="connsiteX6" fmla="*/ 1003279 w 3508643"/>
                  <a:gd name="connsiteY6" fmla="*/ 2641409 h 2880511"/>
                  <a:gd name="connsiteX7" fmla="*/ 12679 w 3508643"/>
                  <a:gd name="connsiteY7" fmla="*/ 1968309 h 2880511"/>
                  <a:gd name="connsiteX8" fmla="*/ 1739879 w 3508643"/>
                  <a:gd name="connsiteY8" fmla="*/ 67542 h 2880511"/>
                  <a:gd name="connsiteX0" fmla="*/ 1739879 w 3508643"/>
                  <a:gd name="connsiteY0" fmla="*/ 79568 h 2892537"/>
                  <a:gd name="connsiteX1" fmla="*/ 2713546 w 3508643"/>
                  <a:gd name="connsiteY1" fmla="*/ 515601 h 2892537"/>
                  <a:gd name="connsiteX2" fmla="*/ 3331612 w 3508643"/>
                  <a:gd name="connsiteY2" fmla="*/ 1273368 h 2892537"/>
                  <a:gd name="connsiteX3" fmla="*/ 3496712 w 3508643"/>
                  <a:gd name="connsiteY3" fmla="*/ 2225868 h 2892537"/>
                  <a:gd name="connsiteX4" fmla="*/ 3073379 w 3508643"/>
                  <a:gd name="connsiteY4" fmla="*/ 2771968 h 2892537"/>
                  <a:gd name="connsiteX5" fmla="*/ 1883812 w 3508643"/>
                  <a:gd name="connsiteY5" fmla="*/ 2886268 h 2892537"/>
                  <a:gd name="connsiteX6" fmla="*/ 1003279 w 3508643"/>
                  <a:gd name="connsiteY6" fmla="*/ 2653435 h 2892537"/>
                  <a:gd name="connsiteX7" fmla="*/ 12679 w 3508643"/>
                  <a:gd name="connsiteY7" fmla="*/ 1980335 h 2892537"/>
                  <a:gd name="connsiteX8" fmla="*/ 1739879 w 3508643"/>
                  <a:gd name="connsiteY8" fmla="*/ 79568 h 2892537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36365 h 2849334"/>
                  <a:gd name="connsiteX1" fmla="*/ 2713546 w 3508643"/>
                  <a:gd name="connsiteY1" fmla="*/ 472398 h 2849334"/>
                  <a:gd name="connsiteX2" fmla="*/ 3331612 w 3508643"/>
                  <a:gd name="connsiteY2" fmla="*/ 1230165 h 2849334"/>
                  <a:gd name="connsiteX3" fmla="*/ 3496712 w 3508643"/>
                  <a:gd name="connsiteY3" fmla="*/ 2182665 h 2849334"/>
                  <a:gd name="connsiteX4" fmla="*/ 3073379 w 3508643"/>
                  <a:gd name="connsiteY4" fmla="*/ 2728765 h 2849334"/>
                  <a:gd name="connsiteX5" fmla="*/ 1883812 w 3508643"/>
                  <a:gd name="connsiteY5" fmla="*/ 2843065 h 2849334"/>
                  <a:gd name="connsiteX6" fmla="*/ 1003279 w 3508643"/>
                  <a:gd name="connsiteY6" fmla="*/ 2610232 h 2849334"/>
                  <a:gd name="connsiteX7" fmla="*/ 12679 w 3508643"/>
                  <a:gd name="connsiteY7" fmla="*/ 1937132 h 2849334"/>
                  <a:gd name="connsiteX8" fmla="*/ 1739879 w 3508643"/>
                  <a:gd name="connsiteY8" fmla="*/ 36365 h 2849334"/>
                  <a:gd name="connsiteX0" fmla="*/ 1739879 w 3508643"/>
                  <a:gd name="connsiteY0" fmla="*/ 0 h 2812969"/>
                  <a:gd name="connsiteX1" fmla="*/ 2713546 w 3508643"/>
                  <a:gd name="connsiteY1" fmla="*/ 436033 h 2812969"/>
                  <a:gd name="connsiteX2" fmla="*/ 3331612 w 3508643"/>
                  <a:gd name="connsiteY2" fmla="*/ 1193800 h 2812969"/>
                  <a:gd name="connsiteX3" fmla="*/ 3496712 w 3508643"/>
                  <a:gd name="connsiteY3" fmla="*/ 2146300 h 2812969"/>
                  <a:gd name="connsiteX4" fmla="*/ 3073379 w 3508643"/>
                  <a:gd name="connsiteY4" fmla="*/ 2692400 h 2812969"/>
                  <a:gd name="connsiteX5" fmla="*/ 1883812 w 3508643"/>
                  <a:gd name="connsiteY5" fmla="*/ 2806700 h 2812969"/>
                  <a:gd name="connsiteX6" fmla="*/ 1003279 w 3508643"/>
                  <a:gd name="connsiteY6" fmla="*/ 2573867 h 2812969"/>
                  <a:gd name="connsiteX7" fmla="*/ 12679 w 3508643"/>
                  <a:gd name="connsiteY7" fmla="*/ 1900767 h 2812969"/>
                  <a:gd name="connsiteX8" fmla="*/ 1739879 w 3508643"/>
                  <a:gd name="connsiteY8" fmla="*/ 0 h 2812969"/>
                  <a:gd name="connsiteX0" fmla="*/ 1739879 w 3508643"/>
                  <a:gd name="connsiteY0" fmla="*/ 114527 h 2927496"/>
                  <a:gd name="connsiteX1" fmla="*/ 2188612 w 3508643"/>
                  <a:gd name="connsiteY1" fmla="*/ 249993 h 2927496"/>
                  <a:gd name="connsiteX2" fmla="*/ 2713546 w 3508643"/>
                  <a:gd name="connsiteY2" fmla="*/ 550560 h 2927496"/>
                  <a:gd name="connsiteX3" fmla="*/ 3331612 w 3508643"/>
                  <a:gd name="connsiteY3" fmla="*/ 1308327 h 2927496"/>
                  <a:gd name="connsiteX4" fmla="*/ 3496712 w 3508643"/>
                  <a:gd name="connsiteY4" fmla="*/ 2260827 h 2927496"/>
                  <a:gd name="connsiteX5" fmla="*/ 3073379 w 3508643"/>
                  <a:gd name="connsiteY5" fmla="*/ 2806927 h 2927496"/>
                  <a:gd name="connsiteX6" fmla="*/ 1883812 w 3508643"/>
                  <a:gd name="connsiteY6" fmla="*/ 2921227 h 2927496"/>
                  <a:gd name="connsiteX7" fmla="*/ 1003279 w 3508643"/>
                  <a:gd name="connsiteY7" fmla="*/ 2688394 h 2927496"/>
                  <a:gd name="connsiteX8" fmla="*/ 12679 w 3508643"/>
                  <a:gd name="connsiteY8" fmla="*/ 2015294 h 2927496"/>
                  <a:gd name="connsiteX9" fmla="*/ 1739879 w 3508643"/>
                  <a:gd name="connsiteY9" fmla="*/ 114527 h 2927496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89223 h 3002192"/>
                  <a:gd name="connsiteX1" fmla="*/ 1985412 w 3508643"/>
                  <a:gd name="connsiteY1" fmla="*/ 83389 h 3002192"/>
                  <a:gd name="connsiteX2" fmla="*/ 2188612 w 3508643"/>
                  <a:gd name="connsiteY2" fmla="*/ 324689 h 3002192"/>
                  <a:gd name="connsiteX3" fmla="*/ 2713546 w 3508643"/>
                  <a:gd name="connsiteY3" fmla="*/ 625256 h 3002192"/>
                  <a:gd name="connsiteX4" fmla="*/ 3331612 w 3508643"/>
                  <a:gd name="connsiteY4" fmla="*/ 1383023 h 3002192"/>
                  <a:gd name="connsiteX5" fmla="*/ 3496712 w 3508643"/>
                  <a:gd name="connsiteY5" fmla="*/ 2335523 h 3002192"/>
                  <a:gd name="connsiteX6" fmla="*/ 3073379 w 3508643"/>
                  <a:gd name="connsiteY6" fmla="*/ 2881623 h 3002192"/>
                  <a:gd name="connsiteX7" fmla="*/ 1883812 w 3508643"/>
                  <a:gd name="connsiteY7" fmla="*/ 2995923 h 3002192"/>
                  <a:gd name="connsiteX8" fmla="*/ 1003279 w 3508643"/>
                  <a:gd name="connsiteY8" fmla="*/ 2763090 h 3002192"/>
                  <a:gd name="connsiteX9" fmla="*/ 12679 w 3508643"/>
                  <a:gd name="connsiteY9" fmla="*/ 2089990 h 3002192"/>
                  <a:gd name="connsiteX10" fmla="*/ 1739879 w 3508643"/>
                  <a:gd name="connsiteY10" fmla="*/ 189223 h 3002192"/>
                  <a:gd name="connsiteX0" fmla="*/ 1739879 w 3508643"/>
                  <a:gd name="connsiteY0" fmla="*/ 128115 h 2941084"/>
                  <a:gd name="connsiteX1" fmla="*/ 1960012 w 3508643"/>
                  <a:gd name="connsiteY1" fmla="*/ 183148 h 2941084"/>
                  <a:gd name="connsiteX2" fmla="*/ 2188612 w 3508643"/>
                  <a:gd name="connsiteY2" fmla="*/ 263581 h 2941084"/>
                  <a:gd name="connsiteX3" fmla="*/ 2713546 w 3508643"/>
                  <a:gd name="connsiteY3" fmla="*/ 564148 h 2941084"/>
                  <a:gd name="connsiteX4" fmla="*/ 3331612 w 3508643"/>
                  <a:gd name="connsiteY4" fmla="*/ 1321915 h 2941084"/>
                  <a:gd name="connsiteX5" fmla="*/ 3496712 w 3508643"/>
                  <a:gd name="connsiteY5" fmla="*/ 2274415 h 2941084"/>
                  <a:gd name="connsiteX6" fmla="*/ 3073379 w 3508643"/>
                  <a:gd name="connsiteY6" fmla="*/ 2820515 h 2941084"/>
                  <a:gd name="connsiteX7" fmla="*/ 1883812 w 3508643"/>
                  <a:gd name="connsiteY7" fmla="*/ 2934815 h 2941084"/>
                  <a:gd name="connsiteX8" fmla="*/ 1003279 w 3508643"/>
                  <a:gd name="connsiteY8" fmla="*/ 2701982 h 2941084"/>
                  <a:gd name="connsiteX9" fmla="*/ 12679 w 3508643"/>
                  <a:gd name="connsiteY9" fmla="*/ 2028882 h 2941084"/>
                  <a:gd name="connsiteX10" fmla="*/ 1739879 w 3508643"/>
                  <a:gd name="connsiteY10" fmla="*/ 128115 h 2941084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713546 w 3508643"/>
                  <a:gd name="connsiteY3" fmla="*/ 436033 h 2812969"/>
                  <a:gd name="connsiteX4" fmla="*/ 3331612 w 3508643"/>
                  <a:gd name="connsiteY4" fmla="*/ 1193800 h 2812969"/>
                  <a:gd name="connsiteX5" fmla="*/ 3496712 w 3508643"/>
                  <a:gd name="connsiteY5" fmla="*/ 2146300 h 2812969"/>
                  <a:gd name="connsiteX6" fmla="*/ 3073379 w 3508643"/>
                  <a:gd name="connsiteY6" fmla="*/ 2692400 h 2812969"/>
                  <a:gd name="connsiteX7" fmla="*/ 1883812 w 3508643"/>
                  <a:gd name="connsiteY7" fmla="*/ 2806700 h 2812969"/>
                  <a:gd name="connsiteX8" fmla="*/ 1003279 w 3508643"/>
                  <a:gd name="connsiteY8" fmla="*/ 2573867 h 2812969"/>
                  <a:gd name="connsiteX9" fmla="*/ 12679 w 3508643"/>
                  <a:gd name="connsiteY9" fmla="*/ 1900767 h 2812969"/>
                  <a:gd name="connsiteX10" fmla="*/ 1739879 w 3508643"/>
                  <a:gd name="connsiteY10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51079 w 3508643"/>
                  <a:gd name="connsiteY3" fmla="*/ 287866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739879 w 3508643"/>
                  <a:gd name="connsiteY0" fmla="*/ 0 h 2812969"/>
                  <a:gd name="connsiteX1" fmla="*/ 1960012 w 3508643"/>
                  <a:gd name="connsiteY1" fmla="*/ 55033 h 2812969"/>
                  <a:gd name="connsiteX2" fmla="*/ 2188612 w 3508643"/>
                  <a:gd name="connsiteY2" fmla="*/ 135466 h 2812969"/>
                  <a:gd name="connsiteX3" fmla="*/ 2468012 w 3508643"/>
                  <a:gd name="connsiteY3" fmla="*/ 270933 h 2812969"/>
                  <a:gd name="connsiteX4" fmla="*/ 2713546 w 3508643"/>
                  <a:gd name="connsiteY4" fmla="*/ 436033 h 2812969"/>
                  <a:gd name="connsiteX5" fmla="*/ 3331612 w 3508643"/>
                  <a:gd name="connsiteY5" fmla="*/ 1193800 h 2812969"/>
                  <a:gd name="connsiteX6" fmla="*/ 3496712 w 3508643"/>
                  <a:gd name="connsiteY6" fmla="*/ 2146300 h 2812969"/>
                  <a:gd name="connsiteX7" fmla="*/ 3073379 w 3508643"/>
                  <a:gd name="connsiteY7" fmla="*/ 2692400 h 2812969"/>
                  <a:gd name="connsiteX8" fmla="*/ 1883812 w 3508643"/>
                  <a:gd name="connsiteY8" fmla="*/ 2806700 h 2812969"/>
                  <a:gd name="connsiteX9" fmla="*/ 1003279 w 3508643"/>
                  <a:gd name="connsiteY9" fmla="*/ 2573867 h 2812969"/>
                  <a:gd name="connsiteX10" fmla="*/ 12679 w 3508643"/>
                  <a:gd name="connsiteY10" fmla="*/ 1900767 h 2812969"/>
                  <a:gd name="connsiteX11" fmla="*/ 1739879 w 3508643"/>
                  <a:gd name="connsiteY11" fmla="*/ 0 h 2812969"/>
                  <a:gd name="connsiteX0" fmla="*/ 1803409 w 3572173"/>
                  <a:gd name="connsiteY0" fmla="*/ 0 h 2812969"/>
                  <a:gd name="connsiteX1" fmla="*/ 2023542 w 3572173"/>
                  <a:gd name="connsiteY1" fmla="*/ 55033 h 2812969"/>
                  <a:gd name="connsiteX2" fmla="*/ 2252142 w 3572173"/>
                  <a:gd name="connsiteY2" fmla="*/ 135466 h 2812969"/>
                  <a:gd name="connsiteX3" fmla="*/ 2531542 w 3572173"/>
                  <a:gd name="connsiteY3" fmla="*/ 270933 h 2812969"/>
                  <a:gd name="connsiteX4" fmla="*/ 2777076 w 3572173"/>
                  <a:gd name="connsiteY4" fmla="*/ 436033 h 2812969"/>
                  <a:gd name="connsiteX5" fmla="*/ 3395142 w 3572173"/>
                  <a:gd name="connsiteY5" fmla="*/ 1193800 h 2812969"/>
                  <a:gd name="connsiteX6" fmla="*/ 3560242 w 3572173"/>
                  <a:gd name="connsiteY6" fmla="*/ 2146300 h 2812969"/>
                  <a:gd name="connsiteX7" fmla="*/ 3136909 w 3572173"/>
                  <a:gd name="connsiteY7" fmla="*/ 2692400 h 2812969"/>
                  <a:gd name="connsiteX8" fmla="*/ 1947342 w 3572173"/>
                  <a:gd name="connsiteY8" fmla="*/ 2806700 h 2812969"/>
                  <a:gd name="connsiteX9" fmla="*/ 1066809 w 3572173"/>
                  <a:gd name="connsiteY9" fmla="*/ 2573867 h 2812969"/>
                  <a:gd name="connsiteX10" fmla="*/ 381009 w 3572173"/>
                  <a:gd name="connsiteY10" fmla="*/ 2332566 h 2812969"/>
                  <a:gd name="connsiteX11" fmla="*/ 76209 w 3572173"/>
                  <a:gd name="connsiteY11" fmla="*/ 1900767 h 2812969"/>
                  <a:gd name="connsiteX12" fmla="*/ 1803409 w 3572173"/>
                  <a:gd name="connsiteY12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467281 w 3658445"/>
                  <a:gd name="connsiteY10" fmla="*/ 2332566 h 2812969"/>
                  <a:gd name="connsiteX11" fmla="*/ 107448 w 3658445"/>
                  <a:gd name="connsiteY11" fmla="*/ 2158999 h 2812969"/>
                  <a:gd name="connsiteX12" fmla="*/ 162481 w 3658445"/>
                  <a:gd name="connsiteY12" fmla="*/ 1900767 h 2812969"/>
                  <a:gd name="connsiteX13" fmla="*/ 1889681 w 3658445"/>
                  <a:gd name="connsiteY13" fmla="*/ 0 h 2812969"/>
                  <a:gd name="connsiteX0" fmla="*/ 1889681 w 3658445"/>
                  <a:gd name="connsiteY0" fmla="*/ 0 h 2812969"/>
                  <a:gd name="connsiteX1" fmla="*/ 2109814 w 3658445"/>
                  <a:gd name="connsiteY1" fmla="*/ 55033 h 2812969"/>
                  <a:gd name="connsiteX2" fmla="*/ 2338414 w 3658445"/>
                  <a:gd name="connsiteY2" fmla="*/ 135466 h 2812969"/>
                  <a:gd name="connsiteX3" fmla="*/ 2617814 w 3658445"/>
                  <a:gd name="connsiteY3" fmla="*/ 270933 h 2812969"/>
                  <a:gd name="connsiteX4" fmla="*/ 2863348 w 3658445"/>
                  <a:gd name="connsiteY4" fmla="*/ 436033 h 2812969"/>
                  <a:gd name="connsiteX5" fmla="*/ 3481414 w 3658445"/>
                  <a:gd name="connsiteY5" fmla="*/ 1193800 h 2812969"/>
                  <a:gd name="connsiteX6" fmla="*/ 3646514 w 3658445"/>
                  <a:gd name="connsiteY6" fmla="*/ 2146300 h 2812969"/>
                  <a:gd name="connsiteX7" fmla="*/ 3223181 w 3658445"/>
                  <a:gd name="connsiteY7" fmla="*/ 2692400 h 2812969"/>
                  <a:gd name="connsiteX8" fmla="*/ 2033614 w 3658445"/>
                  <a:gd name="connsiteY8" fmla="*/ 2806700 h 2812969"/>
                  <a:gd name="connsiteX9" fmla="*/ 1153081 w 3658445"/>
                  <a:gd name="connsiteY9" fmla="*/ 2573867 h 2812969"/>
                  <a:gd name="connsiteX10" fmla="*/ 759381 w 3658445"/>
                  <a:gd name="connsiteY10" fmla="*/ 2446866 h 2812969"/>
                  <a:gd name="connsiteX11" fmla="*/ 467281 w 3658445"/>
                  <a:gd name="connsiteY11" fmla="*/ 2332566 h 2812969"/>
                  <a:gd name="connsiteX12" fmla="*/ 107448 w 3658445"/>
                  <a:gd name="connsiteY12" fmla="*/ 2158999 h 2812969"/>
                  <a:gd name="connsiteX13" fmla="*/ 162481 w 3658445"/>
                  <a:gd name="connsiteY13" fmla="*/ 1900767 h 2812969"/>
                  <a:gd name="connsiteX14" fmla="*/ 1889681 w 3658445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07479 w 3598643"/>
                  <a:gd name="connsiteY11" fmla="*/ 2332566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699579 w 3598643"/>
                  <a:gd name="connsiteY10" fmla="*/ 2446866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829879 w 3598643"/>
                  <a:gd name="connsiteY0" fmla="*/ 0 h 2812969"/>
                  <a:gd name="connsiteX1" fmla="*/ 2050012 w 3598643"/>
                  <a:gd name="connsiteY1" fmla="*/ 55033 h 2812969"/>
                  <a:gd name="connsiteX2" fmla="*/ 2278612 w 3598643"/>
                  <a:gd name="connsiteY2" fmla="*/ 135466 h 2812969"/>
                  <a:gd name="connsiteX3" fmla="*/ 2558012 w 3598643"/>
                  <a:gd name="connsiteY3" fmla="*/ 270933 h 2812969"/>
                  <a:gd name="connsiteX4" fmla="*/ 2803546 w 3598643"/>
                  <a:gd name="connsiteY4" fmla="*/ 436033 h 2812969"/>
                  <a:gd name="connsiteX5" fmla="*/ 3421612 w 3598643"/>
                  <a:gd name="connsiteY5" fmla="*/ 1193800 h 2812969"/>
                  <a:gd name="connsiteX6" fmla="*/ 3586712 w 3598643"/>
                  <a:gd name="connsiteY6" fmla="*/ 2146300 h 2812969"/>
                  <a:gd name="connsiteX7" fmla="*/ 3163379 w 3598643"/>
                  <a:gd name="connsiteY7" fmla="*/ 2692400 h 2812969"/>
                  <a:gd name="connsiteX8" fmla="*/ 1973812 w 3598643"/>
                  <a:gd name="connsiteY8" fmla="*/ 2806700 h 2812969"/>
                  <a:gd name="connsiteX9" fmla="*/ 1093279 w 3598643"/>
                  <a:gd name="connsiteY9" fmla="*/ 2573867 h 2812969"/>
                  <a:gd name="connsiteX10" fmla="*/ 724979 w 3598643"/>
                  <a:gd name="connsiteY10" fmla="*/ 2417233 h 2812969"/>
                  <a:gd name="connsiteX11" fmla="*/ 462512 w 3598643"/>
                  <a:gd name="connsiteY11" fmla="*/ 2277533 h 2812969"/>
                  <a:gd name="connsiteX12" fmla="*/ 221213 w 3598643"/>
                  <a:gd name="connsiteY12" fmla="*/ 2091265 h 2812969"/>
                  <a:gd name="connsiteX13" fmla="*/ 102679 w 3598643"/>
                  <a:gd name="connsiteY13" fmla="*/ 1900767 h 2812969"/>
                  <a:gd name="connsiteX14" fmla="*/ 1829879 w 3598643"/>
                  <a:gd name="connsiteY14" fmla="*/ 0 h 2812969"/>
                  <a:gd name="connsiteX0" fmla="*/ 1727200 w 3495964"/>
                  <a:gd name="connsiteY0" fmla="*/ 0 h 2812969"/>
                  <a:gd name="connsiteX1" fmla="*/ 1947333 w 3495964"/>
                  <a:gd name="connsiteY1" fmla="*/ 55033 h 2812969"/>
                  <a:gd name="connsiteX2" fmla="*/ 2175933 w 3495964"/>
                  <a:gd name="connsiteY2" fmla="*/ 135466 h 2812969"/>
                  <a:gd name="connsiteX3" fmla="*/ 2455333 w 3495964"/>
                  <a:gd name="connsiteY3" fmla="*/ 270933 h 2812969"/>
                  <a:gd name="connsiteX4" fmla="*/ 2700867 w 3495964"/>
                  <a:gd name="connsiteY4" fmla="*/ 436033 h 2812969"/>
                  <a:gd name="connsiteX5" fmla="*/ 3318933 w 3495964"/>
                  <a:gd name="connsiteY5" fmla="*/ 1193800 h 2812969"/>
                  <a:gd name="connsiteX6" fmla="*/ 3484033 w 3495964"/>
                  <a:gd name="connsiteY6" fmla="*/ 2146300 h 2812969"/>
                  <a:gd name="connsiteX7" fmla="*/ 3060700 w 3495964"/>
                  <a:gd name="connsiteY7" fmla="*/ 2692400 h 2812969"/>
                  <a:gd name="connsiteX8" fmla="*/ 1871133 w 3495964"/>
                  <a:gd name="connsiteY8" fmla="*/ 2806700 h 2812969"/>
                  <a:gd name="connsiteX9" fmla="*/ 990600 w 3495964"/>
                  <a:gd name="connsiteY9" fmla="*/ 2573867 h 2812969"/>
                  <a:gd name="connsiteX10" fmla="*/ 622300 w 3495964"/>
                  <a:gd name="connsiteY10" fmla="*/ 2417233 h 2812969"/>
                  <a:gd name="connsiteX11" fmla="*/ 359833 w 3495964"/>
                  <a:gd name="connsiteY11" fmla="*/ 2277533 h 2812969"/>
                  <a:gd name="connsiteX12" fmla="*/ 118534 w 3495964"/>
                  <a:gd name="connsiteY12" fmla="*/ 2091265 h 2812969"/>
                  <a:gd name="connsiteX13" fmla="*/ 0 w 3495964"/>
                  <a:gd name="connsiteY13" fmla="*/ 1900767 h 2812969"/>
                  <a:gd name="connsiteX14" fmla="*/ 1727200 w 349596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450093 w 3586224"/>
                  <a:gd name="connsiteY11" fmla="*/ 2277533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12560 w 3586224"/>
                  <a:gd name="connsiteY10" fmla="*/ 2417233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2969"/>
                  <a:gd name="connsiteX1" fmla="*/ 2037593 w 3586224"/>
                  <a:gd name="connsiteY1" fmla="*/ 55033 h 2812969"/>
                  <a:gd name="connsiteX2" fmla="*/ 2266193 w 3586224"/>
                  <a:gd name="connsiteY2" fmla="*/ 135466 h 2812969"/>
                  <a:gd name="connsiteX3" fmla="*/ 2545593 w 3586224"/>
                  <a:gd name="connsiteY3" fmla="*/ 270933 h 2812969"/>
                  <a:gd name="connsiteX4" fmla="*/ 2791127 w 3586224"/>
                  <a:gd name="connsiteY4" fmla="*/ 436033 h 2812969"/>
                  <a:gd name="connsiteX5" fmla="*/ 3409193 w 3586224"/>
                  <a:gd name="connsiteY5" fmla="*/ 1193800 h 2812969"/>
                  <a:gd name="connsiteX6" fmla="*/ 3574293 w 3586224"/>
                  <a:gd name="connsiteY6" fmla="*/ 2146300 h 2812969"/>
                  <a:gd name="connsiteX7" fmla="*/ 3150960 w 3586224"/>
                  <a:gd name="connsiteY7" fmla="*/ 2692400 h 2812969"/>
                  <a:gd name="connsiteX8" fmla="*/ 1961393 w 3586224"/>
                  <a:gd name="connsiteY8" fmla="*/ 2806700 h 2812969"/>
                  <a:gd name="connsiteX9" fmla="*/ 1080860 w 3586224"/>
                  <a:gd name="connsiteY9" fmla="*/ 2573867 h 2812969"/>
                  <a:gd name="connsiteX10" fmla="*/ 771827 w 3586224"/>
                  <a:gd name="connsiteY10" fmla="*/ 2349500 h 2812969"/>
                  <a:gd name="connsiteX11" fmla="*/ 500893 w 3586224"/>
                  <a:gd name="connsiteY11" fmla="*/ 2218266 h 2812969"/>
                  <a:gd name="connsiteX12" fmla="*/ 263828 w 3586224"/>
                  <a:gd name="connsiteY12" fmla="*/ 2053165 h 2812969"/>
                  <a:gd name="connsiteX13" fmla="*/ 90260 w 3586224"/>
                  <a:gd name="connsiteY13" fmla="*/ 1900767 h 2812969"/>
                  <a:gd name="connsiteX14" fmla="*/ 1817460 w 3586224"/>
                  <a:gd name="connsiteY14" fmla="*/ 0 h 2812969"/>
                  <a:gd name="connsiteX0" fmla="*/ 1817460 w 3586224"/>
                  <a:gd name="connsiteY0" fmla="*/ 0 h 2817203"/>
                  <a:gd name="connsiteX1" fmla="*/ 2037593 w 3586224"/>
                  <a:gd name="connsiteY1" fmla="*/ 55033 h 2817203"/>
                  <a:gd name="connsiteX2" fmla="*/ 2266193 w 3586224"/>
                  <a:gd name="connsiteY2" fmla="*/ 135466 h 2817203"/>
                  <a:gd name="connsiteX3" fmla="*/ 2545593 w 3586224"/>
                  <a:gd name="connsiteY3" fmla="*/ 270933 h 2817203"/>
                  <a:gd name="connsiteX4" fmla="*/ 2791127 w 3586224"/>
                  <a:gd name="connsiteY4" fmla="*/ 436033 h 2817203"/>
                  <a:gd name="connsiteX5" fmla="*/ 3409193 w 3586224"/>
                  <a:gd name="connsiteY5" fmla="*/ 1193800 h 2817203"/>
                  <a:gd name="connsiteX6" fmla="*/ 3574293 w 3586224"/>
                  <a:gd name="connsiteY6" fmla="*/ 2146300 h 2817203"/>
                  <a:gd name="connsiteX7" fmla="*/ 3150960 w 3586224"/>
                  <a:gd name="connsiteY7" fmla="*/ 2692400 h 2817203"/>
                  <a:gd name="connsiteX8" fmla="*/ 1961393 w 3586224"/>
                  <a:gd name="connsiteY8" fmla="*/ 2806700 h 2817203"/>
                  <a:gd name="connsiteX9" fmla="*/ 1123193 w 3586224"/>
                  <a:gd name="connsiteY9" fmla="*/ 2510367 h 2817203"/>
                  <a:gd name="connsiteX10" fmla="*/ 771827 w 3586224"/>
                  <a:gd name="connsiteY10" fmla="*/ 2349500 h 2817203"/>
                  <a:gd name="connsiteX11" fmla="*/ 500893 w 3586224"/>
                  <a:gd name="connsiteY11" fmla="*/ 2218266 h 2817203"/>
                  <a:gd name="connsiteX12" fmla="*/ 263828 w 3586224"/>
                  <a:gd name="connsiteY12" fmla="*/ 2053165 h 2817203"/>
                  <a:gd name="connsiteX13" fmla="*/ 90260 w 3586224"/>
                  <a:gd name="connsiteY13" fmla="*/ 1900767 h 2817203"/>
                  <a:gd name="connsiteX14" fmla="*/ 1817460 w 358622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7203"/>
                  <a:gd name="connsiteX1" fmla="*/ 1947333 w 3495964"/>
                  <a:gd name="connsiteY1" fmla="*/ 55033 h 2817203"/>
                  <a:gd name="connsiteX2" fmla="*/ 2175933 w 3495964"/>
                  <a:gd name="connsiteY2" fmla="*/ 135466 h 2817203"/>
                  <a:gd name="connsiteX3" fmla="*/ 2455333 w 3495964"/>
                  <a:gd name="connsiteY3" fmla="*/ 270933 h 2817203"/>
                  <a:gd name="connsiteX4" fmla="*/ 2700867 w 3495964"/>
                  <a:gd name="connsiteY4" fmla="*/ 436033 h 2817203"/>
                  <a:gd name="connsiteX5" fmla="*/ 3318933 w 3495964"/>
                  <a:gd name="connsiteY5" fmla="*/ 1193800 h 2817203"/>
                  <a:gd name="connsiteX6" fmla="*/ 3484033 w 3495964"/>
                  <a:gd name="connsiteY6" fmla="*/ 2146300 h 2817203"/>
                  <a:gd name="connsiteX7" fmla="*/ 3060700 w 3495964"/>
                  <a:gd name="connsiteY7" fmla="*/ 2692400 h 2817203"/>
                  <a:gd name="connsiteX8" fmla="*/ 1871133 w 3495964"/>
                  <a:gd name="connsiteY8" fmla="*/ 2806700 h 2817203"/>
                  <a:gd name="connsiteX9" fmla="*/ 1032933 w 3495964"/>
                  <a:gd name="connsiteY9" fmla="*/ 2510367 h 2817203"/>
                  <a:gd name="connsiteX10" fmla="*/ 681567 w 3495964"/>
                  <a:gd name="connsiteY10" fmla="*/ 2349500 h 2817203"/>
                  <a:gd name="connsiteX11" fmla="*/ 410633 w 3495964"/>
                  <a:gd name="connsiteY11" fmla="*/ 2218266 h 2817203"/>
                  <a:gd name="connsiteX12" fmla="*/ 173568 w 3495964"/>
                  <a:gd name="connsiteY12" fmla="*/ 2053165 h 2817203"/>
                  <a:gd name="connsiteX13" fmla="*/ 0 w 3495964"/>
                  <a:gd name="connsiteY13" fmla="*/ 1900767 h 2817203"/>
                  <a:gd name="connsiteX14" fmla="*/ 1727200 w 3495964"/>
                  <a:gd name="connsiteY14" fmla="*/ 0 h 2817203"/>
                  <a:gd name="connsiteX0" fmla="*/ 1727200 w 3495964"/>
                  <a:gd name="connsiteY0" fmla="*/ 0 h 2810052"/>
                  <a:gd name="connsiteX1" fmla="*/ 1947333 w 3495964"/>
                  <a:gd name="connsiteY1" fmla="*/ 55033 h 2810052"/>
                  <a:gd name="connsiteX2" fmla="*/ 2175933 w 3495964"/>
                  <a:gd name="connsiteY2" fmla="*/ 135466 h 2810052"/>
                  <a:gd name="connsiteX3" fmla="*/ 2455333 w 3495964"/>
                  <a:gd name="connsiteY3" fmla="*/ 270933 h 2810052"/>
                  <a:gd name="connsiteX4" fmla="*/ 2700867 w 3495964"/>
                  <a:gd name="connsiteY4" fmla="*/ 436033 h 2810052"/>
                  <a:gd name="connsiteX5" fmla="*/ 3318933 w 3495964"/>
                  <a:gd name="connsiteY5" fmla="*/ 1193800 h 2810052"/>
                  <a:gd name="connsiteX6" fmla="*/ 3484033 w 3495964"/>
                  <a:gd name="connsiteY6" fmla="*/ 2146300 h 2810052"/>
                  <a:gd name="connsiteX7" fmla="*/ 3060700 w 3495964"/>
                  <a:gd name="connsiteY7" fmla="*/ 2692400 h 2810052"/>
                  <a:gd name="connsiteX8" fmla="*/ 1871133 w 3495964"/>
                  <a:gd name="connsiteY8" fmla="*/ 2806700 h 2810052"/>
                  <a:gd name="connsiteX9" fmla="*/ 1308099 w 3495964"/>
                  <a:gd name="connsiteY9" fmla="*/ 2620432 h 2810052"/>
                  <a:gd name="connsiteX10" fmla="*/ 1032933 w 3495964"/>
                  <a:gd name="connsiteY10" fmla="*/ 2510367 h 2810052"/>
                  <a:gd name="connsiteX11" fmla="*/ 681567 w 3495964"/>
                  <a:gd name="connsiteY11" fmla="*/ 2349500 h 2810052"/>
                  <a:gd name="connsiteX12" fmla="*/ 410633 w 3495964"/>
                  <a:gd name="connsiteY12" fmla="*/ 2218266 h 2810052"/>
                  <a:gd name="connsiteX13" fmla="*/ 173568 w 3495964"/>
                  <a:gd name="connsiteY13" fmla="*/ 2053165 h 2810052"/>
                  <a:gd name="connsiteX14" fmla="*/ 0 w 3495964"/>
                  <a:gd name="connsiteY14" fmla="*/ 1900767 h 2810052"/>
                  <a:gd name="connsiteX15" fmla="*/ 1727200 w 3495964"/>
                  <a:gd name="connsiteY15" fmla="*/ 0 h 2810052"/>
                  <a:gd name="connsiteX0" fmla="*/ 1727200 w 3495964"/>
                  <a:gd name="connsiteY0" fmla="*/ 0 h 2808849"/>
                  <a:gd name="connsiteX1" fmla="*/ 1947333 w 3495964"/>
                  <a:gd name="connsiteY1" fmla="*/ 55033 h 2808849"/>
                  <a:gd name="connsiteX2" fmla="*/ 2175933 w 3495964"/>
                  <a:gd name="connsiteY2" fmla="*/ 135466 h 2808849"/>
                  <a:gd name="connsiteX3" fmla="*/ 2455333 w 3495964"/>
                  <a:gd name="connsiteY3" fmla="*/ 270933 h 2808849"/>
                  <a:gd name="connsiteX4" fmla="*/ 2700867 w 3495964"/>
                  <a:gd name="connsiteY4" fmla="*/ 436033 h 2808849"/>
                  <a:gd name="connsiteX5" fmla="*/ 3318933 w 3495964"/>
                  <a:gd name="connsiteY5" fmla="*/ 1193800 h 2808849"/>
                  <a:gd name="connsiteX6" fmla="*/ 3484033 w 3495964"/>
                  <a:gd name="connsiteY6" fmla="*/ 2146300 h 2808849"/>
                  <a:gd name="connsiteX7" fmla="*/ 3060700 w 3495964"/>
                  <a:gd name="connsiteY7" fmla="*/ 2692400 h 2808849"/>
                  <a:gd name="connsiteX8" fmla="*/ 1871133 w 3495964"/>
                  <a:gd name="connsiteY8" fmla="*/ 2806700 h 2808849"/>
                  <a:gd name="connsiteX9" fmla="*/ 1625599 w 3495964"/>
                  <a:gd name="connsiteY9" fmla="*/ 2755899 h 2808849"/>
                  <a:gd name="connsiteX10" fmla="*/ 1308099 w 3495964"/>
                  <a:gd name="connsiteY10" fmla="*/ 2620432 h 2808849"/>
                  <a:gd name="connsiteX11" fmla="*/ 1032933 w 3495964"/>
                  <a:gd name="connsiteY11" fmla="*/ 2510367 h 2808849"/>
                  <a:gd name="connsiteX12" fmla="*/ 681567 w 3495964"/>
                  <a:gd name="connsiteY12" fmla="*/ 2349500 h 2808849"/>
                  <a:gd name="connsiteX13" fmla="*/ 410633 w 3495964"/>
                  <a:gd name="connsiteY13" fmla="*/ 2218266 h 2808849"/>
                  <a:gd name="connsiteX14" fmla="*/ 173568 w 3495964"/>
                  <a:gd name="connsiteY14" fmla="*/ 2053165 h 2808849"/>
                  <a:gd name="connsiteX15" fmla="*/ 0 w 3495964"/>
                  <a:gd name="connsiteY15" fmla="*/ 1900767 h 2808849"/>
                  <a:gd name="connsiteX16" fmla="*/ 1727200 w 3495964"/>
                  <a:gd name="connsiteY16" fmla="*/ 0 h 2808849"/>
                  <a:gd name="connsiteX0" fmla="*/ 1727200 w 3495964"/>
                  <a:gd name="connsiteY0" fmla="*/ 0 h 2807398"/>
                  <a:gd name="connsiteX1" fmla="*/ 1947333 w 3495964"/>
                  <a:gd name="connsiteY1" fmla="*/ 55033 h 2807398"/>
                  <a:gd name="connsiteX2" fmla="*/ 2175933 w 3495964"/>
                  <a:gd name="connsiteY2" fmla="*/ 135466 h 2807398"/>
                  <a:gd name="connsiteX3" fmla="*/ 2455333 w 3495964"/>
                  <a:gd name="connsiteY3" fmla="*/ 270933 h 2807398"/>
                  <a:gd name="connsiteX4" fmla="*/ 2700867 w 3495964"/>
                  <a:gd name="connsiteY4" fmla="*/ 436033 h 2807398"/>
                  <a:gd name="connsiteX5" fmla="*/ 3318933 w 3495964"/>
                  <a:gd name="connsiteY5" fmla="*/ 1193800 h 2807398"/>
                  <a:gd name="connsiteX6" fmla="*/ 3484033 w 3495964"/>
                  <a:gd name="connsiteY6" fmla="*/ 2146300 h 2807398"/>
                  <a:gd name="connsiteX7" fmla="*/ 3060700 w 3495964"/>
                  <a:gd name="connsiteY7" fmla="*/ 2692400 h 2807398"/>
                  <a:gd name="connsiteX8" fmla="*/ 1871133 w 3495964"/>
                  <a:gd name="connsiteY8" fmla="*/ 2806700 h 2807398"/>
                  <a:gd name="connsiteX9" fmla="*/ 1629832 w 3495964"/>
                  <a:gd name="connsiteY9" fmla="*/ 2734733 h 2807398"/>
                  <a:gd name="connsiteX10" fmla="*/ 1308099 w 3495964"/>
                  <a:gd name="connsiteY10" fmla="*/ 2620432 h 2807398"/>
                  <a:gd name="connsiteX11" fmla="*/ 1032933 w 3495964"/>
                  <a:gd name="connsiteY11" fmla="*/ 2510367 h 2807398"/>
                  <a:gd name="connsiteX12" fmla="*/ 681567 w 3495964"/>
                  <a:gd name="connsiteY12" fmla="*/ 2349500 h 2807398"/>
                  <a:gd name="connsiteX13" fmla="*/ 410633 w 3495964"/>
                  <a:gd name="connsiteY13" fmla="*/ 2218266 h 2807398"/>
                  <a:gd name="connsiteX14" fmla="*/ 173568 w 3495964"/>
                  <a:gd name="connsiteY14" fmla="*/ 2053165 h 2807398"/>
                  <a:gd name="connsiteX15" fmla="*/ 0 w 3495964"/>
                  <a:gd name="connsiteY15" fmla="*/ 1900767 h 2807398"/>
                  <a:gd name="connsiteX16" fmla="*/ 1727200 w 3495964"/>
                  <a:gd name="connsiteY16" fmla="*/ 0 h 2807398"/>
                  <a:gd name="connsiteX0" fmla="*/ 1727200 w 3495964"/>
                  <a:gd name="connsiteY0" fmla="*/ 0 h 2753371"/>
                  <a:gd name="connsiteX1" fmla="*/ 1947333 w 3495964"/>
                  <a:gd name="connsiteY1" fmla="*/ 55033 h 2753371"/>
                  <a:gd name="connsiteX2" fmla="*/ 2175933 w 3495964"/>
                  <a:gd name="connsiteY2" fmla="*/ 135466 h 2753371"/>
                  <a:gd name="connsiteX3" fmla="*/ 2455333 w 3495964"/>
                  <a:gd name="connsiteY3" fmla="*/ 270933 h 2753371"/>
                  <a:gd name="connsiteX4" fmla="*/ 2700867 w 3495964"/>
                  <a:gd name="connsiteY4" fmla="*/ 436033 h 2753371"/>
                  <a:gd name="connsiteX5" fmla="*/ 3318933 w 3495964"/>
                  <a:gd name="connsiteY5" fmla="*/ 1193800 h 2753371"/>
                  <a:gd name="connsiteX6" fmla="*/ 3484033 w 3495964"/>
                  <a:gd name="connsiteY6" fmla="*/ 2146300 h 2753371"/>
                  <a:gd name="connsiteX7" fmla="*/ 3060700 w 3495964"/>
                  <a:gd name="connsiteY7" fmla="*/ 2692400 h 2753371"/>
                  <a:gd name="connsiteX8" fmla="*/ 1904999 w 3495964"/>
                  <a:gd name="connsiteY8" fmla="*/ 2743200 h 2753371"/>
                  <a:gd name="connsiteX9" fmla="*/ 1629832 w 3495964"/>
                  <a:gd name="connsiteY9" fmla="*/ 2734733 h 2753371"/>
                  <a:gd name="connsiteX10" fmla="*/ 1308099 w 3495964"/>
                  <a:gd name="connsiteY10" fmla="*/ 2620432 h 2753371"/>
                  <a:gd name="connsiteX11" fmla="*/ 1032933 w 3495964"/>
                  <a:gd name="connsiteY11" fmla="*/ 2510367 h 2753371"/>
                  <a:gd name="connsiteX12" fmla="*/ 681567 w 3495964"/>
                  <a:gd name="connsiteY12" fmla="*/ 2349500 h 2753371"/>
                  <a:gd name="connsiteX13" fmla="*/ 410633 w 3495964"/>
                  <a:gd name="connsiteY13" fmla="*/ 2218266 h 2753371"/>
                  <a:gd name="connsiteX14" fmla="*/ 173568 w 3495964"/>
                  <a:gd name="connsiteY14" fmla="*/ 2053165 h 2753371"/>
                  <a:gd name="connsiteX15" fmla="*/ 0 w 3495964"/>
                  <a:gd name="connsiteY15" fmla="*/ 1900767 h 2753371"/>
                  <a:gd name="connsiteX16" fmla="*/ 1727200 w 3495964"/>
                  <a:gd name="connsiteY16" fmla="*/ 0 h 2753371"/>
                  <a:gd name="connsiteX0" fmla="*/ 1727200 w 3495964"/>
                  <a:gd name="connsiteY0" fmla="*/ 0 h 2760493"/>
                  <a:gd name="connsiteX1" fmla="*/ 1947333 w 3495964"/>
                  <a:gd name="connsiteY1" fmla="*/ 55033 h 2760493"/>
                  <a:gd name="connsiteX2" fmla="*/ 2175933 w 3495964"/>
                  <a:gd name="connsiteY2" fmla="*/ 135466 h 2760493"/>
                  <a:gd name="connsiteX3" fmla="*/ 2455333 w 3495964"/>
                  <a:gd name="connsiteY3" fmla="*/ 270933 h 2760493"/>
                  <a:gd name="connsiteX4" fmla="*/ 2700867 w 3495964"/>
                  <a:gd name="connsiteY4" fmla="*/ 436033 h 2760493"/>
                  <a:gd name="connsiteX5" fmla="*/ 3318933 w 3495964"/>
                  <a:gd name="connsiteY5" fmla="*/ 1193800 h 2760493"/>
                  <a:gd name="connsiteX6" fmla="*/ 3484033 w 3495964"/>
                  <a:gd name="connsiteY6" fmla="*/ 2146300 h 2760493"/>
                  <a:gd name="connsiteX7" fmla="*/ 3060700 w 3495964"/>
                  <a:gd name="connsiteY7" fmla="*/ 2692400 h 2760493"/>
                  <a:gd name="connsiteX8" fmla="*/ 1913466 w 3495964"/>
                  <a:gd name="connsiteY8" fmla="*/ 2755900 h 2760493"/>
                  <a:gd name="connsiteX9" fmla="*/ 1629832 w 3495964"/>
                  <a:gd name="connsiteY9" fmla="*/ 2734733 h 2760493"/>
                  <a:gd name="connsiteX10" fmla="*/ 1308099 w 3495964"/>
                  <a:gd name="connsiteY10" fmla="*/ 2620432 h 2760493"/>
                  <a:gd name="connsiteX11" fmla="*/ 1032933 w 3495964"/>
                  <a:gd name="connsiteY11" fmla="*/ 2510367 h 2760493"/>
                  <a:gd name="connsiteX12" fmla="*/ 681567 w 3495964"/>
                  <a:gd name="connsiteY12" fmla="*/ 2349500 h 2760493"/>
                  <a:gd name="connsiteX13" fmla="*/ 410633 w 3495964"/>
                  <a:gd name="connsiteY13" fmla="*/ 2218266 h 2760493"/>
                  <a:gd name="connsiteX14" fmla="*/ 173568 w 3495964"/>
                  <a:gd name="connsiteY14" fmla="*/ 2053165 h 2760493"/>
                  <a:gd name="connsiteX15" fmla="*/ 0 w 3495964"/>
                  <a:gd name="connsiteY15" fmla="*/ 1900767 h 2760493"/>
                  <a:gd name="connsiteX16" fmla="*/ 1727200 w 3495964"/>
                  <a:gd name="connsiteY16" fmla="*/ 0 h 2760493"/>
                  <a:gd name="connsiteX0" fmla="*/ 1727200 w 3495964"/>
                  <a:gd name="connsiteY0" fmla="*/ 0 h 2782598"/>
                  <a:gd name="connsiteX1" fmla="*/ 1947333 w 3495964"/>
                  <a:gd name="connsiteY1" fmla="*/ 55033 h 2782598"/>
                  <a:gd name="connsiteX2" fmla="*/ 2175933 w 3495964"/>
                  <a:gd name="connsiteY2" fmla="*/ 135466 h 2782598"/>
                  <a:gd name="connsiteX3" fmla="*/ 2455333 w 3495964"/>
                  <a:gd name="connsiteY3" fmla="*/ 270933 h 2782598"/>
                  <a:gd name="connsiteX4" fmla="*/ 2700867 w 3495964"/>
                  <a:gd name="connsiteY4" fmla="*/ 436033 h 2782598"/>
                  <a:gd name="connsiteX5" fmla="*/ 3318933 w 3495964"/>
                  <a:gd name="connsiteY5" fmla="*/ 1193800 h 2782598"/>
                  <a:gd name="connsiteX6" fmla="*/ 3484033 w 3495964"/>
                  <a:gd name="connsiteY6" fmla="*/ 2146300 h 2782598"/>
                  <a:gd name="connsiteX7" fmla="*/ 3060700 w 3495964"/>
                  <a:gd name="connsiteY7" fmla="*/ 2692400 h 2782598"/>
                  <a:gd name="connsiteX8" fmla="*/ 1917700 w 3495964"/>
                  <a:gd name="connsiteY8" fmla="*/ 2781300 h 2782598"/>
                  <a:gd name="connsiteX9" fmla="*/ 1629832 w 3495964"/>
                  <a:gd name="connsiteY9" fmla="*/ 2734733 h 2782598"/>
                  <a:gd name="connsiteX10" fmla="*/ 1308099 w 3495964"/>
                  <a:gd name="connsiteY10" fmla="*/ 2620432 h 2782598"/>
                  <a:gd name="connsiteX11" fmla="*/ 1032933 w 3495964"/>
                  <a:gd name="connsiteY11" fmla="*/ 2510367 h 2782598"/>
                  <a:gd name="connsiteX12" fmla="*/ 681567 w 3495964"/>
                  <a:gd name="connsiteY12" fmla="*/ 2349500 h 2782598"/>
                  <a:gd name="connsiteX13" fmla="*/ 410633 w 3495964"/>
                  <a:gd name="connsiteY13" fmla="*/ 2218266 h 2782598"/>
                  <a:gd name="connsiteX14" fmla="*/ 173568 w 3495964"/>
                  <a:gd name="connsiteY14" fmla="*/ 2053165 h 2782598"/>
                  <a:gd name="connsiteX15" fmla="*/ 0 w 3495964"/>
                  <a:gd name="connsiteY15" fmla="*/ 1900767 h 2782598"/>
                  <a:gd name="connsiteX16" fmla="*/ 1727200 w 3495964"/>
                  <a:gd name="connsiteY16" fmla="*/ 0 h 2782598"/>
                  <a:gd name="connsiteX0" fmla="*/ 1727200 w 3495964"/>
                  <a:gd name="connsiteY0" fmla="*/ 0 h 2788223"/>
                  <a:gd name="connsiteX1" fmla="*/ 1947333 w 3495964"/>
                  <a:gd name="connsiteY1" fmla="*/ 55033 h 2788223"/>
                  <a:gd name="connsiteX2" fmla="*/ 2175933 w 3495964"/>
                  <a:gd name="connsiteY2" fmla="*/ 135466 h 2788223"/>
                  <a:gd name="connsiteX3" fmla="*/ 2455333 w 3495964"/>
                  <a:gd name="connsiteY3" fmla="*/ 270933 h 2788223"/>
                  <a:gd name="connsiteX4" fmla="*/ 2700867 w 3495964"/>
                  <a:gd name="connsiteY4" fmla="*/ 436033 h 2788223"/>
                  <a:gd name="connsiteX5" fmla="*/ 3318933 w 3495964"/>
                  <a:gd name="connsiteY5" fmla="*/ 1193800 h 2788223"/>
                  <a:gd name="connsiteX6" fmla="*/ 3484033 w 3495964"/>
                  <a:gd name="connsiteY6" fmla="*/ 2146300 h 2788223"/>
                  <a:gd name="connsiteX7" fmla="*/ 3060700 w 3495964"/>
                  <a:gd name="connsiteY7" fmla="*/ 2692400 h 2788223"/>
                  <a:gd name="connsiteX8" fmla="*/ 1917700 w 3495964"/>
                  <a:gd name="connsiteY8" fmla="*/ 2781300 h 2788223"/>
                  <a:gd name="connsiteX9" fmla="*/ 2150532 w 3495964"/>
                  <a:gd name="connsiteY9" fmla="*/ 2777067 h 2788223"/>
                  <a:gd name="connsiteX10" fmla="*/ 1629832 w 3495964"/>
                  <a:gd name="connsiteY10" fmla="*/ 2734733 h 2788223"/>
                  <a:gd name="connsiteX11" fmla="*/ 1308099 w 3495964"/>
                  <a:gd name="connsiteY11" fmla="*/ 2620432 h 2788223"/>
                  <a:gd name="connsiteX12" fmla="*/ 1032933 w 3495964"/>
                  <a:gd name="connsiteY12" fmla="*/ 2510367 h 2788223"/>
                  <a:gd name="connsiteX13" fmla="*/ 681567 w 3495964"/>
                  <a:gd name="connsiteY13" fmla="*/ 2349500 h 2788223"/>
                  <a:gd name="connsiteX14" fmla="*/ 410633 w 3495964"/>
                  <a:gd name="connsiteY14" fmla="*/ 2218266 h 2788223"/>
                  <a:gd name="connsiteX15" fmla="*/ 173568 w 3495964"/>
                  <a:gd name="connsiteY15" fmla="*/ 2053165 h 2788223"/>
                  <a:gd name="connsiteX16" fmla="*/ 0 w 3495964"/>
                  <a:gd name="connsiteY16" fmla="*/ 1900767 h 2788223"/>
                  <a:gd name="connsiteX17" fmla="*/ 1727200 w 3495964"/>
                  <a:gd name="connsiteY17" fmla="*/ 0 h 2788223"/>
                  <a:gd name="connsiteX0" fmla="*/ 1727200 w 3495964"/>
                  <a:gd name="connsiteY0" fmla="*/ 0 h 2782966"/>
                  <a:gd name="connsiteX1" fmla="*/ 1947333 w 3495964"/>
                  <a:gd name="connsiteY1" fmla="*/ 55033 h 2782966"/>
                  <a:gd name="connsiteX2" fmla="*/ 2175933 w 3495964"/>
                  <a:gd name="connsiteY2" fmla="*/ 135466 h 2782966"/>
                  <a:gd name="connsiteX3" fmla="*/ 2455333 w 3495964"/>
                  <a:gd name="connsiteY3" fmla="*/ 270933 h 2782966"/>
                  <a:gd name="connsiteX4" fmla="*/ 2700867 w 3495964"/>
                  <a:gd name="connsiteY4" fmla="*/ 436033 h 2782966"/>
                  <a:gd name="connsiteX5" fmla="*/ 3318933 w 3495964"/>
                  <a:gd name="connsiteY5" fmla="*/ 1193800 h 2782966"/>
                  <a:gd name="connsiteX6" fmla="*/ 3484033 w 3495964"/>
                  <a:gd name="connsiteY6" fmla="*/ 2146300 h 2782966"/>
                  <a:gd name="connsiteX7" fmla="*/ 3060700 w 3495964"/>
                  <a:gd name="connsiteY7" fmla="*/ 2692400 h 2782966"/>
                  <a:gd name="connsiteX8" fmla="*/ 2311399 w 3495964"/>
                  <a:gd name="connsiteY8" fmla="*/ 2764367 h 2782966"/>
                  <a:gd name="connsiteX9" fmla="*/ 1917700 w 3495964"/>
                  <a:gd name="connsiteY9" fmla="*/ 2781300 h 2782966"/>
                  <a:gd name="connsiteX10" fmla="*/ 2150532 w 3495964"/>
                  <a:gd name="connsiteY10" fmla="*/ 2777067 h 2782966"/>
                  <a:gd name="connsiteX11" fmla="*/ 1629832 w 3495964"/>
                  <a:gd name="connsiteY11" fmla="*/ 2734733 h 2782966"/>
                  <a:gd name="connsiteX12" fmla="*/ 1308099 w 3495964"/>
                  <a:gd name="connsiteY12" fmla="*/ 2620432 h 2782966"/>
                  <a:gd name="connsiteX13" fmla="*/ 1032933 w 3495964"/>
                  <a:gd name="connsiteY13" fmla="*/ 2510367 h 2782966"/>
                  <a:gd name="connsiteX14" fmla="*/ 681567 w 3495964"/>
                  <a:gd name="connsiteY14" fmla="*/ 2349500 h 2782966"/>
                  <a:gd name="connsiteX15" fmla="*/ 410633 w 3495964"/>
                  <a:gd name="connsiteY15" fmla="*/ 2218266 h 2782966"/>
                  <a:gd name="connsiteX16" fmla="*/ 173568 w 3495964"/>
                  <a:gd name="connsiteY16" fmla="*/ 2053165 h 2782966"/>
                  <a:gd name="connsiteX17" fmla="*/ 0 w 3495964"/>
                  <a:gd name="connsiteY17" fmla="*/ 1900767 h 2782966"/>
                  <a:gd name="connsiteX18" fmla="*/ 1727200 w 3495964"/>
                  <a:gd name="connsiteY18" fmla="*/ 0 h 2782966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784962"/>
                  <a:gd name="connsiteX1" fmla="*/ 1947333 w 3495964"/>
                  <a:gd name="connsiteY1" fmla="*/ 55033 h 2784962"/>
                  <a:gd name="connsiteX2" fmla="*/ 2175933 w 3495964"/>
                  <a:gd name="connsiteY2" fmla="*/ 135466 h 2784962"/>
                  <a:gd name="connsiteX3" fmla="*/ 2455333 w 3495964"/>
                  <a:gd name="connsiteY3" fmla="*/ 270933 h 2784962"/>
                  <a:gd name="connsiteX4" fmla="*/ 2700867 w 3495964"/>
                  <a:gd name="connsiteY4" fmla="*/ 436033 h 2784962"/>
                  <a:gd name="connsiteX5" fmla="*/ 3318933 w 3495964"/>
                  <a:gd name="connsiteY5" fmla="*/ 1193800 h 2784962"/>
                  <a:gd name="connsiteX6" fmla="*/ 3484033 w 3495964"/>
                  <a:gd name="connsiteY6" fmla="*/ 2146300 h 2784962"/>
                  <a:gd name="connsiteX7" fmla="*/ 3060700 w 3495964"/>
                  <a:gd name="connsiteY7" fmla="*/ 2692400 h 2784962"/>
                  <a:gd name="connsiteX8" fmla="*/ 2324099 w 3495964"/>
                  <a:gd name="connsiteY8" fmla="*/ 2777067 h 2784962"/>
                  <a:gd name="connsiteX9" fmla="*/ 1917700 w 3495964"/>
                  <a:gd name="connsiteY9" fmla="*/ 2781300 h 2784962"/>
                  <a:gd name="connsiteX10" fmla="*/ 2150532 w 3495964"/>
                  <a:gd name="connsiteY10" fmla="*/ 2777067 h 2784962"/>
                  <a:gd name="connsiteX11" fmla="*/ 1629832 w 3495964"/>
                  <a:gd name="connsiteY11" fmla="*/ 2734733 h 2784962"/>
                  <a:gd name="connsiteX12" fmla="*/ 1308099 w 3495964"/>
                  <a:gd name="connsiteY12" fmla="*/ 2620432 h 2784962"/>
                  <a:gd name="connsiteX13" fmla="*/ 1032933 w 3495964"/>
                  <a:gd name="connsiteY13" fmla="*/ 2510367 h 2784962"/>
                  <a:gd name="connsiteX14" fmla="*/ 681567 w 3495964"/>
                  <a:gd name="connsiteY14" fmla="*/ 2349500 h 2784962"/>
                  <a:gd name="connsiteX15" fmla="*/ 410633 w 3495964"/>
                  <a:gd name="connsiteY15" fmla="*/ 2218266 h 2784962"/>
                  <a:gd name="connsiteX16" fmla="*/ 173568 w 3495964"/>
                  <a:gd name="connsiteY16" fmla="*/ 2053165 h 2784962"/>
                  <a:gd name="connsiteX17" fmla="*/ 0 w 3495964"/>
                  <a:gd name="connsiteY17" fmla="*/ 1900767 h 2784962"/>
                  <a:gd name="connsiteX18" fmla="*/ 1727200 w 3495964"/>
                  <a:gd name="connsiteY18" fmla="*/ 0 h 2784962"/>
                  <a:gd name="connsiteX0" fmla="*/ 1727200 w 3495964"/>
                  <a:gd name="connsiteY0" fmla="*/ 0 h 2805392"/>
                  <a:gd name="connsiteX1" fmla="*/ 1947333 w 3495964"/>
                  <a:gd name="connsiteY1" fmla="*/ 55033 h 2805392"/>
                  <a:gd name="connsiteX2" fmla="*/ 2175933 w 3495964"/>
                  <a:gd name="connsiteY2" fmla="*/ 135466 h 2805392"/>
                  <a:gd name="connsiteX3" fmla="*/ 2455333 w 3495964"/>
                  <a:gd name="connsiteY3" fmla="*/ 270933 h 2805392"/>
                  <a:gd name="connsiteX4" fmla="*/ 2700867 w 3495964"/>
                  <a:gd name="connsiteY4" fmla="*/ 436033 h 2805392"/>
                  <a:gd name="connsiteX5" fmla="*/ 3318933 w 3495964"/>
                  <a:gd name="connsiteY5" fmla="*/ 1193800 h 2805392"/>
                  <a:gd name="connsiteX6" fmla="*/ 3484033 w 3495964"/>
                  <a:gd name="connsiteY6" fmla="*/ 2146300 h 2805392"/>
                  <a:gd name="connsiteX7" fmla="*/ 3060700 w 3495964"/>
                  <a:gd name="connsiteY7" fmla="*/ 2692400 h 2805392"/>
                  <a:gd name="connsiteX8" fmla="*/ 2349499 w 3495964"/>
                  <a:gd name="connsiteY8" fmla="*/ 2802467 h 2805392"/>
                  <a:gd name="connsiteX9" fmla="*/ 2324099 w 3495964"/>
                  <a:gd name="connsiteY9" fmla="*/ 2777067 h 2805392"/>
                  <a:gd name="connsiteX10" fmla="*/ 1917700 w 3495964"/>
                  <a:gd name="connsiteY10" fmla="*/ 2781300 h 2805392"/>
                  <a:gd name="connsiteX11" fmla="*/ 2150532 w 3495964"/>
                  <a:gd name="connsiteY11" fmla="*/ 2777067 h 2805392"/>
                  <a:gd name="connsiteX12" fmla="*/ 1629832 w 3495964"/>
                  <a:gd name="connsiteY12" fmla="*/ 2734733 h 2805392"/>
                  <a:gd name="connsiteX13" fmla="*/ 1308099 w 3495964"/>
                  <a:gd name="connsiteY13" fmla="*/ 2620432 h 2805392"/>
                  <a:gd name="connsiteX14" fmla="*/ 1032933 w 3495964"/>
                  <a:gd name="connsiteY14" fmla="*/ 2510367 h 2805392"/>
                  <a:gd name="connsiteX15" fmla="*/ 681567 w 3495964"/>
                  <a:gd name="connsiteY15" fmla="*/ 2349500 h 2805392"/>
                  <a:gd name="connsiteX16" fmla="*/ 410633 w 3495964"/>
                  <a:gd name="connsiteY16" fmla="*/ 2218266 h 2805392"/>
                  <a:gd name="connsiteX17" fmla="*/ 173568 w 3495964"/>
                  <a:gd name="connsiteY17" fmla="*/ 2053165 h 2805392"/>
                  <a:gd name="connsiteX18" fmla="*/ 0 w 3495964"/>
                  <a:gd name="connsiteY18" fmla="*/ 1900767 h 2805392"/>
                  <a:gd name="connsiteX19" fmla="*/ 1727200 w 3495964"/>
                  <a:gd name="connsiteY19" fmla="*/ 0 h 2805392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455332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1424"/>
                  <a:gd name="connsiteX1" fmla="*/ 1947333 w 3495964"/>
                  <a:gd name="connsiteY1" fmla="*/ 55033 h 2801424"/>
                  <a:gd name="connsiteX2" fmla="*/ 2175933 w 3495964"/>
                  <a:gd name="connsiteY2" fmla="*/ 135466 h 2801424"/>
                  <a:gd name="connsiteX3" fmla="*/ 2455333 w 3495964"/>
                  <a:gd name="connsiteY3" fmla="*/ 270933 h 2801424"/>
                  <a:gd name="connsiteX4" fmla="*/ 2700867 w 3495964"/>
                  <a:gd name="connsiteY4" fmla="*/ 436033 h 2801424"/>
                  <a:gd name="connsiteX5" fmla="*/ 3318933 w 3495964"/>
                  <a:gd name="connsiteY5" fmla="*/ 1193800 h 2801424"/>
                  <a:gd name="connsiteX6" fmla="*/ 3484033 w 3495964"/>
                  <a:gd name="connsiteY6" fmla="*/ 2146300 h 2801424"/>
                  <a:gd name="connsiteX7" fmla="*/ 3060700 w 3495964"/>
                  <a:gd name="connsiteY7" fmla="*/ 2692400 h 2801424"/>
                  <a:gd name="connsiteX8" fmla="*/ 2552698 w 3495964"/>
                  <a:gd name="connsiteY8" fmla="*/ 2798234 h 2801424"/>
                  <a:gd name="connsiteX9" fmla="*/ 2324099 w 3495964"/>
                  <a:gd name="connsiteY9" fmla="*/ 2777067 h 2801424"/>
                  <a:gd name="connsiteX10" fmla="*/ 1917700 w 3495964"/>
                  <a:gd name="connsiteY10" fmla="*/ 2781300 h 2801424"/>
                  <a:gd name="connsiteX11" fmla="*/ 2150532 w 3495964"/>
                  <a:gd name="connsiteY11" fmla="*/ 2777067 h 2801424"/>
                  <a:gd name="connsiteX12" fmla="*/ 1629832 w 3495964"/>
                  <a:gd name="connsiteY12" fmla="*/ 2734733 h 2801424"/>
                  <a:gd name="connsiteX13" fmla="*/ 1308099 w 3495964"/>
                  <a:gd name="connsiteY13" fmla="*/ 2620432 h 2801424"/>
                  <a:gd name="connsiteX14" fmla="*/ 1032933 w 3495964"/>
                  <a:gd name="connsiteY14" fmla="*/ 2510367 h 2801424"/>
                  <a:gd name="connsiteX15" fmla="*/ 681567 w 3495964"/>
                  <a:gd name="connsiteY15" fmla="*/ 2349500 h 2801424"/>
                  <a:gd name="connsiteX16" fmla="*/ 410633 w 3495964"/>
                  <a:gd name="connsiteY16" fmla="*/ 2218266 h 2801424"/>
                  <a:gd name="connsiteX17" fmla="*/ 173568 w 3495964"/>
                  <a:gd name="connsiteY17" fmla="*/ 2053165 h 2801424"/>
                  <a:gd name="connsiteX18" fmla="*/ 0 w 3495964"/>
                  <a:gd name="connsiteY18" fmla="*/ 1900767 h 2801424"/>
                  <a:gd name="connsiteX19" fmla="*/ 1727200 w 3495964"/>
                  <a:gd name="connsiteY19" fmla="*/ 0 h 2801424"/>
                  <a:gd name="connsiteX0" fmla="*/ 1727200 w 3495964"/>
                  <a:gd name="connsiteY0" fmla="*/ 0 h 2804840"/>
                  <a:gd name="connsiteX1" fmla="*/ 1947333 w 3495964"/>
                  <a:gd name="connsiteY1" fmla="*/ 55033 h 2804840"/>
                  <a:gd name="connsiteX2" fmla="*/ 2175933 w 3495964"/>
                  <a:gd name="connsiteY2" fmla="*/ 135466 h 2804840"/>
                  <a:gd name="connsiteX3" fmla="*/ 2455333 w 3495964"/>
                  <a:gd name="connsiteY3" fmla="*/ 270933 h 2804840"/>
                  <a:gd name="connsiteX4" fmla="*/ 2700867 w 3495964"/>
                  <a:gd name="connsiteY4" fmla="*/ 436033 h 2804840"/>
                  <a:gd name="connsiteX5" fmla="*/ 3318933 w 3495964"/>
                  <a:gd name="connsiteY5" fmla="*/ 1193800 h 2804840"/>
                  <a:gd name="connsiteX6" fmla="*/ 3484033 w 3495964"/>
                  <a:gd name="connsiteY6" fmla="*/ 2146300 h 2804840"/>
                  <a:gd name="connsiteX7" fmla="*/ 3060700 w 3495964"/>
                  <a:gd name="connsiteY7" fmla="*/ 2692400 h 2804840"/>
                  <a:gd name="connsiteX8" fmla="*/ 2552698 w 3495964"/>
                  <a:gd name="connsiteY8" fmla="*/ 2798234 h 2804840"/>
                  <a:gd name="connsiteX9" fmla="*/ 2341032 w 3495964"/>
                  <a:gd name="connsiteY9" fmla="*/ 2794000 h 2804840"/>
                  <a:gd name="connsiteX10" fmla="*/ 2324099 w 3495964"/>
                  <a:gd name="connsiteY10" fmla="*/ 2777067 h 2804840"/>
                  <a:gd name="connsiteX11" fmla="*/ 1917700 w 3495964"/>
                  <a:gd name="connsiteY11" fmla="*/ 2781300 h 2804840"/>
                  <a:gd name="connsiteX12" fmla="*/ 2150532 w 3495964"/>
                  <a:gd name="connsiteY12" fmla="*/ 2777067 h 2804840"/>
                  <a:gd name="connsiteX13" fmla="*/ 1629832 w 3495964"/>
                  <a:gd name="connsiteY13" fmla="*/ 2734733 h 2804840"/>
                  <a:gd name="connsiteX14" fmla="*/ 1308099 w 3495964"/>
                  <a:gd name="connsiteY14" fmla="*/ 2620432 h 2804840"/>
                  <a:gd name="connsiteX15" fmla="*/ 1032933 w 3495964"/>
                  <a:gd name="connsiteY15" fmla="*/ 2510367 h 2804840"/>
                  <a:gd name="connsiteX16" fmla="*/ 681567 w 3495964"/>
                  <a:gd name="connsiteY16" fmla="*/ 2349500 h 2804840"/>
                  <a:gd name="connsiteX17" fmla="*/ 410633 w 3495964"/>
                  <a:gd name="connsiteY17" fmla="*/ 2218266 h 2804840"/>
                  <a:gd name="connsiteX18" fmla="*/ 173568 w 3495964"/>
                  <a:gd name="connsiteY18" fmla="*/ 2053165 h 2804840"/>
                  <a:gd name="connsiteX19" fmla="*/ 0 w 3495964"/>
                  <a:gd name="connsiteY19" fmla="*/ 1900767 h 2804840"/>
                  <a:gd name="connsiteX20" fmla="*/ 1727200 w 3495964"/>
                  <a:gd name="connsiteY20" fmla="*/ 0 h 2804840"/>
                  <a:gd name="connsiteX0" fmla="*/ 1727200 w 3495964"/>
                  <a:gd name="connsiteY0" fmla="*/ 0 h 2806378"/>
                  <a:gd name="connsiteX1" fmla="*/ 1947333 w 3495964"/>
                  <a:gd name="connsiteY1" fmla="*/ 55033 h 2806378"/>
                  <a:gd name="connsiteX2" fmla="*/ 2175933 w 3495964"/>
                  <a:gd name="connsiteY2" fmla="*/ 135466 h 2806378"/>
                  <a:gd name="connsiteX3" fmla="*/ 2455333 w 3495964"/>
                  <a:gd name="connsiteY3" fmla="*/ 270933 h 2806378"/>
                  <a:gd name="connsiteX4" fmla="*/ 2700867 w 3495964"/>
                  <a:gd name="connsiteY4" fmla="*/ 436033 h 2806378"/>
                  <a:gd name="connsiteX5" fmla="*/ 3318933 w 3495964"/>
                  <a:gd name="connsiteY5" fmla="*/ 1193800 h 2806378"/>
                  <a:gd name="connsiteX6" fmla="*/ 3484033 w 3495964"/>
                  <a:gd name="connsiteY6" fmla="*/ 2146300 h 2806378"/>
                  <a:gd name="connsiteX7" fmla="*/ 3060700 w 3495964"/>
                  <a:gd name="connsiteY7" fmla="*/ 2692400 h 2806378"/>
                  <a:gd name="connsiteX8" fmla="*/ 2552698 w 3495964"/>
                  <a:gd name="connsiteY8" fmla="*/ 2798234 h 2806378"/>
                  <a:gd name="connsiteX9" fmla="*/ 2341032 w 3495964"/>
                  <a:gd name="connsiteY9" fmla="*/ 2794000 h 2806378"/>
                  <a:gd name="connsiteX10" fmla="*/ 2319866 w 3495964"/>
                  <a:gd name="connsiteY10" fmla="*/ 2802467 h 2806378"/>
                  <a:gd name="connsiteX11" fmla="*/ 1917700 w 3495964"/>
                  <a:gd name="connsiteY11" fmla="*/ 2781300 h 2806378"/>
                  <a:gd name="connsiteX12" fmla="*/ 2150532 w 3495964"/>
                  <a:gd name="connsiteY12" fmla="*/ 2777067 h 2806378"/>
                  <a:gd name="connsiteX13" fmla="*/ 1629832 w 3495964"/>
                  <a:gd name="connsiteY13" fmla="*/ 2734733 h 2806378"/>
                  <a:gd name="connsiteX14" fmla="*/ 1308099 w 3495964"/>
                  <a:gd name="connsiteY14" fmla="*/ 2620432 h 2806378"/>
                  <a:gd name="connsiteX15" fmla="*/ 1032933 w 3495964"/>
                  <a:gd name="connsiteY15" fmla="*/ 2510367 h 2806378"/>
                  <a:gd name="connsiteX16" fmla="*/ 681567 w 3495964"/>
                  <a:gd name="connsiteY16" fmla="*/ 2349500 h 2806378"/>
                  <a:gd name="connsiteX17" fmla="*/ 410633 w 3495964"/>
                  <a:gd name="connsiteY17" fmla="*/ 2218266 h 2806378"/>
                  <a:gd name="connsiteX18" fmla="*/ 173568 w 3495964"/>
                  <a:gd name="connsiteY18" fmla="*/ 2053165 h 2806378"/>
                  <a:gd name="connsiteX19" fmla="*/ 0 w 3495964"/>
                  <a:gd name="connsiteY19" fmla="*/ 1900767 h 2806378"/>
                  <a:gd name="connsiteX20" fmla="*/ 1727200 w 3495964"/>
                  <a:gd name="connsiteY20" fmla="*/ 0 h 2806378"/>
                  <a:gd name="connsiteX0" fmla="*/ 1727200 w 3495964"/>
                  <a:gd name="connsiteY0" fmla="*/ 0 h 2806205"/>
                  <a:gd name="connsiteX1" fmla="*/ 1947333 w 3495964"/>
                  <a:gd name="connsiteY1" fmla="*/ 55033 h 2806205"/>
                  <a:gd name="connsiteX2" fmla="*/ 2175933 w 3495964"/>
                  <a:gd name="connsiteY2" fmla="*/ 135466 h 2806205"/>
                  <a:gd name="connsiteX3" fmla="*/ 2455333 w 3495964"/>
                  <a:gd name="connsiteY3" fmla="*/ 270933 h 2806205"/>
                  <a:gd name="connsiteX4" fmla="*/ 2700867 w 3495964"/>
                  <a:gd name="connsiteY4" fmla="*/ 436033 h 2806205"/>
                  <a:gd name="connsiteX5" fmla="*/ 3318933 w 3495964"/>
                  <a:gd name="connsiteY5" fmla="*/ 1193800 h 2806205"/>
                  <a:gd name="connsiteX6" fmla="*/ 3484033 w 3495964"/>
                  <a:gd name="connsiteY6" fmla="*/ 2146300 h 2806205"/>
                  <a:gd name="connsiteX7" fmla="*/ 3060700 w 3495964"/>
                  <a:gd name="connsiteY7" fmla="*/ 2692400 h 2806205"/>
                  <a:gd name="connsiteX8" fmla="*/ 2552698 w 3495964"/>
                  <a:gd name="connsiteY8" fmla="*/ 2798234 h 2806205"/>
                  <a:gd name="connsiteX9" fmla="*/ 2341032 w 3495964"/>
                  <a:gd name="connsiteY9" fmla="*/ 2794000 h 2806205"/>
                  <a:gd name="connsiteX10" fmla="*/ 2319866 w 3495964"/>
                  <a:gd name="connsiteY10" fmla="*/ 2802467 h 2806205"/>
                  <a:gd name="connsiteX11" fmla="*/ 1917700 w 3495964"/>
                  <a:gd name="connsiteY11" fmla="*/ 2781300 h 2806205"/>
                  <a:gd name="connsiteX12" fmla="*/ 2142065 w 3495964"/>
                  <a:gd name="connsiteY12" fmla="*/ 2789767 h 2806205"/>
                  <a:gd name="connsiteX13" fmla="*/ 1629832 w 3495964"/>
                  <a:gd name="connsiteY13" fmla="*/ 2734733 h 2806205"/>
                  <a:gd name="connsiteX14" fmla="*/ 1308099 w 3495964"/>
                  <a:gd name="connsiteY14" fmla="*/ 2620432 h 2806205"/>
                  <a:gd name="connsiteX15" fmla="*/ 1032933 w 3495964"/>
                  <a:gd name="connsiteY15" fmla="*/ 2510367 h 2806205"/>
                  <a:gd name="connsiteX16" fmla="*/ 681567 w 3495964"/>
                  <a:gd name="connsiteY16" fmla="*/ 2349500 h 2806205"/>
                  <a:gd name="connsiteX17" fmla="*/ 410633 w 3495964"/>
                  <a:gd name="connsiteY17" fmla="*/ 2218266 h 2806205"/>
                  <a:gd name="connsiteX18" fmla="*/ 173568 w 3495964"/>
                  <a:gd name="connsiteY18" fmla="*/ 2053165 h 2806205"/>
                  <a:gd name="connsiteX19" fmla="*/ 0 w 3495964"/>
                  <a:gd name="connsiteY19" fmla="*/ 1900767 h 2806205"/>
                  <a:gd name="connsiteX20" fmla="*/ 1727200 w 3495964"/>
                  <a:gd name="connsiteY20" fmla="*/ 0 h 2806205"/>
                  <a:gd name="connsiteX0" fmla="*/ 1727200 w 3495964"/>
                  <a:gd name="connsiteY0" fmla="*/ 0 h 2808490"/>
                  <a:gd name="connsiteX1" fmla="*/ 1947333 w 3495964"/>
                  <a:gd name="connsiteY1" fmla="*/ 55033 h 2808490"/>
                  <a:gd name="connsiteX2" fmla="*/ 2175933 w 3495964"/>
                  <a:gd name="connsiteY2" fmla="*/ 135466 h 2808490"/>
                  <a:gd name="connsiteX3" fmla="*/ 2455333 w 3495964"/>
                  <a:gd name="connsiteY3" fmla="*/ 270933 h 2808490"/>
                  <a:gd name="connsiteX4" fmla="*/ 2700867 w 3495964"/>
                  <a:gd name="connsiteY4" fmla="*/ 436033 h 2808490"/>
                  <a:gd name="connsiteX5" fmla="*/ 3318933 w 3495964"/>
                  <a:gd name="connsiteY5" fmla="*/ 1193800 h 2808490"/>
                  <a:gd name="connsiteX6" fmla="*/ 3484033 w 3495964"/>
                  <a:gd name="connsiteY6" fmla="*/ 2146300 h 2808490"/>
                  <a:gd name="connsiteX7" fmla="*/ 3060700 w 3495964"/>
                  <a:gd name="connsiteY7" fmla="*/ 2692400 h 2808490"/>
                  <a:gd name="connsiteX8" fmla="*/ 2552698 w 3495964"/>
                  <a:gd name="connsiteY8" fmla="*/ 2798234 h 2808490"/>
                  <a:gd name="connsiteX9" fmla="*/ 2319866 w 3495964"/>
                  <a:gd name="connsiteY9" fmla="*/ 2802467 h 2808490"/>
                  <a:gd name="connsiteX10" fmla="*/ 1917700 w 3495964"/>
                  <a:gd name="connsiteY10" fmla="*/ 2781300 h 2808490"/>
                  <a:gd name="connsiteX11" fmla="*/ 2142065 w 3495964"/>
                  <a:gd name="connsiteY11" fmla="*/ 2789767 h 2808490"/>
                  <a:gd name="connsiteX12" fmla="*/ 1629832 w 3495964"/>
                  <a:gd name="connsiteY12" fmla="*/ 2734733 h 2808490"/>
                  <a:gd name="connsiteX13" fmla="*/ 1308099 w 3495964"/>
                  <a:gd name="connsiteY13" fmla="*/ 2620432 h 2808490"/>
                  <a:gd name="connsiteX14" fmla="*/ 1032933 w 3495964"/>
                  <a:gd name="connsiteY14" fmla="*/ 2510367 h 2808490"/>
                  <a:gd name="connsiteX15" fmla="*/ 681567 w 3495964"/>
                  <a:gd name="connsiteY15" fmla="*/ 2349500 h 2808490"/>
                  <a:gd name="connsiteX16" fmla="*/ 410633 w 3495964"/>
                  <a:gd name="connsiteY16" fmla="*/ 2218266 h 2808490"/>
                  <a:gd name="connsiteX17" fmla="*/ 173568 w 3495964"/>
                  <a:gd name="connsiteY17" fmla="*/ 2053165 h 2808490"/>
                  <a:gd name="connsiteX18" fmla="*/ 0 w 3495964"/>
                  <a:gd name="connsiteY18" fmla="*/ 1900767 h 2808490"/>
                  <a:gd name="connsiteX19" fmla="*/ 1727200 w 3495964"/>
                  <a:gd name="connsiteY19" fmla="*/ 0 h 2808490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29832 w 3495964"/>
                  <a:gd name="connsiteY12" fmla="*/ 2734733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17700 w 3495964"/>
                  <a:gd name="connsiteY10" fmla="*/ 27813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1968500 w 3495964"/>
                  <a:gd name="connsiteY10" fmla="*/ 2679700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2142065 w 3495964"/>
                  <a:gd name="connsiteY11" fmla="*/ 2789767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7784"/>
                  <a:gd name="connsiteX1" fmla="*/ 1947333 w 3495964"/>
                  <a:gd name="connsiteY1" fmla="*/ 55033 h 2817784"/>
                  <a:gd name="connsiteX2" fmla="*/ 2175933 w 3495964"/>
                  <a:gd name="connsiteY2" fmla="*/ 135466 h 2817784"/>
                  <a:gd name="connsiteX3" fmla="*/ 2455333 w 3495964"/>
                  <a:gd name="connsiteY3" fmla="*/ 270933 h 2817784"/>
                  <a:gd name="connsiteX4" fmla="*/ 2700867 w 3495964"/>
                  <a:gd name="connsiteY4" fmla="*/ 436033 h 2817784"/>
                  <a:gd name="connsiteX5" fmla="*/ 3318933 w 3495964"/>
                  <a:gd name="connsiteY5" fmla="*/ 1193800 h 2817784"/>
                  <a:gd name="connsiteX6" fmla="*/ 3484033 w 3495964"/>
                  <a:gd name="connsiteY6" fmla="*/ 2146300 h 2817784"/>
                  <a:gd name="connsiteX7" fmla="*/ 3060700 w 3495964"/>
                  <a:gd name="connsiteY7" fmla="*/ 2692400 h 2817784"/>
                  <a:gd name="connsiteX8" fmla="*/ 2548465 w 3495964"/>
                  <a:gd name="connsiteY8" fmla="*/ 2810934 h 2817784"/>
                  <a:gd name="connsiteX9" fmla="*/ 2319866 w 3495964"/>
                  <a:gd name="connsiteY9" fmla="*/ 2802467 h 2817784"/>
                  <a:gd name="connsiteX10" fmla="*/ 2133600 w 3495964"/>
                  <a:gd name="connsiteY10" fmla="*/ 2722034 h 2817784"/>
                  <a:gd name="connsiteX11" fmla="*/ 1934632 w 3495964"/>
                  <a:gd name="connsiteY11" fmla="*/ 2696634 h 2817784"/>
                  <a:gd name="connsiteX12" fmla="*/ 1650998 w 3495964"/>
                  <a:gd name="connsiteY12" fmla="*/ 2679700 h 2817784"/>
                  <a:gd name="connsiteX13" fmla="*/ 1308099 w 3495964"/>
                  <a:gd name="connsiteY13" fmla="*/ 2620432 h 2817784"/>
                  <a:gd name="connsiteX14" fmla="*/ 1032933 w 3495964"/>
                  <a:gd name="connsiteY14" fmla="*/ 2510367 h 2817784"/>
                  <a:gd name="connsiteX15" fmla="*/ 681567 w 3495964"/>
                  <a:gd name="connsiteY15" fmla="*/ 2349500 h 2817784"/>
                  <a:gd name="connsiteX16" fmla="*/ 410633 w 3495964"/>
                  <a:gd name="connsiteY16" fmla="*/ 2218266 h 2817784"/>
                  <a:gd name="connsiteX17" fmla="*/ 173568 w 3495964"/>
                  <a:gd name="connsiteY17" fmla="*/ 2053165 h 2817784"/>
                  <a:gd name="connsiteX18" fmla="*/ 0 w 3495964"/>
                  <a:gd name="connsiteY18" fmla="*/ 1900767 h 2817784"/>
                  <a:gd name="connsiteX19" fmla="*/ 1727200 w 3495964"/>
                  <a:gd name="connsiteY19" fmla="*/ 0 h 2817784"/>
                  <a:gd name="connsiteX0" fmla="*/ 1727200 w 3495964"/>
                  <a:gd name="connsiteY0" fmla="*/ 0 h 2812609"/>
                  <a:gd name="connsiteX1" fmla="*/ 1947333 w 3495964"/>
                  <a:gd name="connsiteY1" fmla="*/ 55033 h 2812609"/>
                  <a:gd name="connsiteX2" fmla="*/ 2175933 w 3495964"/>
                  <a:gd name="connsiteY2" fmla="*/ 135466 h 2812609"/>
                  <a:gd name="connsiteX3" fmla="*/ 2455333 w 3495964"/>
                  <a:gd name="connsiteY3" fmla="*/ 270933 h 2812609"/>
                  <a:gd name="connsiteX4" fmla="*/ 2700867 w 3495964"/>
                  <a:gd name="connsiteY4" fmla="*/ 436033 h 2812609"/>
                  <a:gd name="connsiteX5" fmla="*/ 3318933 w 3495964"/>
                  <a:gd name="connsiteY5" fmla="*/ 1193800 h 2812609"/>
                  <a:gd name="connsiteX6" fmla="*/ 3484033 w 3495964"/>
                  <a:gd name="connsiteY6" fmla="*/ 2146300 h 2812609"/>
                  <a:gd name="connsiteX7" fmla="*/ 3060700 w 3495964"/>
                  <a:gd name="connsiteY7" fmla="*/ 2692400 h 2812609"/>
                  <a:gd name="connsiteX8" fmla="*/ 2548465 w 3495964"/>
                  <a:gd name="connsiteY8" fmla="*/ 2810934 h 2812609"/>
                  <a:gd name="connsiteX9" fmla="*/ 2451100 w 3495964"/>
                  <a:gd name="connsiteY9" fmla="*/ 2688167 h 2812609"/>
                  <a:gd name="connsiteX10" fmla="*/ 2133600 w 3495964"/>
                  <a:gd name="connsiteY10" fmla="*/ 2722034 h 2812609"/>
                  <a:gd name="connsiteX11" fmla="*/ 1934632 w 3495964"/>
                  <a:gd name="connsiteY11" fmla="*/ 2696634 h 2812609"/>
                  <a:gd name="connsiteX12" fmla="*/ 1650998 w 3495964"/>
                  <a:gd name="connsiteY12" fmla="*/ 2679700 h 2812609"/>
                  <a:gd name="connsiteX13" fmla="*/ 1308099 w 3495964"/>
                  <a:gd name="connsiteY13" fmla="*/ 2620432 h 2812609"/>
                  <a:gd name="connsiteX14" fmla="*/ 1032933 w 3495964"/>
                  <a:gd name="connsiteY14" fmla="*/ 2510367 h 2812609"/>
                  <a:gd name="connsiteX15" fmla="*/ 681567 w 3495964"/>
                  <a:gd name="connsiteY15" fmla="*/ 2349500 h 2812609"/>
                  <a:gd name="connsiteX16" fmla="*/ 410633 w 3495964"/>
                  <a:gd name="connsiteY16" fmla="*/ 2218266 h 2812609"/>
                  <a:gd name="connsiteX17" fmla="*/ 173568 w 3495964"/>
                  <a:gd name="connsiteY17" fmla="*/ 2053165 h 2812609"/>
                  <a:gd name="connsiteX18" fmla="*/ 0 w 3495964"/>
                  <a:gd name="connsiteY18" fmla="*/ 1900767 h 2812609"/>
                  <a:gd name="connsiteX19" fmla="*/ 1727200 w 3495964"/>
                  <a:gd name="connsiteY19" fmla="*/ 0 h 281260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133600 w 3495964"/>
                  <a:gd name="connsiteY10" fmla="*/ 2722034 h 2722469"/>
                  <a:gd name="connsiteX11" fmla="*/ 1934632 w 3495964"/>
                  <a:gd name="connsiteY11" fmla="*/ 2696634 h 2722469"/>
                  <a:gd name="connsiteX12" fmla="*/ 1650998 w 3495964"/>
                  <a:gd name="connsiteY12" fmla="*/ 2679700 h 2722469"/>
                  <a:gd name="connsiteX13" fmla="*/ 1308099 w 3495964"/>
                  <a:gd name="connsiteY13" fmla="*/ 2620432 h 2722469"/>
                  <a:gd name="connsiteX14" fmla="*/ 1032933 w 3495964"/>
                  <a:gd name="connsiteY14" fmla="*/ 2510367 h 2722469"/>
                  <a:gd name="connsiteX15" fmla="*/ 681567 w 3495964"/>
                  <a:gd name="connsiteY15" fmla="*/ 2349500 h 2722469"/>
                  <a:gd name="connsiteX16" fmla="*/ 410633 w 3495964"/>
                  <a:gd name="connsiteY16" fmla="*/ 2218266 h 2722469"/>
                  <a:gd name="connsiteX17" fmla="*/ 173568 w 3495964"/>
                  <a:gd name="connsiteY17" fmla="*/ 2053165 h 2722469"/>
                  <a:gd name="connsiteX18" fmla="*/ 0 w 3495964"/>
                  <a:gd name="connsiteY18" fmla="*/ 1900767 h 2722469"/>
                  <a:gd name="connsiteX19" fmla="*/ 1727200 w 3495964"/>
                  <a:gd name="connsiteY19" fmla="*/ 0 h 2722469"/>
                  <a:gd name="connsiteX0" fmla="*/ 1727200 w 3495964"/>
                  <a:gd name="connsiteY0" fmla="*/ 0 h 2724097"/>
                  <a:gd name="connsiteX1" fmla="*/ 1947333 w 3495964"/>
                  <a:gd name="connsiteY1" fmla="*/ 55033 h 2724097"/>
                  <a:gd name="connsiteX2" fmla="*/ 2175933 w 3495964"/>
                  <a:gd name="connsiteY2" fmla="*/ 135466 h 2724097"/>
                  <a:gd name="connsiteX3" fmla="*/ 2455333 w 3495964"/>
                  <a:gd name="connsiteY3" fmla="*/ 270933 h 2724097"/>
                  <a:gd name="connsiteX4" fmla="*/ 2700867 w 3495964"/>
                  <a:gd name="connsiteY4" fmla="*/ 436033 h 2724097"/>
                  <a:gd name="connsiteX5" fmla="*/ 3318933 w 3495964"/>
                  <a:gd name="connsiteY5" fmla="*/ 1193800 h 2724097"/>
                  <a:gd name="connsiteX6" fmla="*/ 3484033 w 3495964"/>
                  <a:gd name="connsiteY6" fmla="*/ 2146300 h 2724097"/>
                  <a:gd name="connsiteX7" fmla="*/ 3060700 w 3495964"/>
                  <a:gd name="connsiteY7" fmla="*/ 2692400 h 2724097"/>
                  <a:gd name="connsiteX8" fmla="*/ 2641598 w 3495964"/>
                  <a:gd name="connsiteY8" fmla="*/ 2667001 h 2724097"/>
                  <a:gd name="connsiteX9" fmla="*/ 2451100 w 3495964"/>
                  <a:gd name="connsiteY9" fmla="*/ 2688167 h 2724097"/>
                  <a:gd name="connsiteX10" fmla="*/ 2133600 w 3495964"/>
                  <a:gd name="connsiteY10" fmla="*/ 2722034 h 2724097"/>
                  <a:gd name="connsiteX11" fmla="*/ 1917699 w 3495964"/>
                  <a:gd name="connsiteY11" fmla="*/ 2717801 h 2724097"/>
                  <a:gd name="connsiteX12" fmla="*/ 1934632 w 3495964"/>
                  <a:gd name="connsiteY12" fmla="*/ 2696634 h 2724097"/>
                  <a:gd name="connsiteX13" fmla="*/ 1650998 w 3495964"/>
                  <a:gd name="connsiteY13" fmla="*/ 2679700 h 2724097"/>
                  <a:gd name="connsiteX14" fmla="*/ 1308099 w 3495964"/>
                  <a:gd name="connsiteY14" fmla="*/ 2620432 h 2724097"/>
                  <a:gd name="connsiteX15" fmla="*/ 1032933 w 3495964"/>
                  <a:gd name="connsiteY15" fmla="*/ 2510367 h 2724097"/>
                  <a:gd name="connsiteX16" fmla="*/ 681567 w 3495964"/>
                  <a:gd name="connsiteY16" fmla="*/ 2349500 h 2724097"/>
                  <a:gd name="connsiteX17" fmla="*/ 410633 w 3495964"/>
                  <a:gd name="connsiteY17" fmla="*/ 2218266 h 2724097"/>
                  <a:gd name="connsiteX18" fmla="*/ 173568 w 3495964"/>
                  <a:gd name="connsiteY18" fmla="*/ 2053165 h 2724097"/>
                  <a:gd name="connsiteX19" fmla="*/ 0 w 3495964"/>
                  <a:gd name="connsiteY19" fmla="*/ 1900767 h 2724097"/>
                  <a:gd name="connsiteX20" fmla="*/ 1727200 w 3495964"/>
                  <a:gd name="connsiteY20" fmla="*/ 0 h 2724097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934632 w 3495964"/>
                  <a:gd name="connsiteY12" fmla="*/ 2696634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552"/>
                  <a:gd name="connsiteX1" fmla="*/ 1947333 w 3495964"/>
                  <a:gd name="connsiteY1" fmla="*/ 55033 h 2722552"/>
                  <a:gd name="connsiteX2" fmla="*/ 2175933 w 3495964"/>
                  <a:gd name="connsiteY2" fmla="*/ 135466 h 2722552"/>
                  <a:gd name="connsiteX3" fmla="*/ 2455333 w 3495964"/>
                  <a:gd name="connsiteY3" fmla="*/ 270933 h 2722552"/>
                  <a:gd name="connsiteX4" fmla="*/ 2700867 w 3495964"/>
                  <a:gd name="connsiteY4" fmla="*/ 436033 h 2722552"/>
                  <a:gd name="connsiteX5" fmla="*/ 3318933 w 3495964"/>
                  <a:gd name="connsiteY5" fmla="*/ 1193800 h 2722552"/>
                  <a:gd name="connsiteX6" fmla="*/ 3484033 w 3495964"/>
                  <a:gd name="connsiteY6" fmla="*/ 2146300 h 2722552"/>
                  <a:gd name="connsiteX7" fmla="*/ 3060700 w 3495964"/>
                  <a:gd name="connsiteY7" fmla="*/ 2692400 h 2722552"/>
                  <a:gd name="connsiteX8" fmla="*/ 2641598 w 3495964"/>
                  <a:gd name="connsiteY8" fmla="*/ 2667001 h 2722552"/>
                  <a:gd name="connsiteX9" fmla="*/ 2451100 w 3495964"/>
                  <a:gd name="connsiteY9" fmla="*/ 2688167 h 2722552"/>
                  <a:gd name="connsiteX10" fmla="*/ 2133600 w 3495964"/>
                  <a:gd name="connsiteY10" fmla="*/ 2722034 h 2722552"/>
                  <a:gd name="connsiteX11" fmla="*/ 2031999 w 3495964"/>
                  <a:gd name="connsiteY11" fmla="*/ 2654301 h 2722552"/>
                  <a:gd name="connsiteX12" fmla="*/ 1862665 w 3495964"/>
                  <a:gd name="connsiteY12" fmla="*/ 2688167 h 2722552"/>
                  <a:gd name="connsiteX13" fmla="*/ 1650998 w 3495964"/>
                  <a:gd name="connsiteY13" fmla="*/ 2679700 h 2722552"/>
                  <a:gd name="connsiteX14" fmla="*/ 1308099 w 3495964"/>
                  <a:gd name="connsiteY14" fmla="*/ 2620432 h 2722552"/>
                  <a:gd name="connsiteX15" fmla="*/ 1032933 w 3495964"/>
                  <a:gd name="connsiteY15" fmla="*/ 2510367 h 2722552"/>
                  <a:gd name="connsiteX16" fmla="*/ 681567 w 3495964"/>
                  <a:gd name="connsiteY16" fmla="*/ 2349500 h 2722552"/>
                  <a:gd name="connsiteX17" fmla="*/ 410633 w 3495964"/>
                  <a:gd name="connsiteY17" fmla="*/ 2218266 h 2722552"/>
                  <a:gd name="connsiteX18" fmla="*/ 173568 w 3495964"/>
                  <a:gd name="connsiteY18" fmla="*/ 2053165 h 2722552"/>
                  <a:gd name="connsiteX19" fmla="*/ 0 w 3495964"/>
                  <a:gd name="connsiteY19" fmla="*/ 1900767 h 2722552"/>
                  <a:gd name="connsiteX20" fmla="*/ 1727200 w 3495964"/>
                  <a:gd name="connsiteY20" fmla="*/ 0 h 2722552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31999 w 3495964"/>
                  <a:gd name="connsiteY11" fmla="*/ 2654301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51100 w 3495964"/>
                  <a:gd name="connsiteY9" fmla="*/ 2688167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22469"/>
                  <a:gd name="connsiteX1" fmla="*/ 1947333 w 3495964"/>
                  <a:gd name="connsiteY1" fmla="*/ 55033 h 2722469"/>
                  <a:gd name="connsiteX2" fmla="*/ 2175933 w 3495964"/>
                  <a:gd name="connsiteY2" fmla="*/ 135466 h 2722469"/>
                  <a:gd name="connsiteX3" fmla="*/ 2455333 w 3495964"/>
                  <a:gd name="connsiteY3" fmla="*/ 270933 h 2722469"/>
                  <a:gd name="connsiteX4" fmla="*/ 2700867 w 3495964"/>
                  <a:gd name="connsiteY4" fmla="*/ 436033 h 2722469"/>
                  <a:gd name="connsiteX5" fmla="*/ 3318933 w 3495964"/>
                  <a:gd name="connsiteY5" fmla="*/ 1193800 h 2722469"/>
                  <a:gd name="connsiteX6" fmla="*/ 3484033 w 3495964"/>
                  <a:gd name="connsiteY6" fmla="*/ 2146300 h 2722469"/>
                  <a:gd name="connsiteX7" fmla="*/ 3060700 w 3495964"/>
                  <a:gd name="connsiteY7" fmla="*/ 2692400 h 2722469"/>
                  <a:gd name="connsiteX8" fmla="*/ 2641598 w 3495964"/>
                  <a:gd name="connsiteY8" fmla="*/ 2667001 h 2722469"/>
                  <a:gd name="connsiteX9" fmla="*/ 2472266 w 3495964"/>
                  <a:gd name="connsiteY9" fmla="*/ 2569634 h 2722469"/>
                  <a:gd name="connsiteX10" fmla="*/ 2256367 w 3495964"/>
                  <a:gd name="connsiteY10" fmla="*/ 2624667 h 2722469"/>
                  <a:gd name="connsiteX11" fmla="*/ 2065866 w 3495964"/>
                  <a:gd name="connsiteY11" fmla="*/ 2675468 h 2722469"/>
                  <a:gd name="connsiteX12" fmla="*/ 1862665 w 3495964"/>
                  <a:gd name="connsiteY12" fmla="*/ 2688167 h 2722469"/>
                  <a:gd name="connsiteX13" fmla="*/ 1650998 w 3495964"/>
                  <a:gd name="connsiteY13" fmla="*/ 2679700 h 2722469"/>
                  <a:gd name="connsiteX14" fmla="*/ 1308099 w 3495964"/>
                  <a:gd name="connsiteY14" fmla="*/ 2620432 h 2722469"/>
                  <a:gd name="connsiteX15" fmla="*/ 1032933 w 3495964"/>
                  <a:gd name="connsiteY15" fmla="*/ 2510367 h 2722469"/>
                  <a:gd name="connsiteX16" fmla="*/ 681567 w 3495964"/>
                  <a:gd name="connsiteY16" fmla="*/ 2349500 h 2722469"/>
                  <a:gd name="connsiteX17" fmla="*/ 410633 w 3495964"/>
                  <a:gd name="connsiteY17" fmla="*/ 2218266 h 2722469"/>
                  <a:gd name="connsiteX18" fmla="*/ 173568 w 3495964"/>
                  <a:gd name="connsiteY18" fmla="*/ 2053165 h 2722469"/>
                  <a:gd name="connsiteX19" fmla="*/ 0 w 3495964"/>
                  <a:gd name="connsiteY19" fmla="*/ 1900767 h 2722469"/>
                  <a:gd name="connsiteX20" fmla="*/ 1727200 w 3495964"/>
                  <a:gd name="connsiteY20" fmla="*/ 0 h 272246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72266 w 3495964"/>
                  <a:gd name="connsiteY9" fmla="*/ 25696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5999 w 3495964"/>
                  <a:gd name="connsiteY10" fmla="*/ 2650069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324099 w 3495964"/>
                  <a:gd name="connsiteY10" fmla="*/ 2641602 h 2701879"/>
                  <a:gd name="connsiteX11" fmla="*/ 2256367 w 3495964"/>
                  <a:gd name="connsiteY11" fmla="*/ 2624667 h 2701879"/>
                  <a:gd name="connsiteX12" fmla="*/ 2065866 w 3495964"/>
                  <a:gd name="connsiteY12" fmla="*/ 2675468 h 2701879"/>
                  <a:gd name="connsiteX13" fmla="*/ 1862665 w 3495964"/>
                  <a:gd name="connsiteY13" fmla="*/ 2688167 h 2701879"/>
                  <a:gd name="connsiteX14" fmla="*/ 1650998 w 3495964"/>
                  <a:gd name="connsiteY14" fmla="*/ 2679700 h 2701879"/>
                  <a:gd name="connsiteX15" fmla="*/ 1308099 w 3495964"/>
                  <a:gd name="connsiteY15" fmla="*/ 2620432 h 2701879"/>
                  <a:gd name="connsiteX16" fmla="*/ 1032933 w 3495964"/>
                  <a:gd name="connsiteY16" fmla="*/ 2510367 h 2701879"/>
                  <a:gd name="connsiteX17" fmla="*/ 681567 w 3495964"/>
                  <a:gd name="connsiteY17" fmla="*/ 2349500 h 2701879"/>
                  <a:gd name="connsiteX18" fmla="*/ 410633 w 3495964"/>
                  <a:gd name="connsiteY18" fmla="*/ 2218266 h 2701879"/>
                  <a:gd name="connsiteX19" fmla="*/ 173568 w 3495964"/>
                  <a:gd name="connsiteY19" fmla="*/ 2053165 h 2701879"/>
                  <a:gd name="connsiteX20" fmla="*/ 0 w 3495964"/>
                  <a:gd name="connsiteY20" fmla="*/ 1900767 h 2701879"/>
                  <a:gd name="connsiteX21" fmla="*/ 1727200 w 3495964"/>
                  <a:gd name="connsiteY21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56367 w 3495964"/>
                  <a:gd name="connsiteY10" fmla="*/ 26246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495964"/>
                  <a:gd name="connsiteY0" fmla="*/ 0 h 2701879"/>
                  <a:gd name="connsiteX1" fmla="*/ 1947333 w 3495964"/>
                  <a:gd name="connsiteY1" fmla="*/ 55033 h 2701879"/>
                  <a:gd name="connsiteX2" fmla="*/ 2175933 w 3495964"/>
                  <a:gd name="connsiteY2" fmla="*/ 135466 h 2701879"/>
                  <a:gd name="connsiteX3" fmla="*/ 2455333 w 3495964"/>
                  <a:gd name="connsiteY3" fmla="*/ 270933 h 2701879"/>
                  <a:gd name="connsiteX4" fmla="*/ 2700867 w 3495964"/>
                  <a:gd name="connsiteY4" fmla="*/ 436033 h 2701879"/>
                  <a:gd name="connsiteX5" fmla="*/ 3318933 w 3495964"/>
                  <a:gd name="connsiteY5" fmla="*/ 1193800 h 2701879"/>
                  <a:gd name="connsiteX6" fmla="*/ 3484033 w 3495964"/>
                  <a:gd name="connsiteY6" fmla="*/ 2146300 h 2701879"/>
                  <a:gd name="connsiteX7" fmla="*/ 3060700 w 3495964"/>
                  <a:gd name="connsiteY7" fmla="*/ 2692400 h 2701879"/>
                  <a:gd name="connsiteX8" fmla="*/ 2717798 w 3495964"/>
                  <a:gd name="connsiteY8" fmla="*/ 2514601 h 2701879"/>
                  <a:gd name="connsiteX9" fmla="*/ 2493433 w 3495964"/>
                  <a:gd name="connsiteY9" fmla="*/ 2607734 h 2701879"/>
                  <a:gd name="connsiteX10" fmla="*/ 2286001 w 3495964"/>
                  <a:gd name="connsiteY10" fmla="*/ 2662767 h 2701879"/>
                  <a:gd name="connsiteX11" fmla="*/ 2065866 w 3495964"/>
                  <a:gd name="connsiteY11" fmla="*/ 2675468 h 2701879"/>
                  <a:gd name="connsiteX12" fmla="*/ 1862665 w 3495964"/>
                  <a:gd name="connsiteY12" fmla="*/ 2688167 h 2701879"/>
                  <a:gd name="connsiteX13" fmla="*/ 1650998 w 3495964"/>
                  <a:gd name="connsiteY13" fmla="*/ 2679700 h 2701879"/>
                  <a:gd name="connsiteX14" fmla="*/ 1308099 w 3495964"/>
                  <a:gd name="connsiteY14" fmla="*/ 2620432 h 2701879"/>
                  <a:gd name="connsiteX15" fmla="*/ 1032933 w 3495964"/>
                  <a:gd name="connsiteY15" fmla="*/ 2510367 h 2701879"/>
                  <a:gd name="connsiteX16" fmla="*/ 681567 w 3495964"/>
                  <a:gd name="connsiteY16" fmla="*/ 2349500 h 2701879"/>
                  <a:gd name="connsiteX17" fmla="*/ 410633 w 3495964"/>
                  <a:gd name="connsiteY17" fmla="*/ 2218266 h 2701879"/>
                  <a:gd name="connsiteX18" fmla="*/ 173568 w 3495964"/>
                  <a:gd name="connsiteY18" fmla="*/ 2053165 h 2701879"/>
                  <a:gd name="connsiteX19" fmla="*/ 0 w 3495964"/>
                  <a:gd name="connsiteY19" fmla="*/ 1900767 h 2701879"/>
                  <a:gd name="connsiteX20" fmla="*/ 1727200 w 3495964"/>
                  <a:gd name="connsiteY20" fmla="*/ 0 h 2701879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08099 w 3503307"/>
                  <a:gd name="connsiteY14" fmla="*/ 2620432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578"/>
                  <a:gd name="connsiteX1" fmla="*/ 1947333 w 3503307"/>
                  <a:gd name="connsiteY1" fmla="*/ 55033 h 2688578"/>
                  <a:gd name="connsiteX2" fmla="*/ 2175933 w 3503307"/>
                  <a:gd name="connsiteY2" fmla="*/ 135466 h 2688578"/>
                  <a:gd name="connsiteX3" fmla="*/ 2455333 w 3503307"/>
                  <a:gd name="connsiteY3" fmla="*/ 270933 h 2688578"/>
                  <a:gd name="connsiteX4" fmla="*/ 2700867 w 3503307"/>
                  <a:gd name="connsiteY4" fmla="*/ 436033 h 2688578"/>
                  <a:gd name="connsiteX5" fmla="*/ 3318933 w 3503307"/>
                  <a:gd name="connsiteY5" fmla="*/ 1193800 h 2688578"/>
                  <a:gd name="connsiteX6" fmla="*/ 3484033 w 3503307"/>
                  <a:gd name="connsiteY6" fmla="*/ 2146300 h 2688578"/>
                  <a:gd name="connsiteX7" fmla="*/ 2946400 w 3503307"/>
                  <a:gd name="connsiteY7" fmla="*/ 2391834 h 2688578"/>
                  <a:gd name="connsiteX8" fmla="*/ 2717798 w 3503307"/>
                  <a:gd name="connsiteY8" fmla="*/ 2514601 h 2688578"/>
                  <a:gd name="connsiteX9" fmla="*/ 2493433 w 3503307"/>
                  <a:gd name="connsiteY9" fmla="*/ 2607734 h 2688578"/>
                  <a:gd name="connsiteX10" fmla="*/ 2286001 w 3503307"/>
                  <a:gd name="connsiteY10" fmla="*/ 2662767 h 2688578"/>
                  <a:gd name="connsiteX11" fmla="*/ 2065866 w 3503307"/>
                  <a:gd name="connsiteY11" fmla="*/ 2675468 h 2688578"/>
                  <a:gd name="connsiteX12" fmla="*/ 1862665 w 3503307"/>
                  <a:gd name="connsiteY12" fmla="*/ 2688167 h 2688578"/>
                  <a:gd name="connsiteX13" fmla="*/ 1650998 w 3503307"/>
                  <a:gd name="connsiteY13" fmla="*/ 2679700 h 2688578"/>
                  <a:gd name="connsiteX14" fmla="*/ 1333499 w 3503307"/>
                  <a:gd name="connsiteY14" fmla="*/ 2611966 h 2688578"/>
                  <a:gd name="connsiteX15" fmla="*/ 1032933 w 3503307"/>
                  <a:gd name="connsiteY15" fmla="*/ 2510367 h 2688578"/>
                  <a:gd name="connsiteX16" fmla="*/ 681567 w 3503307"/>
                  <a:gd name="connsiteY16" fmla="*/ 2349500 h 2688578"/>
                  <a:gd name="connsiteX17" fmla="*/ 410633 w 3503307"/>
                  <a:gd name="connsiteY17" fmla="*/ 2218266 h 2688578"/>
                  <a:gd name="connsiteX18" fmla="*/ 173568 w 3503307"/>
                  <a:gd name="connsiteY18" fmla="*/ 2053165 h 2688578"/>
                  <a:gd name="connsiteX19" fmla="*/ 0 w 3503307"/>
                  <a:gd name="connsiteY19" fmla="*/ 1900767 h 2688578"/>
                  <a:gd name="connsiteX20" fmla="*/ 1727200 w 3503307"/>
                  <a:gd name="connsiteY20" fmla="*/ 0 h 2688578"/>
                  <a:gd name="connsiteX0" fmla="*/ 1727200 w 3503307"/>
                  <a:gd name="connsiteY0" fmla="*/ 0 h 2688167"/>
                  <a:gd name="connsiteX1" fmla="*/ 1947333 w 3503307"/>
                  <a:gd name="connsiteY1" fmla="*/ 55033 h 2688167"/>
                  <a:gd name="connsiteX2" fmla="*/ 2175933 w 3503307"/>
                  <a:gd name="connsiteY2" fmla="*/ 135466 h 2688167"/>
                  <a:gd name="connsiteX3" fmla="*/ 2455333 w 3503307"/>
                  <a:gd name="connsiteY3" fmla="*/ 270933 h 2688167"/>
                  <a:gd name="connsiteX4" fmla="*/ 2700867 w 3503307"/>
                  <a:gd name="connsiteY4" fmla="*/ 436033 h 2688167"/>
                  <a:gd name="connsiteX5" fmla="*/ 3318933 w 3503307"/>
                  <a:gd name="connsiteY5" fmla="*/ 1193800 h 2688167"/>
                  <a:gd name="connsiteX6" fmla="*/ 3484033 w 3503307"/>
                  <a:gd name="connsiteY6" fmla="*/ 2146300 h 2688167"/>
                  <a:gd name="connsiteX7" fmla="*/ 2946400 w 3503307"/>
                  <a:gd name="connsiteY7" fmla="*/ 2391834 h 2688167"/>
                  <a:gd name="connsiteX8" fmla="*/ 2717798 w 3503307"/>
                  <a:gd name="connsiteY8" fmla="*/ 2514601 h 2688167"/>
                  <a:gd name="connsiteX9" fmla="*/ 2493433 w 3503307"/>
                  <a:gd name="connsiteY9" fmla="*/ 2607734 h 2688167"/>
                  <a:gd name="connsiteX10" fmla="*/ 2286001 w 3503307"/>
                  <a:gd name="connsiteY10" fmla="*/ 2662767 h 2688167"/>
                  <a:gd name="connsiteX11" fmla="*/ 2065866 w 3503307"/>
                  <a:gd name="connsiteY11" fmla="*/ 2675468 h 2688167"/>
                  <a:gd name="connsiteX12" fmla="*/ 1862665 w 3503307"/>
                  <a:gd name="connsiteY12" fmla="*/ 2688167 h 2688167"/>
                  <a:gd name="connsiteX13" fmla="*/ 1650998 w 3503307"/>
                  <a:gd name="connsiteY13" fmla="*/ 2679700 h 2688167"/>
                  <a:gd name="connsiteX14" fmla="*/ 1333499 w 3503307"/>
                  <a:gd name="connsiteY14" fmla="*/ 2611966 h 2688167"/>
                  <a:gd name="connsiteX15" fmla="*/ 1032933 w 3503307"/>
                  <a:gd name="connsiteY15" fmla="*/ 2510367 h 2688167"/>
                  <a:gd name="connsiteX16" fmla="*/ 681567 w 3503307"/>
                  <a:gd name="connsiteY16" fmla="*/ 2349500 h 2688167"/>
                  <a:gd name="connsiteX17" fmla="*/ 410633 w 3503307"/>
                  <a:gd name="connsiteY17" fmla="*/ 2218266 h 2688167"/>
                  <a:gd name="connsiteX18" fmla="*/ 173568 w 3503307"/>
                  <a:gd name="connsiteY18" fmla="*/ 2053165 h 2688167"/>
                  <a:gd name="connsiteX19" fmla="*/ 0 w 3503307"/>
                  <a:gd name="connsiteY19" fmla="*/ 1900767 h 2688167"/>
                  <a:gd name="connsiteX20" fmla="*/ 1727200 w 3503307"/>
                  <a:gd name="connsiteY20" fmla="*/ 0 h 2688167"/>
                  <a:gd name="connsiteX0" fmla="*/ 1727200 w 3503307"/>
                  <a:gd name="connsiteY0" fmla="*/ 0 h 2692983"/>
                  <a:gd name="connsiteX1" fmla="*/ 1947333 w 3503307"/>
                  <a:gd name="connsiteY1" fmla="*/ 55033 h 2692983"/>
                  <a:gd name="connsiteX2" fmla="*/ 2175933 w 3503307"/>
                  <a:gd name="connsiteY2" fmla="*/ 135466 h 2692983"/>
                  <a:gd name="connsiteX3" fmla="*/ 2455333 w 3503307"/>
                  <a:gd name="connsiteY3" fmla="*/ 270933 h 2692983"/>
                  <a:gd name="connsiteX4" fmla="*/ 2700867 w 3503307"/>
                  <a:gd name="connsiteY4" fmla="*/ 436033 h 2692983"/>
                  <a:gd name="connsiteX5" fmla="*/ 3318933 w 3503307"/>
                  <a:gd name="connsiteY5" fmla="*/ 1193800 h 2692983"/>
                  <a:gd name="connsiteX6" fmla="*/ 3484033 w 3503307"/>
                  <a:gd name="connsiteY6" fmla="*/ 2146300 h 2692983"/>
                  <a:gd name="connsiteX7" fmla="*/ 2946400 w 3503307"/>
                  <a:gd name="connsiteY7" fmla="*/ 2391834 h 2692983"/>
                  <a:gd name="connsiteX8" fmla="*/ 2717798 w 3503307"/>
                  <a:gd name="connsiteY8" fmla="*/ 2514601 h 2692983"/>
                  <a:gd name="connsiteX9" fmla="*/ 2493433 w 3503307"/>
                  <a:gd name="connsiteY9" fmla="*/ 2607734 h 2692983"/>
                  <a:gd name="connsiteX10" fmla="*/ 2286001 w 3503307"/>
                  <a:gd name="connsiteY10" fmla="*/ 2662767 h 2692983"/>
                  <a:gd name="connsiteX11" fmla="*/ 2061633 w 3503307"/>
                  <a:gd name="connsiteY11" fmla="*/ 2692401 h 2692983"/>
                  <a:gd name="connsiteX12" fmla="*/ 1862665 w 3503307"/>
                  <a:gd name="connsiteY12" fmla="*/ 2688167 h 2692983"/>
                  <a:gd name="connsiteX13" fmla="*/ 1650998 w 3503307"/>
                  <a:gd name="connsiteY13" fmla="*/ 2679700 h 2692983"/>
                  <a:gd name="connsiteX14" fmla="*/ 1333499 w 3503307"/>
                  <a:gd name="connsiteY14" fmla="*/ 2611966 h 2692983"/>
                  <a:gd name="connsiteX15" fmla="*/ 1032933 w 3503307"/>
                  <a:gd name="connsiteY15" fmla="*/ 2510367 h 2692983"/>
                  <a:gd name="connsiteX16" fmla="*/ 681567 w 3503307"/>
                  <a:gd name="connsiteY16" fmla="*/ 2349500 h 2692983"/>
                  <a:gd name="connsiteX17" fmla="*/ 410633 w 3503307"/>
                  <a:gd name="connsiteY17" fmla="*/ 2218266 h 2692983"/>
                  <a:gd name="connsiteX18" fmla="*/ 173568 w 3503307"/>
                  <a:gd name="connsiteY18" fmla="*/ 2053165 h 2692983"/>
                  <a:gd name="connsiteX19" fmla="*/ 0 w 3503307"/>
                  <a:gd name="connsiteY19" fmla="*/ 1900767 h 2692983"/>
                  <a:gd name="connsiteX20" fmla="*/ 1727200 w 3503307"/>
                  <a:gd name="connsiteY20" fmla="*/ 0 h 2692983"/>
                  <a:gd name="connsiteX0" fmla="*/ 1727200 w 3503307"/>
                  <a:gd name="connsiteY0" fmla="*/ 0 h 2692423"/>
                  <a:gd name="connsiteX1" fmla="*/ 1947333 w 3503307"/>
                  <a:gd name="connsiteY1" fmla="*/ 55033 h 2692423"/>
                  <a:gd name="connsiteX2" fmla="*/ 2175933 w 3503307"/>
                  <a:gd name="connsiteY2" fmla="*/ 135466 h 2692423"/>
                  <a:gd name="connsiteX3" fmla="*/ 2455333 w 3503307"/>
                  <a:gd name="connsiteY3" fmla="*/ 270933 h 2692423"/>
                  <a:gd name="connsiteX4" fmla="*/ 2700867 w 3503307"/>
                  <a:gd name="connsiteY4" fmla="*/ 436033 h 2692423"/>
                  <a:gd name="connsiteX5" fmla="*/ 3318933 w 3503307"/>
                  <a:gd name="connsiteY5" fmla="*/ 1193800 h 2692423"/>
                  <a:gd name="connsiteX6" fmla="*/ 3484033 w 3503307"/>
                  <a:gd name="connsiteY6" fmla="*/ 2146300 h 2692423"/>
                  <a:gd name="connsiteX7" fmla="*/ 2946400 w 3503307"/>
                  <a:gd name="connsiteY7" fmla="*/ 2391834 h 2692423"/>
                  <a:gd name="connsiteX8" fmla="*/ 2717798 w 3503307"/>
                  <a:gd name="connsiteY8" fmla="*/ 2514601 h 2692423"/>
                  <a:gd name="connsiteX9" fmla="*/ 2493433 w 3503307"/>
                  <a:gd name="connsiteY9" fmla="*/ 2607734 h 2692423"/>
                  <a:gd name="connsiteX10" fmla="*/ 2286001 w 3503307"/>
                  <a:gd name="connsiteY10" fmla="*/ 2662767 h 2692423"/>
                  <a:gd name="connsiteX11" fmla="*/ 2061633 w 3503307"/>
                  <a:gd name="connsiteY11" fmla="*/ 2692401 h 2692423"/>
                  <a:gd name="connsiteX12" fmla="*/ 1862665 w 3503307"/>
                  <a:gd name="connsiteY12" fmla="*/ 2688167 h 2692423"/>
                  <a:gd name="connsiteX13" fmla="*/ 1650998 w 3503307"/>
                  <a:gd name="connsiteY13" fmla="*/ 2679700 h 2692423"/>
                  <a:gd name="connsiteX14" fmla="*/ 1333499 w 3503307"/>
                  <a:gd name="connsiteY14" fmla="*/ 2611966 h 2692423"/>
                  <a:gd name="connsiteX15" fmla="*/ 1032933 w 3503307"/>
                  <a:gd name="connsiteY15" fmla="*/ 2510367 h 2692423"/>
                  <a:gd name="connsiteX16" fmla="*/ 681567 w 3503307"/>
                  <a:gd name="connsiteY16" fmla="*/ 2349500 h 2692423"/>
                  <a:gd name="connsiteX17" fmla="*/ 410633 w 3503307"/>
                  <a:gd name="connsiteY17" fmla="*/ 2218266 h 2692423"/>
                  <a:gd name="connsiteX18" fmla="*/ 173568 w 3503307"/>
                  <a:gd name="connsiteY18" fmla="*/ 2053165 h 2692423"/>
                  <a:gd name="connsiteX19" fmla="*/ 0 w 3503307"/>
                  <a:gd name="connsiteY19" fmla="*/ 1900767 h 2692423"/>
                  <a:gd name="connsiteX20" fmla="*/ 1727200 w 3503307"/>
                  <a:gd name="connsiteY20" fmla="*/ 0 h 2692423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495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503307"/>
                  <a:gd name="connsiteY0" fmla="*/ 0 h 2692401"/>
                  <a:gd name="connsiteX1" fmla="*/ 1947333 w 3503307"/>
                  <a:gd name="connsiteY1" fmla="*/ 55033 h 2692401"/>
                  <a:gd name="connsiteX2" fmla="*/ 2175933 w 3503307"/>
                  <a:gd name="connsiteY2" fmla="*/ 135466 h 2692401"/>
                  <a:gd name="connsiteX3" fmla="*/ 2455333 w 3503307"/>
                  <a:gd name="connsiteY3" fmla="*/ 270933 h 2692401"/>
                  <a:gd name="connsiteX4" fmla="*/ 2700867 w 3503307"/>
                  <a:gd name="connsiteY4" fmla="*/ 436033 h 2692401"/>
                  <a:gd name="connsiteX5" fmla="*/ 3318933 w 3503307"/>
                  <a:gd name="connsiteY5" fmla="*/ 1193800 h 2692401"/>
                  <a:gd name="connsiteX6" fmla="*/ 3484033 w 3503307"/>
                  <a:gd name="connsiteY6" fmla="*/ 2146300 h 2692401"/>
                  <a:gd name="connsiteX7" fmla="*/ 2946400 w 3503307"/>
                  <a:gd name="connsiteY7" fmla="*/ 2391834 h 2692401"/>
                  <a:gd name="connsiteX8" fmla="*/ 2717798 w 3503307"/>
                  <a:gd name="connsiteY8" fmla="*/ 2514601 h 2692401"/>
                  <a:gd name="connsiteX9" fmla="*/ 2493433 w 3503307"/>
                  <a:gd name="connsiteY9" fmla="*/ 2607734 h 2692401"/>
                  <a:gd name="connsiteX10" fmla="*/ 2286001 w 3503307"/>
                  <a:gd name="connsiteY10" fmla="*/ 2662767 h 2692401"/>
                  <a:gd name="connsiteX11" fmla="*/ 2061633 w 3503307"/>
                  <a:gd name="connsiteY11" fmla="*/ 2692401 h 2692401"/>
                  <a:gd name="connsiteX12" fmla="*/ 1862665 w 3503307"/>
                  <a:gd name="connsiteY12" fmla="*/ 2688167 h 2692401"/>
                  <a:gd name="connsiteX13" fmla="*/ 1650998 w 3503307"/>
                  <a:gd name="connsiteY13" fmla="*/ 2679700 h 2692401"/>
                  <a:gd name="connsiteX14" fmla="*/ 1333499 w 3503307"/>
                  <a:gd name="connsiteY14" fmla="*/ 2611966 h 2692401"/>
                  <a:gd name="connsiteX15" fmla="*/ 1032933 w 3503307"/>
                  <a:gd name="connsiteY15" fmla="*/ 2510367 h 2692401"/>
                  <a:gd name="connsiteX16" fmla="*/ 681567 w 3503307"/>
                  <a:gd name="connsiteY16" fmla="*/ 2374900 h 2692401"/>
                  <a:gd name="connsiteX17" fmla="*/ 410633 w 3503307"/>
                  <a:gd name="connsiteY17" fmla="*/ 2218266 h 2692401"/>
                  <a:gd name="connsiteX18" fmla="*/ 173568 w 3503307"/>
                  <a:gd name="connsiteY18" fmla="*/ 2053165 h 2692401"/>
                  <a:gd name="connsiteX19" fmla="*/ 0 w 3503307"/>
                  <a:gd name="connsiteY19" fmla="*/ 1900767 h 2692401"/>
                  <a:gd name="connsiteX20" fmla="*/ 1727200 w 3503307"/>
                  <a:gd name="connsiteY20" fmla="*/ 0 h 2692401"/>
                  <a:gd name="connsiteX0" fmla="*/ 1727200 w 3485357"/>
                  <a:gd name="connsiteY0" fmla="*/ 0 h 2692401"/>
                  <a:gd name="connsiteX1" fmla="*/ 1947333 w 3485357"/>
                  <a:gd name="connsiteY1" fmla="*/ 55033 h 2692401"/>
                  <a:gd name="connsiteX2" fmla="*/ 2175933 w 3485357"/>
                  <a:gd name="connsiteY2" fmla="*/ 135466 h 2692401"/>
                  <a:gd name="connsiteX3" fmla="*/ 2455333 w 3485357"/>
                  <a:gd name="connsiteY3" fmla="*/ 270933 h 2692401"/>
                  <a:gd name="connsiteX4" fmla="*/ 2700867 w 3485357"/>
                  <a:gd name="connsiteY4" fmla="*/ 436033 h 2692401"/>
                  <a:gd name="connsiteX5" fmla="*/ 3318933 w 3485357"/>
                  <a:gd name="connsiteY5" fmla="*/ 1193800 h 2692401"/>
                  <a:gd name="connsiteX6" fmla="*/ 3484033 w 3485357"/>
                  <a:gd name="connsiteY6" fmla="*/ 2146300 h 2692401"/>
                  <a:gd name="connsiteX7" fmla="*/ 3259666 w 3485357"/>
                  <a:gd name="connsiteY7" fmla="*/ 2311403 h 2692401"/>
                  <a:gd name="connsiteX8" fmla="*/ 2946400 w 3485357"/>
                  <a:gd name="connsiteY8" fmla="*/ 2391834 h 2692401"/>
                  <a:gd name="connsiteX9" fmla="*/ 2717798 w 3485357"/>
                  <a:gd name="connsiteY9" fmla="*/ 2514601 h 2692401"/>
                  <a:gd name="connsiteX10" fmla="*/ 2493433 w 3485357"/>
                  <a:gd name="connsiteY10" fmla="*/ 2607734 h 2692401"/>
                  <a:gd name="connsiteX11" fmla="*/ 2286001 w 3485357"/>
                  <a:gd name="connsiteY11" fmla="*/ 2662767 h 2692401"/>
                  <a:gd name="connsiteX12" fmla="*/ 2061633 w 3485357"/>
                  <a:gd name="connsiteY12" fmla="*/ 2692401 h 2692401"/>
                  <a:gd name="connsiteX13" fmla="*/ 1862665 w 3485357"/>
                  <a:gd name="connsiteY13" fmla="*/ 2688167 h 2692401"/>
                  <a:gd name="connsiteX14" fmla="*/ 1650998 w 3485357"/>
                  <a:gd name="connsiteY14" fmla="*/ 2679700 h 2692401"/>
                  <a:gd name="connsiteX15" fmla="*/ 1333499 w 3485357"/>
                  <a:gd name="connsiteY15" fmla="*/ 2611966 h 2692401"/>
                  <a:gd name="connsiteX16" fmla="*/ 1032933 w 3485357"/>
                  <a:gd name="connsiteY16" fmla="*/ 2510367 h 2692401"/>
                  <a:gd name="connsiteX17" fmla="*/ 681567 w 3485357"/>
                  <a:gd name="connsiteY17" fmla="*/ 2374900 h 2692401"/>
                  <a:gd name="connsiteX18" fmla="*/ 410633 w 3485357"/>
                  <a:gd name="connsiteY18" fmla="*/ 2218266 h 2692401"/>
                  <a:gd name="connsiteX19" fmla="*/ 173568 w 3485357"/>
                  <a:gd name="connsiteY19" fmla="*/ 2053165 h 2692401"/>
                  <a:gd name="connsiteX20" fmla="*/ 0 w 3485357"/>
                  <a:gd name="connsiteY20" fmla="*/ 1900767 h 2692401"/>
                  <a:gd name="connsiteX21" fmla="*/ 1727200 w 3485357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46400 w 3486572"/>
                  <a:gd name="connsiteY8" fmla="*/ 2391834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1463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6572"/>
                  <a:gd name="connsiteY0" fmla="*/ 0 h 2692401"/>
                  <a:gd name="connsiteX1" fmla="*/ 1947333 w 3486572"/>
                  <a:gd name="connsiteY1" fmla="*/ 55033 h 2692401"/>
                  <a:gd name="connsiteX2" fmla="*/ 2175933 w 3486572"/>
                  <a:gd name="connsiteY2" fmla="*/ 135466 h 2692401"/>
                  <a:gd name="connsiteX3" fmla="*/ 2455333 w 3486572"/>
                  <a:gd name="connsiteY3" fmla="*/ 270933 h 2692401"/>
                  <a:gd name="connsiteX4" fmla="*/ 2700867 w 3486572"/>
                  <a:gd name="connsiteY4" fmla="*/ 436033 h 2692401"/>
                  <a:gd name="connsiteX5" fmla="*/ 3318933 w 3486572"/>
                  <a:gd name="connsiteY5" fmla="*/ 1193800 h 2692401"/>
                  <a:gd name="connsiteX6" fmla="*/ 3484033 w 3486572"/>
                  <a:gd name="connsiteY6" fmla="*/ 2057400 h 2692401"/>
                  <a:gd name="connsiteX7" fmla="*/ 3230033 w 3486572"/>
                  <a:gd name="connsiteY7" fmla="*/ 2260603 h 2692401"/>
                  <a:gd name="connsiteX8" fmla="*/ 2950633 w 3486572"/>
                  <a:gd name="connsiteY8" fmla="*/ 2413001 h 2692401"/>
                  <a:gd name="connsiteX9" fmla="*/ 2717798 w 3486572"/>
                  <a:gd name="connsiteY9" fmla="*/ 2514601 h 2692401"/>
                  <a:gd name="connsiteX10" fmla="*/ 2493433 w 3486572"/>
                  <a:gd name="connsiteY10" fmla="*/ 2607734 h 2692401"/>
                  <a:gd name="connsiteX11" fmla="*/ 2286001 w 3486572"/>
                  <a:gd name="connsiteY11" fmla="*/ 2662767 h 2692401"/>
                  <a:gd name="connsiteX12" fmla="*/ 2061633 w 3486572"/>
                  <a:gd name="connsiteY12" fmla="*/ 2692401 h 2692401"/>
                  <a:gd name="connsiteX13" fmla="*/ 1862665 w 3486572"/>
                  <a:gd name="connsiteY13" fmla="*/ 2688167 h 2692401"/>
                  <a:gd name="connsiteX14" fmla="*/ 1650998 w 3486572"/>
                  <a:gd name="connsiteY14" fmla="*/ 2679700 h 2692401"/>
                  <a:gd name="connsiteX15" fmla="*/ 1333499 w 3486572"/>
                  <a:gd name="connsiteY15" fmla="*/ 2611966 h 2692401"/>
                  <a:gd name="connsiteX16" fmla="*/ 1032933 w 3486572"/>
                  <a:gd name="connsiteY16" fmla="*/ 2510367 h 2692401"/>
                  <a:gd name="connsiteX17" fmla="*/ 681567 w 3486572"/>
                  <a:gd name="connsiteY17" fmla="*/ 2374900 h 2692401"/>
                  <a:gd name="connsiteX18" fmla="*/ 410633 w 3486572"/>
                  <a:gd name="connsiteY18" fmla="*/ 2218266 h 2692401"/>
                  <a:gd name="connsiteX19" fmla="*/ 173568 w 3486572"/>
                  <a:gd name="connsiteY19" fmla="*/ 2053165 h 2692401"/>
                  <a:gd name="connsiteX20" fmla="*/ 0 w 3486572"/>
                  <a:gd name="connsiteY20" fmla="*/ 1900767 h 2692401"/>
                  <a:gd name="connsiteX21" fmla="*/ 1727200 w 3486572"/>
                  <a:gd name="connsiteY21" fmla="*/ 0 h 2692401"/>
                  <a:gd name="connsiteX0" fmla="*/ 1727200 w 3485715"/>
                  <a:gd name="connsiteY0" fmla="*/ 0 h 2692401"/>
                  <a:gd name="connsiteX1" fmla="*/ 1947333 w 3485715"/>
                  <a:gd name="connsiteY1" fmla="*/ 55033 h 2692401"/>
                  <a:gd name="connsiteX2" fmla="*/ 2175933 w 3485715"/>
                  <a:gd name="connsiteY2" fmla="*/ 135466 h 2692401"/>
                  <a:gd name="connsiteX3" fmla="*/ 2455333 w 3485715"/>
                  <a:gd name="connsiteY3" fmla="*/ 270933 h 2692401"/>
                  <a:gd name="connsiteX4" fmla="*/ 2700867 w 3485715"/>
                  <a:gd name="connsiteY4" fmla="*/ 436033 h 2692401"/>
                  <a:gd name="connsiteX5" fmla="*/ 2916765 w 3485715"/>
                  <a:gd name="connsiteY5" fmla="*/ 668870 h 2692401"/>
                  <a:gd name="connsiteX6" fmla="*/ 3318933 w 3485715"/>
                  <a:gd name="connsiteY6" fmla="*/ 1193800 h 2692401"/>
                  <a:gd name="connsiteX7" fmla="*/ 3484033 w 3485715"/>
                  <a:gd name="connsiteY7" fmla="*/ 2057400 h 2692401"/>
                  <a:gd name="connsiteX8" fmla="*/ 3230033 w 3485715"/>
                  <a:gd name="connsiteY8" fmla="*/ 2260603 h 2692401"/>
                  <a:gd name="connsiteX9" fmla="*/ 2950633 w 3485715"/>
                  <a:gd name="connsiteY9" fmla="*/ 2413001 h 2692401"/>
                  <a:gd name="connsiteX10" fmla="*/ 2717798 w 3485715"/>
                  <a:gd name="connsiteY10" fmla="*/ 2514601 h 2692401"/>
                  <a:gd name="connsiteX11" fmla="*/ 2493433 w 3485715"/>
                  <a:gd name="connsiteY11" fmla="*/ 2607734 h 2692401"/>
                  <a:gd name="connsiteX12" fmla="*/ 2286001 w 3485715"/>
                  <a:gd name="connsiteY12" fmla="*/ 2662767 h 2692401"/>
                  <a:gd name="connsiteX13" fmla="*/ 2061633 w 3485715"/>
                  <a:gd name="connsiteY13" fmla="*/ 2692401 h 2692401"/>
                  <a:gd name="connsiteX14" fmla="*/ 1862665 w 3485715"/>
                  <a:gd name="connsiteY14" fmla="*/ 2688167 h 2692401"/>
                  <a:gd name="connsiteX15" fmla="*/ 1650998 w 3485715"/>
                  <a:gd name="connsiteY15" fmla="*/ 2679700 h 2692401"/>
                  <a:gd name="connsiteX16" fmla="*/ 1333499 w 3485715"/>
                  <a:gd name="connsiteY16" fmla="*/ 2611966 h 2692401"/>
                  <a:gd name="connsiteX17" fmla="*/ 1032933 w 3485715"/>
                  <a:gd name="connsiteY17" fmla="*/ 2510367 h 2692401"/>
                  <a:gd name="connsiteX18" fmla="*/ 681567 w 3485715"/>
                  <a:gd name="connsiteY18" fmla="*/ 2374900 h 2692401"/>
                  <a:gd name="connsiteX19" fmla="*/ 410633 w 3485715"/>
                  <a:gd name="connsiteY19" fmla="*/ 2218266 h 2692401"/>
                  <a:gd name="connsiteX20" fmla="*/ 173568 w 3485715"/>
                  <a:gd name="connsiteY20" fmla="*/ 2053165 h 2692401"/>
                  <a:gd name="connsiteX21" fmla="*/ 0 w 3485715"/>
                  <a:gd name="connsiteY21" fmla="*/ 1900767 h 2692401"/>
                  <a:gd name="connsiteX22" fmla="*/ 1727200 w 3485715"/>
                  <a:gd name="connsiteY22" fmla="*/ 0 h 2692401"/>
                  <a:gd name="connsiteX0" fmla="*/ 1727200 w 3485659"/>
                  <a:gd name="connsiteY0" fmla="*/ 0 h 2692401"/>
                  <a:gd name="connsiteX1" fmla="*/ 1947333 w 3485659"/>
                  <a:gd name="connsiteY1" fmla="*/ 55033 h 2692401"/>
                  <a:gd name="connsiteX2" fmla="*/ 2175933 w 3485659"/>
                  <a:gd name="connsiteY2" fmla="*/ 135466 h 2692401"/>
                  <a:gd name="connsiteX3" fmla="*/ 2455333 w 3485659"/>
                  <a:gd name="connsiteY3" fmla="*/ 270933 h 2692401"/>
                  <a:gd name="connsiteX4" fmla="*/ 2700867 w 3485659"/>
                  <a:gd name="connsiteY4" fmla="*/ 436033 h 2692401"/>
                  <a:gd name="connsiteX5" fmla="*/ 2937932 w 3485659"/>
                  <a:gd name="connsiteY5" fmla="*/ 664636 h 2692401"/>
                  <a:gd name="connsiteX6" fmla="*/ 3318933 w 3485659"/>
                  <a:gd name="connsiteY6" fmla="*/ 1193800 h 2692401"/>
                  <a:gd name="connsiteX7" fmla="*/ 3484033 w 3485659"/>
                  <a:gd name="connsiteY7" fmla="*/ 2057400 h 2692401"/>
                  <a:gd name="connsiteX8" fmla="*/ 3230033 w 3485659"/>
                  <a:gd name="connsiteY8" fmla="*/ 2260603 h 2692401"/>
                  <a:gd name="connsiteX9" fmla="*/ 2950633 w 3485659"/>
                  <a:gd name="connsiteY9" fmla="*/ 2413001 h 2692401"/>
                  <a:gd name="connsiteX10" fmla="*/ 2717798 w 3485659"/>
                  <a:gd name="connsiteY10" fmla="*/ 2514601 h 2692401"/>
                  <a:gd name="connsiteX11" fmla="*/ 2493433 w 3485659"/>
                  <a:gd name="connsiteY11" fmla="*/ 2607734 h 2692401"/>
                  <a:gd name="connsiteX12" fmla="*/ 2286001 w 3485659"/>
                  <a:gd name="connsiteY12" fmla="*/ 2662767 h 2692401"/>
                  <a:gd name="connsiteX13" fmla="*/ 2061633 w 3485659"/>
                  <a:gd name="connsiteY13" fmla="*/ 2692401 h 2692401"/>
                  <a:gd name="connsiteX14" fmla="*/ 1862665 w 3485659"/>
                  <a:gd name="connsiteY14" fmla="*/ 2688167 h 2692401"/>
                  <a:gd name="connsiteX15" fmla="*/ 1650998 w 3485659"/>
                  <a:gd name="connsiteY15" fmla="*/ 2679700 h 2692401"/>
                  <a:gd name="connsiteX16" fmla="*/ 1333499 w 3485659"/>
                  <a:gd name="connsiteY16" fmla="*/ 2611966 h 2692401"/>
                  <a:gd name="connsiteX17" fmla="*/ 1032933 w 3485659"/>
                  <a:gd name="connsiteY17" fmla="*/ 2510367 h 2692401"/>
                  <a:gd name="connsiteX18" fmla="*/ 681567 w 3485659"/>
                  <a:gd name="connsiteY18" fmla="*/ 2374900 h 2692401"/>
                  <a:gd name="connsiteX19" fmla="*/ 410633 w 3485659"/>
                  <a:gd name="connsiteY19" fmla="*/ 2218266 h 2692401"/>
                  <a:gd name="connsiteX20" fmla="*/ 173568 w 3485659"/>
                  <a:gd name="connsiteY20" fmla="*/ 2053165 h 2692401"/>
                  <a:gd name="connsiteX21" fmla="*/ 0 w 3485659"/>
                  <a:gd name="connsiteY21" fmla="*/ 1900767 h 2692401"/>
                  <a:gd name="connsiteX22" fmla="*/ 1727200 w 3485659"/>
                  <a:gd name="connsiteY22" fmla="*/ 0 h 2692401"/>
                  <a:gd name="connsiteX0" fmla="*/ 1727200 w 3485365"/>
                  <a:gd name="connsiteY0" fmla="*/ 0 h 2692401"/>
                  <a:gd name="connsiteX1" fmla="*/ 1947333 w 3485365"/>
                  <a:gd name="connsiteY1" fmla="*/ 55033 h 2692401"/>
                  <a:gd name="connsiteX2" fmla="*/ 2175933 w 3485365"/>
                  <a:gd name="connsiteY2" fmla="*/ 135466 h 2692401"/>
                  <a:gd name="connsiteX3" fmla="*/ 2455333 w 3485365"/>
                  <a:gd name="connsiteY3" fmla="*/ 270933 h 2692401"/>
                  <a:gd name="connsiteX4" fmla="*/ 2700867 w 3485365"/>
                  <a:gd name="connsiteY4" fmla="*/ 436033 h 2692401"/>
                  <a:gd name="connsiteX5" fmla="*/ 2937932 w 3485365"/>
                  <a:gd name="connsiteY5" fmla="*/ 664636 h 2692401"/>
                  <a:gd name="connsiteX6" fmla="*/ 3077632 w 3485365"/>
                  <a:gd name="connsiteY6" fmla="*/ 829736 h 2692401"/>
                  <a:gd name="connsiteX7" fmla="*/ 3318933 w 3485365"/>
                  <a:gd name="connsiteY7" fmla="*/ 1193800 h 2692401"/>
                  <a:gd name="connsiteX8" fmla="*/ 3484033 w 3485365"/>
                  <a:gd name="connsiteY8" fmla="*/ 2057400 h 2692401"/>
                  <a:gd name="connsiteX9" fmla="*/ 3230033 w 3485365"/>
                  <a:gd name="connsiteY9" fmla="*/ 2260603 h 2692401"/>
                  <a:gd name="connsiteX10" fmla="*/ 2950633 w 3485365"/>
                  <a:gd name="connsiteY10" fmla="*/ 2413001 h 2692401"/>
                  <a:gd name="connsiteX11" fmla="*/ 2717798 w 3485365"/>
                  <a:gd name="connsiteY11" fmla="*/ 2514601 h 2692401"/>
                  <a:gd name="connsiteX12" fmla="*/ 2493433 w 3485365"/>
                  <a:gd name="connsiteY12" fmla="*/ 2607734 h 2692401"/>
                  <a:gd name="connsiteX13" fmla="*/ 2286001 w 3485365"/>
                  <a:gd name="connsiteY13" fmla="*/ 2662767 h 2692401"/>
                  <a:gd name="connsiteX14" fmla="*/ 2061633 w 3485365"/>
                  <a:gd name="connsiteY14" fmla="*/ 2692401 h 2692401"/>
                  <a:gd name="connsiteX15" fmla="*/ 1862665 w 3485365"/>
                  <a:gd name="connsiteY15" fmla="*/ 2688167 h 2692401"/>
                  <a:gd name="connsiteX16" fmla="*/ 1650998 w 3485365"/>
                  <a:gd name="connsiteY16" fmla="*/ 2679700 h 2692401"/>
                  <a:gd name="connsiteX17" fmla="*/ 1333499 w 3485365"/>
                  <a:gd name="connsiteY17" fmla="*/ 2611966 h 2692401"/>
                  <a:gd name="connsiteX18" fmla="*/ 1032933 w 3485365"/>
                  <a:gd name="connsiteY18" fmla="*/ 2510367 h 2692401"/>
                  <a:gd name="connsiteX19" fmla="*/ 681567 w 3485365"/>
                  <a:gd name="connsiteY19" fmla="*/ 2374900 h 2692401"/>
                  <a:gd name="connsiteX20" fmla="*/ 410633 w 3485365"/>
                  <a:gd name="connsiteY20" fmla="*/ 2218266 h 2692401"/>
                  <a:gd name="connsiteX21" fmla="*/ 173568 w 3485365"/>
                  <a:gd name="connsiteY21" fmla="*/ 2053165 h 2692401"/>
                  <a:gd name="connsiteX22" fmla="*/ 0 w 3485365"/>
                  <a:gd name="connsiteY22" fmla="*/ 1900767 h 2692401"/>
                  <a:gd name="connsiteX23" fmla="*/ 1727200 w 3485365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37932 w 3485344"/>
                  <a:gd name="connsiteY5" fmla="*/ 6646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81567 w 3485344"/>
                  <a:gd name="connsiteY19" fmla="*/ 2374900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32933 w 3485344"/>
                  <a:gd name="connsiteY18" fmla="*/ 251036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3499 w 3485344"/>
                  <a:gd name="connsiteY17" fmla="*/ 2611966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410633 w 3485344"/>
                  <a:gd name="connsiteY20" fmla="*/ 2218266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2517 w 3485344"/>
                  <a:gd name="connsiteY19" fmla="*/ 2397125 h 2692401"/>
                  <a:gd name="connsiteX20" fmla="*/ 394758 w 3485344"/>
                  <a:gd name="connsiteY20" fmla="*/ 2234141 h 2692401"/>
                  <a:gd name="connsiteX21" fmla="*/ 173568 w 3485344"/>
                  <a:gd name="connsiteY21" fmla="*/ 2053165 h 2692401"/>
                  <a:gd name="connsiteX22" fmla="*/ 0 w 3485344"/>
                  <a:gd name="connsiteY22" fmla="*/ 1900767 h 2692401"/>
                  <a:gd name="connsiteX23" fmla="*/ 1727200 w 3485344"/>
                  <a:gd name="connsiteY23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62517 w 3485344"/>
                  <a:gd name="connsiteY20" fmla="*/ 23971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660399 w 3485344"/>
                  <a:gd name="connsiteY19" fmla="*/ 24098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42949 w 3485344"/>
                  <a:gd name="connsiteY19" fmla="*/ 2451103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692401"/>
                  <a:gd name="connsiteX1" fmla="*/ 1947333 w 3485344"/>
                  <a:gd name="connsiteY1" fmla="*/ 55033 h 2692401"/>
                  <a:gd name="connsiteX2" fmla="*/ 2175933 w 3485344"/>
                  <a:gd name="connsiteY2" fmla="*/ 135466 h 2692401"/>
                  <a:gd name="connsiteX3" fmla="*/ 2455333 w 3485344"/>
                  <a:gd name="connsiteY3" fmla="*/ 270933 h 2692401"/>
                  <a:gd name="connsiteX4" fmla="*/ 2700867 w 3485344"/>
                  <a:gd name="connsiteY4" fmla="*/ 436033 h 2692401"/>
                  <a:gd name="connsiteX5" fmla="*/ 2946398 w 3485344"/>
                  <a:gd name="connsiteY5" fmla="*/ 651936 h 2692401"/>
                  <a:gd name="connsiteX6" fmla="*/ 3090332 w 3485344"/>
                  <a:gd name="connsiteY6" fmla="*/ 817036 h 2692401"/>
                  <a:gd name="connsiteX7" fmla="*/ 3318933 w 3485344"/>
                  <a:gd name="connsiteY7" fmla="*/ 1193800 h 2692401"/>
                  <a:gd name="connsiteX8" fmla="*/ 3484033 w 3485344"/>
                  <a:gd name="connsiteY8" fmla="*/ 2057400 h 2692401"/>
                  <a:gd name="connsiteX9" fmla="*/ 3230033 w 3485344"/>
                  <a:gd name="connsiteY9" fmla="*/ 2260603 h 2692401"/>
                  <a:gd name="connsiteX10" fmla="*/ 2950633 w 3485344"/>
                  <a:gd name="connsiteY10" fmla="*/ 2413001 h 2692401"/>
                  <a:gd name="connsiteX11" fmla="*/ 2717798 w 3485344"/>
                  <a:gd name="connsiteY11" fmla="*/ 2514601 h 2692401"/>
                  <a:gd name="connsiteX12" fmla="*/ 2493433 w 3485344"/>
                  <a:gd name="connsiteY12" fmla="*/ 2607734 h 2692401"/>
                  <a:gd name="connsiteX13" fmla="*/ 2286001 w 3485344"/>
                  <a:gd name="connsiteY13" fmla="*/ 2662767 h 2692401"/>
                  <a:gd name="connsiteX14" fmla="*/ 2061633 w 3485344"/>
                  <a:gd name="connsiteY14" fmla="*/ 2692401 h 2692401"/>
                  <a:gd name="connsiteX15" fmla="*/ 1862665 w 3485344"/>
                  <a:gd name="connsiteY15" fmla="*/ 2688167 h 2692401"/>
                  <a:gd name="connsiteX16" fmla="*/ 1650998 w 3485344"/>
                  <a:gd name="connsiteY16" fmla="*/ 2679700 h 2692401"/>
                  <a:gd name="connsiteX17" fmla="*/ 1330324 w 3485344"/>
                  <a:gd name="connsiteY17" fmla="*/ 2653241 h 2692401"/>
                  <a:gd name="connsiteX18" fmla="*/ 1029758 w 3485344"/>
                  <a:gd name="connsiteY18" fmla="*/ 2567517 h 2692401"/>
                  <a:gd name="connsiteX19" fmla="*/ 777874 w 3485344"/>
                  <a:gd name="connsiteY19" fmla="*/ 2473328 h 2692401"/>
                  <a:gd name="connsiteX20" fmla="*/ 608542 w 3485344"/>
                  <a:gd name="connsiteY20" fmla="*/ 2371725 h 2692401"/>
                  <a:gd name="connsiteX21" fmla="*/ 394758 w 3485344"/>
                  <a:gd name="connsiteY21" fmla="*/ 2234141 h 2692401"/>
                  <a:gd name="connsiteX22" fmla="*/ 173568 w 3485344"/>
                  <a:gd name="connsiteY22" fmla="*/ 2053165 h 2692401"/>
                  <a:gd name="connsiteX23" fmla="*/ 0 w 3485344"/>
                  <a:gd name="connsiteY23" fmla="*/ 1900767 h 2692401"/>
                  <a:gd name="connsiteX24" fmla="*/ 1727200 w 3485344"/>
                  <a:gd name="connsiteY24" fmla="*/ 0 h 2692401"/>
                  <a:gd name="connsiteX0" fmla="*/ 1727200 w 3485344"/>
                  <a:gd name="connsiteY0" fmla="*/ 0 h 2705100"/>
                  <a:gd name="connsiteX1" fmla="*/ 1947333 w 3485344"/>
                  <a:gd name="connsiteY1" fmla="*/ 55033 h 2705100"/>
                  <a:gd name="connsiteX2" fmla="*/ 2175933 w 3485344"/>
                  <a:gd name="connsiteY2" fmla="*/ 135466 h 2705100"/>
                  <a:gd name="connsiteX3" fmla="*/ 2455333 w 3485344"/>
                  <a:gd name="connsiteY3" fmla="*/ 270933 h 2705100"/>
                  <a:gd name="connsiteX4" fmla="*/ 2700867 w 3485344"/>
                  <a:gd name="connsiteY4" fmla="*/ 436033 h 2705100"/>
                  <a:gd name="connsiteX5" fmla="*/ 2946398 w 3485344"/>
                  <a:gd name="connsiteY5" fmla="*/ 651936 h 2705100"/>
                  <a:gd name="connsiteX6" fmla="*/ 3090332 w 3485344"/>
                  <a:gd name="connsiteY6" fmla="*/ 817036 h 2705100"/>
                  <a:gd name="connsiteX7" fmla="*/ 3318933 w 3485344"/>
                  <a:gd name="connsiteY7" fmla="*/ 1193800 h 2705100"/>
                  <a:gd name="connsiteX8" fmla="*/ 3484033 w 3485344"/>
                  <a:gd name="connsiteY8" fmla="*/ 2057400 h 2705100"/>
                  <a:gd name="connsiteX9" fmla="*/ 3230033 w 3485344"/>
                  <a:gd name="connsiteY9" fmla="*/ 2260603 h 2705100"/>
                  <a:gd name="connsiteX10" fmla="*/ 2950633 w 3485344"/>
                  <a:gd name="connsiteY10" fmla="*/ 2413001 h 2705100"/>
                  <a:gd name="connsiteX11" fmla="*/ 2717798 w 3485344"/>
                  <a:gd name="connsiteY11" fmla="*/ 2514601 h 2705100"/>
                  <a:gd name="connsiteX12" fmla="*/ 2493433 w 3485344"/>
                  <a:gd name="connsiteY12" fmla="*/ 2607734 h 2705100"/>
                  <a:gd name="connsiteX13" fmla="*/ 2286001 w 3485344"/>
                  <a:gd name="connsiteY13" fmla="*/ 2662767 h 2705100"/>
                  <a:gd name="connsiteX14" fmla="*/ 2061633 w 3485344"/>
                  <a:gd name="connsiteY14" fmla="*/ 2692401 h 2705100"/>
                  <a:gd name="connsiteX15" fmla="*/ 1862665 w 3485344"/>
                  <a:gd name="connsiteY15" fmla="*/ 2688167 h 2705100"/>
                  <a:gd name="connsiteX16" fmla="*/ 1644648 w 3485344"/>
                  <a:gd name="connsiteY16" fmla="*/ 2705100 h 2705100"/>
                  <a:gd name="connsiteX17" fmla="*/ 1330324 w 3485344"/>
                  <a:gd name="connsiteY17" fmla="*/ 2653241 h 2705100"/>
                  <a:gd name="connsiteX18" fmla="*/ 1029758 w 3485344"/>
                  <a:gd name="connsiteY18" fmla="*/ 2567517 h 2705100"/>
                  <a:gd name="connsiteX19" fmla="*/ 777874 w 3485344"/>
                  <a:gd name="connsiteY19" fmla="*/ 2473328 h 2705100"/>
                  <a:gd name="connsiteX20" fmla="*/ 608542 w 3485344"/>
                  <a:gd name="connsiteY20" fmla="*/ 2371725 h 2705100"/>
                  <a:gd name="connsiteX21" fmla="*/ 394758 w 3485344"/>
                  <a:gd name="connsiteY21" fmla="*/ 2234141 h 2705100"/>
                  <a:gd name="connsiteX22" fmla="*/ 173568 w 3485344"/>
                  <a:gd name="connsiteY22" fmla="*/ 2053165 h 2705100"/>
                  <a:gd name="connsiteX23" fmla="*/ 0 w 3485344"/>
                  <a:gd name="connsiteY23" fmla="*/ 1900767 h 2705100"/>
                  <a:gd name="connsiteX24" fmla="*/ 1727200 w 3485344"/>
                  <a:gd name="connsiteY24" fmla="*/ 0 h 2705100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50633 w 3485344"/>
                  <a:gd name="connsiteY10" fmla="*/ 2413001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5344"/>
                  <a:gd name="connsiteY0" fmla="*/ 0 h 2710392"/>
                  <a:gd name="connsiteX1" fmla="*/ 1947333 w 3485344"/>
                  <a:gd name="connsiteY1" fmla="*/ 55033 h 2710392"/>
                  <a:gd name="connsiteX2" fmla="*/ 2175933 w 3485344"/>
                  <a:gd name="connsiteY2" fmla="*/ 135466 h 2710392"/>
                  <a:gd name="connsiteX3" fmla="*/ 2455333 w 3485344"/>
                  <a:gd name="connsiteY3" fmla="*/ 270933 h 2710392"/>
                  <a:gd name="connsiteX4" fmla="*/ 2700867 w 3485344"/>
                  <a:gd name="connsiteY4" fmla="*/ 436033 h 2710392"/>
                  <a:gd name="connsiteX5" fmla="*/ 2946398 w 3485344"/>
                  <a:gd name="connsiteY5" fmla="*/ 651936 h 2710392"/>
                  <a:gd name="connsiteX6" fmla="*/ 3090332 w 3485344"/>
                  <a:gd name="connsiteY6" fmla="*/ 817036 h 2710392"/>
                  <a:gd name="connsiteX7" fmla="*/ 3318933 w 3485344"/>
                  <a:gd name="connsiteY7" fmla="*/ 1193800 h 2710392"/>
                  <a:gd name="connsiteX8" fmla="*/ 3484033 w 3485344"/>
                  <a:gd name="connsiteY8" fmla="*/ 2057400 h 2710392"/>
                  <a:gd name="connsiteX9" fmla="*/ 3230033 w 3485344"/>
                  <a:gd name="connsiteY9" fmla="*/ 2260603 h 2710392"/>
                  <a:gd name="connsiteX10" fmla="*/ 2944283 w 3485344"/>
                  <a:gd name="connsiteY10" fmla="*/ 2397126 h 2710392"/>
                  <a:gd name="connsiteX11" fmla="*/ 2717798 w 3485344"/>
                  <a:gd name="connsiteY11" fmla="*/ 2514601 h 2710392"/>
                  <a:gd name="connsiteX12" fmla="*/ 2493433 w 3485344"/>
                  <a:gd name="connsiteY12" fmla="*/ 2607734 h 2710392"/>
                  <a:gd name="connsiteX13" fmla="*/ 2286001 w 3485344"/>
                  <a:gd name="connsiteY13" fmla="*/ 2662767 h 2710392"/>
                  <a:gd name="connsiteX14" fmla="*/ 2061633 w 3485344"/>
                  <a:gd name="connsiteY14" fmla="*/ 2692401 h 2710392"/>
                  <a:gd name="connsiteX15" fmla="*/ 1862665 w 3485344"/>
                  <a:gd name="connsiteY15" fmla="*/ 2710392 h 2710392"/>
                  <a:gd name="connsiteX16" fmla="*/ 1644648 w 3485344"/>
                  <a:gd name="connsiteY16" fmla="*/ 2705100 h 2710392"/>
                  <a:gd name="connsiteX17" fmla="*/ 1330324 w 3485344"/>
                  <a:gd name="connsiteY17" fmla="*/ 2653241 h 2710392"/>
                  <a:gd name="connsiteX18" fmla="*/ 1029758 w 3485344"/>
                  <a:gd name="connsiteY18" fmla="*/ 2567517 h 2710392"/>
                  <a:gd name="connsiteX19" fmla="*/ 777874 w 3485344"/>
                  <a:gd name="connsiteY19" fmla="*/ 2473328 h 2710392"/>
                  <a:gd name="connsiteX20" fmla="*/ 608542 w 3485344"/>
                  <a:gd name="connsiteY20" fmla="*/ 2371725 h 2710392"/>
                  <a:gd name="connsiteX21" fmla="*/ 394758 w 3485344"/>
                  <a:gd name="connsiteY21" fmla="*/ 2234141 h 2710392"/>
                  <a:gd name="connsiteX22" fmla="*/ 173568 w 3485344"/>
                  <a:gd name="connsiteY22" fmla="*/ 2053165 h 2710392"/>
                  <a:gd name="connsiteX23" fmla="*/ 0 w 3485344"/>
                  <a:gd name="connsiteY23" fmla="*/ 1900767 h 2710392"/>
                  <a:gd name="connsiteX24" fmla="*/ 1727200 w 3485344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20574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86817"/>
                  <a:gd name="connsiteY0" fmla="*/ 0 h 2710392"/>
                  <a:gd name="connsiteX1" fmla="*/ 1947333 w 3486817"/>
                  <a:gd name="connsiteY1" fmla="*/ 55033 h 2710392"/>
                  <a:gd name="connsiteX2" fmla="*/ 2175933 w 3486817"/>
                  <a:gd name="connsiteY2" fmla="*/ 135466 h 2710392"/>
                  <a:gd name="connsiteX3" fmla="*/ 2455333 w 3486817"/>
                  <a:gd name="connsiteY3" fmla="*/ 270933 h 2710392"/>
                  <a:gd name="connsiteX4" fmla="*/ 2700867 w 3486817"/>
                  <a:gd name="connsiteY4" fmla="*/ 436033 h 2710392"/>
                  <a:gd name="connsiteX5" fmla="*/ 2946398 w 3486817"/>
                  <a:gd name="connsiteY5" fmla="*/ 651936 h 2710392"/>
                  <a:gd name="connsiteX6" fmla="*/ 3090332 w 3486817"/>
                  <a:gd name="connsiteY6" fmla="*/ 817036 h 2710392"/>
                  <a:gd name="connsiteX7" fmla="*/ 3318933 w 3486817"/>
                  <a:gd name="connsiteY7" fmla="*/ 1193800 h 2710392"/>
                  <a:gd name="connsiteX8" fmla="*/ 3484033 w 3486817"/>
                  <a:gd name="connsiteY8" fmla="*/ 1955800 h 2710392"/>
                  <a:gd name="connsiteX9" fmla="*/ 3182408 w 3486817"/>
                  <a:gd name="connsiteY9" fmla="*/ 2244728 h 2710392"/>
                  <a:gd name="connsiteX10" fmla="*/ 2944283 w 3486817"/>
                  <a:gd name="connsiteY10" fmla="*/ 2397126 h 2710392"/>
                  <a:gd name="connsiteX11" fmla="*/ 2717798 w 3486817"/>
                  <a:gd name="connsiteY11" fmla="*/ 2514601 h 2710392"/>
                  <a:gd name="connsiteX12" fmla="*/ 2493433 w 3486817"/>
                  <a:gd name="connsiteY12" fmla="*/ 2607734 h 2710392"/>
                  <a:gd name="connsiteX13" fmla="*/ 2286001 w 3486817"/>
                  <a:gd name="connsiteY13" fmla="*/ 2662767 h 2710392"/>
                  <a:gd name="connsiteX14" fmla="*/ 2061633 w 3486817"/>
                  <a:gd name="connsiteY14" fmla="*/ 2692401 h 2710392"/>
                  <a:gd name="connsiteX15" fmla="*/ 1862665 w 3486817"/>
                  <a:gd name="connsiteY15" fmla="*/ 2710392 h 2710392"/>
                  <a:gd name="connsiteX16" fmla="*/ 1644648 w 3486817"/>
                  <a:gd name="connsiteY16" fmla="*/ 2705100 h 2710392"/>
                  <a:gd name="connsiteX17" fmla="*/ 1330324 w 3486817"/>
                  <a:gd name="connsiteY17" fmla="*/ 2653241 h 2710392"/>
                  <a:gd name="connsiteX18" fmla="*/ 1029758 w 3486817"/>
                  <a:gd name="connsiteY18" fmla="*/ 2567517 h 2710392"/>
                  <a:gd name="connsiteX19" fmla="*/ 777874 w 3486817"/>
                  <a:gd name="connsiteY19" fmla="*/ 2473328 h 2710392"/>
                  <a:gd name="connsiteX20" fmla="*/ 608542 w 3486817"/>
                  <a:gd name="connsiteY20" fmla="*/ 2371725 h 2710392"/>
                  <a:gd name="connsiteX21" fmla="*/ 394758 w 3486817"/>
                  <a:gd name="connsiteY21" fmla="*/ 2234141 h 2710392"/>
                  <a:gd name="connsiteX22" fmla="*/ 173568 w 3486817"/>
                  <a:gd name="connsiteY22" fmla="*/ 2053165 h 2710392"/>
                  <a:gd name="connsiteX23" fmla="*/ 0 w 3486817"/>
                  <a:gd name="connsiteY23" fmla="*/ 1900767 h 2710392"/>
                  <a:gd name="connsiteX24" fmla="*/ 1727200 w 3486817"/>
                  <a:gd name="connsiteY24" fmla="*/ 0 h 2710392"/>
                  <a:gd name="connsiteX0" fmla="*/ 1727200 w 3496223"/>
                  <a:gd name="connsiteY0" fmla="*/ 0 h 2710392"/>
                  <a:gd name="connsiteX1" fmla="*/ 1947333 w 3496223"/>
                  <a:gd name="connsiteY1" fmla="*/ 55033 h 2710392"/>
                  <a:gd name="connsiteX2" fmla="*/ 2175933 w 3496223"/>
                  <a:gd name="connsiteY2" fmla="*/ 135466 h 2710392"/>
                  <a:gd name="connsiteX3" fmla="*/ 2455333 w 3496223"/>
                  <a:gd name="connsiteY3" fmla="*/ 270933 h 2710392"/>
                  <a:gd name="connsiteX4" fmla="*/ 2700867 w 3496223"/>
                  <a:gd name="connsiteY4" fmla="*/ 436033 h 2710392"/>
                  <a:gd name="connsiteX5" fmla="*/ 2946398 w 3496223"/>
                  <a:gd name="connsiteY5" fmla="*/ 651936 h 2710392"/>
                  <a:gd name="connsiteX6" fmla="*/ 3090332 w 3496223"/>
                  <a:gd name="connsiteY6" fmla="*/ 817036 h 2710392"/>
                  <a:gd name="connsiteX7" fmla="*/ 3318933 w 3496223"/>
                  <a:gd name="connsiteY7" fmla="*/ 1193800 h 2710392"/>
                  <a:gd name="connsiteX8" fmla="*/ 3484033 w 3496223"/>
                  <a:gd name="connsiteY8" fmla="*/ 1955800 h 2710392"/>
                  <a:gd name="connsiteX9" fmla="*/ 3482974 w 3496223"/>
                  <a:gd name="connsiteY9" fmla="*/ 1943102 h 2710392"/>
                  <a:gd name="connsiteX10" fmla="*/ 3182408 w 3496223"/>
                  <a:gd name="connsiteY10" fmla="*/ 2244728 h 2710392"/>
                  <a:gd name="connsiteX11" fmla="*/ 2944283 w 3496223"/>
                  <a:gd name="connsiteY11" fmla="*/ 2397126 h 2710392"/>
                  <a:gd name="connsiteX12" fmla="*/ 2717798 w 3496223"/>
                  <a:gd name="connsiteY12" fmla="*/ 2514601 h 2710392"/>
                  <a:gd name="connsiteX13" fmla="*/ 2493433 w 3496223"/>
                  <a:gd name="connsiteY13" fmla="*/ 2607734 h 2710392"/>
                  <a:gd name="connsiteX14" fmla="*/ 2286001 w 3496223"/>
                  <a:gd name="connsiteY14" fmla="*/ 2662767 h 2710392"/>
                  <a:gd name="connsiteX15" fmla="*/ 2061633 w 3496223"/>
                  <a:gd name="connsiteY15" fmla="*/ 2692401 h 2710392"/>
                  <a:gd name="connsiteX16" fmla="*/ 1862665 w 3496223"/>
                  <a:gd name="connsiteY16" fmla="*/ 2710392 h 2710392"/>
                  <a:gd name="connsiteX17" fmla="*/ 1644648 w 3496223"/>
                  <a:gd name="connsiteY17" fmla="*/ 2705100 h 2710392"/>
                  <a:gd name="connsiteX18" fmla="*/ 1330324 w 3496223"/>
                  <a:gd name="connsiteY18" fmla="*/ 2653241 h 2710392"/>
                  <a:gd name="connsiteX19" fmla="*/ 1029758 w 3496223"/>
                  <a:gd name="connsiteY19" fmla="*/ 2567517 h 2710392"/>
                  <a:gd name="connsiteX20" fmla="*/ 777874 w 3496223"/>
                  <a:gd name="connsiteY20" fmla="*/ 2473328 h 2710392"/>
                  <a:gd name="connsiteX21" fmla="*/ 608542 w 3496223"/>
                  <a:gd name="connsiteY21" fmla="*/ 2371725 h 2710392"/>
                  <a:gd name="connsiteX22" fmla="*/ 394758 w 3496223"/>
                  <a:gd name="connsiteY22" fmla="*/ 2234141 h 2710392"/>
                  <a:gd name="connsiteX23" fmla="*/ 173568 w 3496223"/>
                  <a:gd name="connsiteY23" fmla="*/ 2053165 h 2710392"/>
                  <a:gd name="connsiteX24" fmla="*/ 0 w 3496223"/>
                  <a:gd name="connsiteY24" fmla="*/ 1900767 h 2710392"/>
                  <a:gd name="connsiteX25" fmla="*/ 1727200 w 3496223"/>
                  <a:gd name="connsiteY25" fmla="*/ 0 h 2710392"/>
                  <a:gd name="connsiteX0" fmla="*/ 1727200 w 3489716"/>
                  <a:gd name="connsiteY0" fmla="*/ 0 h 2710392"/>
                  <a:gd name="connsiteX1" fmla="*/ 1947333 w 3489716"/>
                  <a:gd name="connsiteY1" fmla="*/ 55033 h 2710392"/>
                  <a:gd name="connsiteX2" fmla="*/ 2175933 w 3489716"/>
                  <a:gd name="connsiteY2" fmla="*/ 135466 h 2710392"/>
                  <a:gd name="connsiteX3" fmla="*/ 2455333 w 3489716"/>
                  <a:gd name="connsiteY3" fmla="*/ 270933 h 2710392"/>
                  <a:gd name="connsiteX4" fmla="*/ 2700867 w 3489716"/>
                  <a:gd name="connsiteY4" fmla="*/ 436033 h 2710392"/>
                  <a:gd name="connsiteX5" fmla="*/ 2946398 w 3489716"/>
                  <a:gd name="connsiteY5" fmla="*/ 651936 h 2710392"/>
                  <a:gd name="connsiteX6" fmla="*/ 3090332 w 3489716"/>
                  <a:gd name="connsiteY6" fmla="*/ 817036 h 2710392"/>
                  <a:gd name="connsiteX7" fmla="*/ 3318933 w 3489716"/>
                  <a:gd name="connsiteY7" fmla="*/ 1193800 h 2710392"/>
                  <a:gd name="connsiteX8" fmla="*/ 3406774 w 3489716"/>
                  <a:gd name="connsiteY8" fmla="*/ 1552577 h 2710392"/>
                  <a:gd name="connsiteX9" fmla="*/ 3484033 w 3489716"/>
                  <a:gd name="connsiteY9" fmla="*/ 1955800 h 2710392"/>
                  <a:gd name="connsiteX10" fmla="*/ 3482974 w 3489716"/>
                  <a:gd name="connsiteY10" fmla="*/ 1943102 h 2710392"/>
                  <a:gd name="connsiteX11" fmla="*/ 3182408 w 3489716"/>
                  <a:gd name="connsiteY11" fmla="*/ 2244728 h 2710392"/>
                  <a:gd name="connsiteX12" fmla="*/ 2944283 w 3489716"/>
                  <a:gd name="connsiteY12" fmla="*/ 2397126 h 2710392"/>
                  <a:gd name="connsiteX13" fmla="*/ 2717798 w 3489716"/>
                  <a:gd name="connsiteY13" fmla="*/ 2514601 h 2710392"/>
                  <a:gd name="connsiteX14" fmla="*/ 2493433 w 3489716"/>
                  <a:gd name="connsiteY14" fmla="*/ 2607734 h 2710392"/>
                  <a:gd name="connsiteX15" fmla="*/ 2286001 w 3489716"/>
                  <a:gd name="connsiteY15" fmla="*/ 2662767 h 2710392"/>
                  <a:gd name="connsiteX16" fmla="*/ 2061633 w 3489716"/>
                  <a:gd name="connsiteY16" fmla="*/ 2692401 h 2710392"/>
                  <a:gd name="connsiteX17" fmla="*/ 1862665 w 3489716"/>
                  <a:gd name="connsiteY17" fmla="*/ 2710392 h 2710392"/>
                  <a:gd name="connsiteX18" fmla="*/ 1644648 w 3489716"/>
                  <a:gd name="connsiteY18" fmla="*/ 2705100 h 2710392"/>
                  <a:gd name="connsiteX19" fmla="*/ 1330324 w 3489716"/>
                  <a:gd name="connsiteY19" fmla="*/ 2653241 h 2710392"/>
                  <a:gd name="connsiteX20" fmla="*/ 1029758 w 3489716"/>
                  <a:gd name="connsiteY20" fmla="*/ 2567517 h 2710392"/>
                  <a:gd name="connsiteX21" fmla="*/ 777874 w 3489716"/>
                  <a:gd name="connsiteY21" fmla="*/ 2473328 h 2710392"/>
                  <a:gd name="connsiteX22" fmla="*/ 608542 w 3489716"/>
                  <a:gd name="connsiteY22" fmla="*/ 2371725 h 2710392"/>
                  <a:gd name="connsiteX23" fmla="*/ 394758 w 3489716"/>
                  <a:gd name="connsiteY23" fmla="*/ 2234141 h 2710392"/>
                  <a:gd name="connsiteX24" fmla="*/ 173568 w 3489716"/>
                  <a:gd name="connsiteY24" fmla="*/ 2053165 h 2710392"/>
                  <a:gd name="connsiteX25" fmla="*/ 0 w 3489716"/>
                  <a:gd name="connsiteY25" fmla="*/ 1900767 h 2710392"/>
                  <a:gd name="connsiteX26" fmla="*/ 1727200 w 3489716"/>
                  <a:gd name="connsiteY26" fmla="*/ 0 h 2710392"/>
                  <a:gd name="connsiteX0" fmla="*/ 1727200 w 3488070"/>
                  <a:gd name="connsiteY0" fmla="*/ 0 h 2710392"/>
                  <a:gd name="connsiteX1" fmla="*/ 1947333 w 3488070"/>
                  <a:gd name="connsiteY1" fmla="*/ 55033 h 2710392"/>
                  <a:gd name="connsiteX2" fmla="*/ 2175933 w 3488070"/>
                  <a:gd name="connsiteY2" fmla="*/ 135466 h 2710392"/>
                  <a:gd name="connsiteX3" fmla="*/ 2455333 w 3488070"/>
                  <a:gd name="connsiteY3" fmla="*/ 270933 h 2710392"/>
                  <a:gd name="connsiteX4" fmla="*/ 2700867 w 3488070"/>
                  <a:gd name="connsiteY4" fmla="*/ 436033 h 2710392"/>
                  <a:gd name="connsiteX5" fmla="*/ 2946398 w 3488070"/>
                  <a:gd name="connsiteY5" fmla="*/ 651936 h 2710392"/>
                  <a:gd name="connsiteX6" fmla="*/ 3090332 w 3488070"/>
                  <a:gd name="connsiteY6" fmla="*/ 817036 h 2710392"/>
                  <a:gd name="connsiteX7" fmla="*/ 3318933 w 3488070"/>
                  <a:gd name="connsiteY7" fmla="*/ 1193800 h 2710392"/>
                  <a:gd name="connsiteX8" fmla="*/ 3428999 w 3488070"/>
                  <a:gd name="connsiteY8" fmla="*/ 1552577 h 2710392"/>
                  <a:gd name="connsiteX9" fmla="*/ 3484033 w 3488070"/>
                  <a:gd name="connsiteY9" fmla="*/ 1955800 h 2710392"/>
                  <a:gd name="connsiteX10" fmla="*/ 3482974 w 3488070"/>
                  <a:gd name="connsiteY10" fmla="*/ 1943102 h 2710392"/>
                  <a:gd name="connsiteX11" fmla="*/ 3182408 w 3488070"/>
                  <a:gd name="connsiteY11" fmla="*/ 2244728 h 2710392"/>
                  <a:gd name="connsiteX12" fmla="*/ 2944283 w 3488070"/>
                  <a:gd name="connsiteY12" fmla="*/ 2397126 h 2710392"/>
                  <a:gd name="connsiteX13" fmla="*/ 2717798 w 3488070"/>
                  <a:gd name="connsiteY13" fmla="*/ 2514601 h 2710392"/>
                  <a:gd name="connsiteX14" fmla="*/ 2493433 w 3488070"/>
                  <a:gd name="connsiteY14" fmla="*/ 2607734 h 2710392"/>
                  <a:gd name="connsiteX15" fmla="*/ 2286001 w 3488070"/>
                  <a:gd name="connsiteY15" fmla="*/ 2662767 h 2710392"/>
                  <a:gd name="connsiteX16" fmla="*/ 2061633 w 3488070"/>
                  <a:gd name="connsiteY16" fmla="*/ 2692401 h 2710392"/>
                  <a:gd name="connsiteX17" fmla="*/ 1862665 w 3488070"/>
                  <a:gd name="connsiteY17" fmla="*/ 2710392 h 2710392"/>
                  <a:gd name="connsiteX18" fmla="*/ 1644648 w 3488070"/>
                  <a:gd name="connsiteY18" fmla="*/ 2705100 h 2710392"/>
                  <a:gd name="connsiteX19" fmla="*/ 1330324 w 3488070"/>
                  <a:gd name="connsiteY19" fmla="*/ 2653241 h 2710392"/>
                  <a:gd name="connsiteX20" fmla="*/ 1029758 w 3488070"/>
                  <a:gd name="connsiteY20" fmla="*/ 2567517 h 2710392"/>
                  <a:gd name="connsiteX21" fmla="*/ 777874 w 3488070"/>
                  <a:gd name="connsiteY21" fmla="*/ 2473328 h 2710392"/>
                  <a:gd name="connsiteX22" fmla="*/ 608542 w 3488070"/>
                  <a:gd name="connsiteY22" fmla="*/ 2371725 h 2710392"/>
                  <a:gd name="connsiteX23" fmla="*/ 394758 w 3488070"/>
                  <a:gd name="connsiteY23" fmla="*/ 2234141 h 2710392"/>
                  <a:gd name="connsiteX24" fmla="*/ 173568 w 3488070"/>
                  <a:gd name="connsiteY24" fmla="*/ 2053165 h 2710392"/>
                  <a:gd name="connsiteX25" fmla="*/ 0 w 3488070"/>
                  <a:gd name="connsiteY25" fmla="*/ 1900767 h 2710392"/>
                  <a:gd name="connsiteX26" fmla="*/ 1727200 w 3488070"/>
                  <a:gd name="connsiteY26" fmla="*/ 0 h 2710392"/>
                  <a:gd name="connsiteX0" fmla="*/ 3482974 w 3575473"/>
                  <a:gd name="connsiteY0" fmla="*/ 1943102 h 2710392"/>
                  <a:gd name="connsiteX1" fmla="*/ 3182408 w 3575473"/>
                  <a:gd name="connsiteY1" fmla="*/ 2244728 h 2710392"/>
                  <a:gd name="connsiteX2" fmla="*/ 2944283 w 3575473"/>
                  <a:gd name="connsiteY2" fmla="*/ 2397126 h 2710392"/>
                  <a:gd name="connsiteX3" fmla="*/ 2717798 w 3575473"/>
                  <a:gd name="connsiteY3" fmla="*/ 2514601 h 2710392"/>
                  <a:gd name="connsiteX4" fmla="*/ 2493433 w 3575473"/>
                  <a:gd name="connsiteY4" fmla="*/ 2607734 h 2710392"/>
                  <a:gd name="connsiteX5" fmla="*/ 2286001 w 3575473"/>
                  <a:gd name="connsiteY5" fmla="*/ 2662767 h 2710392"/>
                  <a:gd name="connsiteX6" fmla="*/ 2061633 w 3575473"/>
                  <a:gd name="connsiteY6" fmla="*/ 2692401 h 2710392"/>
                  <a:gd name="connsiteX7" fmla="*/ 1862665 w 3575473"/>
                  <a:gd name="connsiteY7" fmla="*/ 2710392 h 2710392"/>
                  <a:gd name="connsiteX8" fmla="*/ 1644648 w 3575473"/>
                  <a:gd name="connsiteY8" fmla="*/ 2705100 h 2710392"/>
                  <a:gd name="connsiteX9" fmla="*/ 1330324 w 3575473"/>
                  <a:gd name="connsiteY9" fmla="*/ 2653241 h 2710392"/>
                  <a:gd name="connsiteX10" fmla="*/ 1029758 w 3575473"/>
                  <a:gd name="connsiteY10" fmla="*/ 2567517 h 2710392"/>
                  <a:gd name="connsiteX11" fmla="*/ 777874 w 3575473"/>
                  <a:gd name="connsiteY11" fmla="*/ 2473328 h 2710392"/>
                  <a:gd name="connsiteX12" fmla="*/ 608542 w 3575473"/>
                  <a:gd name="connsiteY12" fmla="*/ 2371725 h 2710392"/>
                  <a:gd name="connsiteX13" fmla="*/ 394758 w 3575473"/>
                  <a:gd name="connsiteY13" fmla="*/ 2234141 h 2710392"/>
                  <a:gd name="connsiteX14" fmla="*/ 173568 w 3575473"/>
                  <a:gd name="connsiteY14" fmla="*/ 2053165 h 2710392"/>
                  <a:gd name="connsiteX15" fmla="*/ 0 w 3575473"/>
                  <a:gd name="connsiteY15" fmla="*/ 1900767 h 2710392"/>
                  <a:gd name="connsiteX16" fmla="*/ 1727200 w 3575473"/>
                  <a:gd name="connsiteY16" fmla="*/ 0 h 2710392"/>
                  <a:gd name="connsiteX17" fmla="*/ 1947333 w 3575473"/>
                  <a:gd name="connsiteY17" fmla="*/ 55033 h 2710392"/>
                  <a:gd name="connsiteX18" fmla="*/ 2175933 w 3575473"/>
                  <a:gd name="connsiteY18" fmla="*/ 135466 h 2710392"/>
                  <a:gd name="connsiteX19" fmla="*/ 2455333 w 3575473"/>
                  <a:gd name="connsiteY19" fmla="*/ 270933 h 2710392"/>
                  <a:gd name="connsiteX20" fmla="*/ 2700867 w 3575473"/>
                  <a:gd name="connsiteY20" fmla="*/ 436033 h 2710392"/>
                  <a:gd name="connsiteX21" fmla="*/ 2946398 w 3575473"/>
                  <a:gd name="connsiteY21" fmla="*/ 651936 h 2710392"/>
                  <a:gd name="connsiteX22" fmla="*/ 3090332 w 3575473"/>
                  <a:gd name="connsiteY22" fmla="*/ 817036 h 2710392"/>
                  <a:gd name="connsiteX23" fmla="*/ 3318933 w 3575473"/>
                  <a:gd name="connsiteY23" fmla="*/ 1193800 h 2710392"/>
                  <a:gd name="connsiteX24" fmla="*/ 3428999 w 3575473"/>
                  <a:gd name="connsiteY24" fmla="*/ 1552577 h 2710392"/>
                  <a:gd name="connsiteX25" fmla="*/ 3575473 w 3575473"/>
                  <a:gd name="connsiteY25" fmla="*/ 20472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4985"/>
                  <a:gd name="connsiteY0" fmla="*/ 1943102 h 2710392"/>
                  <a:gd name="connsiteX1" fmla="*/ 3182408 w 3484985"/>
                  <a:gd name="connsiteY1" fmla="*/ 2244728 h 2710392"/>
                  <a:gd name="connsiteX2" fmla="*/ 2944283 w 3484985"/>
                  <a:gd name="connsiteY2" fmla="*/ 2397126 h 2710392"/>
                  <a:gd name="connsiteX3" fmla="*/ 2717798 w 3484985"/>
                  <a:gd name="connsiteY3" fmla="*/ 2514601 h 2710392"/>
                  <a:gd name="connsiteX4" fmla="*/ 2493433 w 3484985"/>
                  <a:gd name="connsiteY4" fmla="*/ 2607734 h 2710392"/>
                  <a:gd name="connsiteX5" fmla="*/ 2286001 w 3484985"/>
                  <a:gd name="connsiteY5" fmla="*/ 2662767 h 2710392"/>
                  <a:gd name="connsiteX6" fmla="*/ 2061633 w 3484985"/>
                  <a:gd name="connsiteY6" fmla="*/ 2692401 h 2710392"/>
                  <a:gd name="connsiteX7" fmla="*/ 1862665 w 3484985"/>
                  <a:gd name="connsiteY7" fmla="*/ 2710392 h 2710392"/>
                  <a:gd name="connsiteX8" fmla="*/ 1644648 w 3484985"/>
                  <a:gd name="connsiteY8" fmla="*/ 2705100 h 2710392"/>
                  <a:gd name="connsiteX9" fmla="*/ 1330324 w 3484985"/>
                  <a:gd name="connsiteY9" fmla="*/ 2653241 h 2710392"/>
                  <a:gd name="connsiteX10" fmla="*/ 1029758 w 3484985"/>
                  <a:gd name="connsiteY10" fmla="*/ 2567517 h 2710392"/>
                  <a:gd name="connsiteX11" fmla="*/ 777874 w 3484985"/>
                  <a:gd name="connsiteY11" fmla="*/ 2473328 h 2710392"/>
                  <a:gd name="connsiteX12" fmla="*/ 608542 w 3484985"/>
                  <a:gd name="connsiteY12" fmla="*/ 2371725 h 2710392"/>
                  <a:gd name="connsiteX13" fmla="*/ 394758 w 3484985"/>
                  <a:gd name="connsiteY13" fmla="*/ 2234141 h 2710392"/>
                  <a:gd name="connsiteX14" fmla="*/ 173568 w 3484985"/>
                  <a:gd name="connsiteY14" fmla="*/ 2053165 h 2710392"/>
                  <a:gd name="connsiteX15" fmla="*/ 0 w 3484985"/>
                  <a:gd name="connsiteY15" fmla="*/ 1900767 h 2710392"/>
                  <a:gd name="connsiteX16" fmla="*/ 1727200 w 3484985"/>
                  <a:gd name="connsiteY16" fmla="*/ 0 h 2710392"/>
                  <a:gd name="connsiteX17" fmla="*/ 1947333 w 3484985"/>
                  <a:gd name="connsiteY17" fmla="*/ 55033 h 2710392"/>
                  <a:gd name="connsiteX18" fmla="*/ 2175933 w 3484985"/>
                  <a:gd name="connsiteY18" fmla="*/ 135466 h 2710392"/>
                  <a:gd name="connsiteX19" fmla="*/ 2455333 w 3484985"/>
                  <a:gd name="connsiteY19" fmla="*/ 270933 h 2710392"/>
                  <a:gd name="connsiteX20" fmla="*/ 2700867 w 3484985"/>
                  <a:gd name="connsiteY20" fmla="*/ 436033 h 2710392"/>
                  <a:gd name="connsiteX21" fmla="*/ 2946398 w 3484985"/>
                  <a:gd name="connsiteY21" fmla="*/ 651936 h 2710392"/>
                  <a:gd name="connsiteX22" fmla="*/ 3090332 w 3484985"/>
                  <a:gd name="connsiteY22" fmla="*/ 817036 h 2710392"/>
                  <a:gd name="connsiteX23" fmla="*/ 3318933 w 3484985"/>
                  <a:gd name="connsiteY23" fmla="*/ 1193800 h 2710392"/>
                  <a:gd name="connsiteX24" fmla="*/ 3428999 w 3484985"/>
                  <a:gd name="connsiteY24" fmla="*/ 1552577 h 2710392"/>
                  <a:gd name="connsiteX25" fmla="*/ 3484985 w 3484985"/>
                  <a:gd name="connsiteY25" fmla="*/ 1945640 h 2710392"/>
                  <a:gd name="connsiteX0" fmla="*/ 3482974 w 3482974"/>
                  <a:gd name="connsiteY0" fmla="*/ 1943102 h 2710392"/>
                  <a:gd name="connsiteX1" fmla="*/ 3182408 w 3482974"/>
                  <a:gd name="connsiteY1" fmla="*/ 2244728 h 2710392"/>
                  <a:gd name="connsiteX2" fmla="*/ 2944283 w 3482974"/>
                  <a:gd name="connsiteY2" fmla="*/ 2397126 h 2710392"/>
                  <a:gd name="connsiteX3" fmla="*/ 2717798 w 3482974"/>
                  <a:gd name="connsiteY3" fmla="*/ 2514601 h 2710392"/>
                  <a:gd name="connsiteX4" fmla="*/ 2493433 w 3482974"/>
                  <a:gd name="connsiteY4" fmla="*/ 2607734 h 2710392"/>
                  <a:gd name="connsiteX5" fmla="*/ 2286001 w 3482974"/>
                  <a:gd name="connsiteY5" fmla="*/ 2662767 h 2710392"/>
                  <a:gd name="connsiteX6" fmla="*/ 2061633 w 3482974"/>
                  <a:gd name="connsiteY6" fmla="*/ 2692401 h 2710392"/>
                  <a:gd name="connsiteX7" fmla="*/ 1862665 w 3482974"/>
                  <a:gd name="connsiteY7" fmla="*/ 2710392 h 2710392"/>
                  <a:gd name="connsiteX8" fmla="*/ 1644648 w 3482974"/>
                  <a:gd name="connsiteY8" fmla="*/ 2705100 h 2710392"/>
                  <a:gd name="connsiteX9" fmla="*/ 1330324 w 3482974"/>
                  <a:gd name="connsiteY9" fmla="*/ 2653241 h 2710392"/>
                  <a:gd name="connsiteX10" fmla="*/ 1029758 w 3482974"/>
                  <a:gd name="connsiteY10" fmla="*/ 2567517 h 2710392"/>
                  <a:gd name="connsiteX11" fmla="*/ 777874 w 3482974"/>
                  <a:gd name="connsiteY11" fmla="*/ 2473328 h 2710392"/>
                  <a:gd name="connsiteX12" fmla="*/ 608542 w 3482974"/>
                  <a:gd name="connsiteY12" fmla="*/ 2371725 h 2710392"/>
                  <a:gd name="connsiteX13" fmla="*/ 394758 w 3482974"/>
                  <a:gd name="connsiteY13" fmla="*/ 2234141 h 2710392"/>
                  <a:gd name="connsiteX14" fmla="*/ 173568 w 3482974"/>
                  <a:gd name="connsiteY14" fmla="*/ 2053165 h 2710392"/>
                  <a:gd name="connsiteX15" fmla="*/ 0 w 3482974"/>
                  <a:gd name="connsiteY15" fmla="*/ 1900767 h 2710392"/>
                  <a:gd name="connsiteX16" fmla="*/ 1727200 w 3482974"/>
                  <a:gd name="connsiteY16" fmla="*/ 0 h 2710392"/>
                  <a:gd name="connsiteX17" fmla="*/ 1947333 w 3482974"/>
                  <a:gd name="connsiteY17" fmla="*/ 55033 h 2710392"/>
                  <a:gd name="connsiteX18" fmla="*/ 2175933 w 3482974"/>
                  <a:gd name="connsiteY18" fmla="*/ 135466 h 2710392"/>
                  <a:gd name="connsiteX19" fmla="*/ 2455333 w 3482974"/>
                  <a:gd name="connsiteY19" fmla="*/ 270933 h 2710392"/>
                  <a:gd name="connsiteX20" fmla="*/ 2700867 w 3482974"/>
                  <a:gd name="connsiteY20" fmla="*/ 436033 h 2710392"/>
                  <a:gd name="connsiteX21" fmla="*/ 2946398 w 3482974"/>
                  <a:gd name="connsiteY21" fmla="*/ 651936 h 2710392"/>
                  <a:gd name="connsiteX22" fmla="*/ 3090332 w 3482974"/>
                  <a:gd name="connsiteY22" fmla="*/ 817036 h 2710392"/>
                  <a:gd name="connsiteX23" fmla="*/ 3318933 w 3482974"/>
                  <a:gd name="connsiteY23" fmla="*/ 1193800 h 2710392"/>
                  <a:gd name="connsiteX24" fmla="*/ 3428999 w 3482974"/>
                  <a:gd name="connsiteY24" fmla="*/ 1552577 h 2710392"/>
                  <a:gd name="connsiteX25" fmla="*/ 3477048 w 3482974"/>
                  <a:gd name="connsiteY25" fmla="*/ 1945640 h 2710392"/>
                  <a:gd name="connsiteX0" fmla="*/ 3482974 w 3482974"/>
                  <a:gd name="connsiteY0" fmla="*/ 1943102 h 2710392"/>
                  <a:gd name="connsiteX1" fmla="*/ 3332162 w 3482974"/>
                  <a:gd name="connsiteY1" fmla="*/ 209391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  <a:gd name="connsiteX0" fmla="*/ 3482974 w 3482974"/>
                  <a:gd name="connsiteY0" fmla="*/ 1943102 h 2710392"/>
                  <a:gd name="connsiteX1" fmla="*/ 3336925 w 3482974"/>
                  <a:gd name="connsiteY1" fmla="*/ 2100265 h 2710392"/>
                  <a:gd name="connsiteX2" fmla="*/ 3182408 w 3482974"/>
                  <a:gd name="connsiteY2" fmla="*/ 2244728 h 2710392"/>
                  <a:gd name="connsiteX3" fmla="*/ 2944283 w 3482974"/>
                  <a:gd name="connsiteY3" fmla="*/ 2397126 h 2710392"/>
                  <a:gd name="connsiteX4" fmla="*/ 2717798 w 3482974"/>
                  <a:gd name="connsiteY4" fmla="*/ 2514601 h 2710392"/>
                  <a:gd name="connsiteX5" fmla="*/ 2493433 w 3482974"/>
                  <a:gd name="connsiteY5" fmla="*/ 2607734 h 2710392"/>
                  <a:gd name="connsiteX6" fmla="*/ 2286001 w 3482974"/>
                  <a:gd name="connsiteY6" fmla="*/ 2662767 h 2710392"/>
                  <a:gd name="connsiteX7" fmla="*/ 2061633 w 3482974"/>
                  <a:gd name="connsiteY7" fmla="*/ 2692401 h 2710392"/>
                  <a:gd name="connsiteX8" fmla="*/ 1862665 w 3482974"/>
                  <a:gd name="connsiteY8" fmla="*/ 2710392 h 2710392"/>
                  <a:gd name="connsiteX9" fmla="*/ 1644648 w 3482974"/>
                  <a:gd name="connsiteY9" fmla="*/ 2705100 h 2710392"/>
                  <a:gd name="connsiteX10" fmla="*/ 1330324 w 3482974"/>
                  <a:gd name="connsiteY10" fmla="*/ 2653241 h 2710392"/>
                  <a:gd name="connsiteX11" fmla="*/ 1029758 w 3482974"/>
                  <a:gd name="connsiteY11" fmla="*/ 2567517 h 2710392"/>
                  <a:gd name="connsiteX12" fmla="*/ 777874 w 3482974"/>
                  <a:gd name="connsiteY12" fmla="*/ 2473328 h 2710392"/>
                  <a:gd name="connsiteX13" fmla="*/ 608542 w 3482974"/>
                  <a:gd name="connsiteY13" fmla="*/ 2371725 h 2710392"/>
                  <a:gd name="connsiteX14" fmla="*/ 394758 w 3482974"/>
                  <a:gd name="connsiteY14" fmla="*/ 2234141 h 2710392"/>
                  <a:gd name="connsiteX15" fmla="*/ 173568 w 3482974"/>
                  <a:gd name="connsiteY15" fmla="*/ 2053165 h 2710392"/>
                  <a:gd name="connsiteX16" fmla="*/ 0 w 3482974"/>
                  <a:gd name="connsiteY16" fmla="*/ 1900767 h 2710392"/>
                  <a:gd name="connsiteX17" fmla="*/ 1727200 w 3482974"/>
                  <a:gd name="connsiteY17" fmla="*/ 0 h 2710392"/>
                  <a:gd name="connsiteX18" fmla="*/ 1947333 w 3482974"/>
                  <a:gd name="connsiteY18" fmla="*/ 55033 h 2710392"/>
                  <a:gd name="connsiteX19" fmla="*/ 2175933 w 3482974"/>
                  <a:gd name="connsiteY19" fmla="*/ 135466 h 2710392"/>
                  <a:gd name="connsiteX20" fmla="*/ 2455333 w 3482974"/>
                  <a:gd name="connsiteY20" fmla="*/ 270933 h 2710392"/>
                  <a:gd name="connsiteX21" fmla="*/ 2700867 w 3482974"/>
                  <a:gd name="connsiteY21" fmla="*/ 436033 h 2710392"/>
                  <a:gd name="connsiteX22" fmla="*/ 2946398 w 3482974"/>
                  <a:gd name="connsiteY22" fmla="*/ 651936 h 2710392"/>
                  <a:gd name="connsiteX23" fmla="*/ 3090332 w 3482974"/>
                  <a:gd name="connsiteY23" fmla="*/ 817036 h 2710392"/>
                  <a:gd name="connsiteX24" fmla="*/ 3318933 w 3482974"/>
                  <a:gd name="connsiteY24" fmla="*/ 1193800 h 2710392"/>
                  <a:gd name="connsiteX25" fmla="*/ 3428999 w 3482974"/>
                  <a:gd name="connsiteY25" fmla="*/ 1552577 h 2710392"/>
                  <a:gd name="connsiteX26" fmla="*/ 3477048 w 3482974"/>
                  <a:gd name="connsiteY26" fmla="*/ 1945640 h 271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82974" h="2710392">
                    <a:moveTo>
                      <a:pt x="3482974" y="1943102"/>
                    </a:moveTo>
                    <a:lnTo>
                      <a:pt x="3336925" y="2100265"/>
                    </a:lnTo>
                    <a:lnTo>
                      <a:pt x="3182408" y="2244728"/>
                    </a:lnTo>
                    <a:cubicBezTo>
                      <a:pt x="3103033" y="2295527"/>
                      <a:pt x="3021718" y="2352147"/>
                      <a:pt x="2944283" y="2397126"/>
                    </a:cubicBezTo>
                    <a:cubicBezTo>
                      <a:pt x="2866848" y="2442105"/>
                      <a:pt x="2793999" y="2473679"/>
                      <a:pt x="2717798" y="2514601"/>
                    </a:cubicBezTo>
                    <a:lnTo>
                      <a:pt x="2493433" y="2607734"/>
                    </a:lnTo>
                    <a:lnTo>
                      <a:pt x="2286001" y="2662767"/>
                    </a:lnTo>
                    <a:lnTo>
                      <a:pt x="2061633" y="2692401"/>
                    </a:lnTo>
                    <a:cubicBezTo>
                      <a:pt x="1991077" y="2700338"/>
                      <a:pt x="1928988" y="2704395"/>
                      <a:pt x="1862665" y="2710392"/>
                    </a:cubicBezTo>
                    <a:lnTo>
                      <a:pt x="1644648" y="2705100"/>
                    </a:lnTo>
                    <a:lnTo>
                      <a:pt x="1330324" y="2653241"/>
                    </a:lnTo>
                    <a:cubicBezTo>
                      <a:pt x="1231546" y="2612319"/>
                      <a:pt x="1134180" y="2612672"/>
                      <a:pt x="1029758" y="2567517"/>
                    </a:cubicBezTo>
                    <a:lnTo>
                      <a:pt x="777874" y="2473328"/>
                    </a:lnTo>
                    <a:lnTo>
                      <a:pt x="608542" y="2371725"/>
                    </a:lnTo>
                    <a:lnTo>
                      <a:pt x="394758" y="2234141"/>
                    </a:lnTo>
                    <a:lnTo>
                      <a:pt x="173568" y="2053165"/>
                    </a:lnTo>
                    <a:lnTo>
                      <a:pt x="0" y="1900767"/>
                    </a:lnTo>
                    <a:cubicBezTo>
                      <a:pt x="258939" y="1558573"/>
                      <a:pt x="1402644" y="307622"/>
                      <a:pt x="1727200" y="0"/>
                    </a:cubicBezTo>
                    <a:lnTo>
                      <a:pt x="1947333" y="55033"/>
                    </a:lnTo>
                    <a:lnTo>
                      <a:pt x="2175933" y="135466"/>
                    </a:lnTo>
                    <a:lnTo>
                      <a:pt x="2455333" y="270933"/>
                    </a:lnTo>
                    <a:cubicBezTo>
                      <a:pt x="2537178" y="325966"/>
                      <a:pt x="2619023" y="372532"/>
                      <a:pt x="2700867" y="436033"/>
                    </a:cubicBezTo>
                    <a:cubicBezTo>
                      <a:pt x="2782711" y="499534"/>
                      <a:pt x="2883604" y="586319"/>
                      <a:pt x="2946398" y="651936"/>
                    </a:cubicBezTo>
                    <a:cubicBezTo>
                      <a:pt x="3009192" y="717553"/>
                      <a:pt x="3026832" y="728842"/>
                      <a:pt x="3090332" y="817036"/>
                    </a:cubicBezTo>
                    <a:cubicBezTo>
                      <a:pt x="3166532" y="942624"/>
                      <a:pt x="3262489" y="1071210"/>
                      <a:pt x="3318933" y="1193800"/>
                    </a:cubicBezTo>
                    <a:cubicBezTo>
                      <a:pt x="3375378" y="1316390"/>
                      <a:pt x="3401482" y="1425577"/>
                      <a:pt x="3428999" y="1552577"/>
                    </a:cubicBezTo>
                    <a:lnTo>
                      <a:pt x="3477048" y="1945640"/>
                    </a:lnTo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32692" y="2661707"/>
                <a:ext cx="2358968" cy="3995551"/>
              </a:xfrm>
              <a:custGeom>
                <a:avLst/>
                <a:gdLst>
                  <a:gd name="connsiteX0" fmla="*/ 1877154 w 2403535"/>
                  <a:gd name="connsiteY0" fmla="*/ 73788 h 3604755"/>
                  <a:gd name="connsiteX1" fmla="*/ 2143854 w 2403535"/>
                  <a:gd name="connsiteY1" fmla="*/ 429388 h 3604755"/>
                  <a:gd name="connsiteX2" fmla="*/ 2313188 w 2403535"/>
                  <a:gd name="connsiteY2" fmla="*/ 848488 h 3604755"/>
                  <a:gd name="connsiteX3" fmla="*/ 2402088 w 2403535"/>
                  <a:gd name="connsiteY3" fmla="*/ 1415755 h 3604755"/>
                  <a:gd name="connsiteX4" fmla="*/ 2351288 w 2403535"/>
                  <a:gd name="connsiteY4" fmla="*/ 1978788 h 3604755"/>
                  <a:gd name="connsiteX5" fmla="*/ 2143854 w 2403535"/>
                  <a:gd name="connsiteY5" fmla="*/ 2537588 h 3604755"/>
                  <a:gd name="connsiteX6" fmla="*/ 1894088 w 2403535"/>
                  <a:gd name="connsiteY6" fmla="*/ 2922822 h 3604755"/>
                  <a:gd name="connsiteX7" fmla="*/ 1500388 w 2403535"/>
                  <a:gd name="connsiteY7" fmla="*/ 3303822 h 3604755"/>
                  <a:gd name="connsiteX8" fmla="*/ 1119388 w 2403535"/>
                  <a:gd name="connsiteY8" fmla="*/ 3557822 h 3604755"/>
                  <a:gd name="connsiteX9" fmla="*/ 1005088 w 2403535"/>
                  <a:gd name="connsiteY9" fmla="*/ 3562055 h 3604755"/>
                  <a:gd name="connsiteX10" fmla="*/ 704521 w 2403535"/>
                  <a:gd name="connsiteY10" fmla="*/ 3117555 h 3604755"/>
                  <a:gd name="connsiteX11" fmla="*/ 488621 w 2403535"/>
                  <a:gd name="connsiteY11" fmla="*/ 2613788 h 3604755"/>
                  <a:gd name="connsiteX12" fmla="*/ 243088 w 2403535"/>
                  <a:gd name="connsiteY12" fmla="*/ 2177755 h 3604755"/>
                  <a:gd name="connsiteX13" fmla="*/ 103388 w 2403535"/>
                  <a:gd name="connsiteY13" fmla="*/ 1966088 h 3604755"/>
                  <a:gd name="connsiteX14" fmla="*/ 1877154 w 2403535"/>
                  <a:gd name="connsiteY14" fmla="*/ 73788 h 3604755"/>
                  <a:gd name="connsiteX0" fmla="*/ 1877154 w 2403535"/>
                  <a:gd name="connsiteY0" fmla="*/ 0 h 3530967"/>
                  <a:gd name="connsiteX1" fmla="*/ 2143854 w 2403535"/>
                  <a:gd name="connsiteY1" fmla="*/ 355600 h 3530967"/>
                  <a:gd name="connsiteX2" fmla="*/ 2313188 w 2403535"/>
                  <a:gd name="connsiteY2" fmla="*/ 774700 h 3530967"/>
                  <a:gd name="connsiteX3" fmla="*/ 2402088 w 2403535"/>
                  <a:gd name="connsiteY3" fmla="*/ 1341967 h 3530967"/>
                  <a:gd name="connsiteX4" fmla="*/ 2351288 w 2403535"/>
                  <a:gd name="connsiteY4" fmla="*/ 1905000 h 3530967"/>
                  <a:gd name="connsiteX5" fmla="*/ 2143854 w 2403535"/>
                  <a:gd name="connsiteY5" fmla="*/ 2463800 h 3530967"/>
                  <a:gd name="connsiteX6" fmla="*/ 1894088 w 2403535"/>
                  <a:gd name="connsiteY6" fmla="*/ 2849034 h 3530967"/>
                  <a:gd name="connsiteX7" fmla="*/ 1500388 w 2403535"/>
                  <a:gd name="connsiteY7" fmla="*/ 3230034 h 3530967"/>
                  <a:gd name="connsiteX8" fmla="*/ 1119388 w 2403535"/>
                  <a:gd name="connsiteY8" fmla="*/ 3484034 h 3530967"/>
                  <a:gd name="connsiteX9" fmla="*/ 1005088 w 2403535"/>
                  <a:gd name="connsiteY9" fmla="*/ 3488267 h 3530967"/>
                  <a:gd name="connsiteX10" fmla="*/ 704521 w 2403535"/>
                  <a:gd name="connsiteY10" fmla="*/ 3043767 h 3530967"/>
                  <a:gd name="connsiteX11" fmla="*/ 488621 w 2403535"/>
                  <a:gd name="connsiteY11" fmla="*/ 2540000 h 3530967"/>
                  <a:gd name="connsiteX12" fmla="*/ 243088 w 2403535"/>
                  <a:gd name="connsiteY12" fmla="*/ 2103967 h 3530967"/>
                  <a:gd name="connsiteX13" fmla="*/ 103388 w 2403535"/>
                  <a:gd name="connsiteY13" fmla="*/ 1892300 h 3530967"/>
                  <a:gd name="connsiteX14" fmla="*/ 1877154 w 2403535"/>
                  <a:gd name="connsiteY14" fmla="*/ 0 h 3530967"/>
                  <a:gd name="connsiteX0" fmla="*/ 1877154 w 2403535"/>
                  <a:gd name="connsiteY0" fmla="*/ 0 h 3530967"/>
                  <a:gd name="connsiteX1" fmla="*/ 2006271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877154 w 2403535"/>
                  <a:gd name="connsiteY0" fmla="*/ 102538 h 3633505"/>
                  <a:gd name="connsiteX1" fmla="*/ 2022146 w 2403535"/>
                  <a:gd name="connsiteY1" fmla="*/ 272930 h 3633505"/>
                  <a:gd name="connsiteX2" fmla="*/ 2143854 w 2403535"/>
                  <a:gd name="connsiteY2" fmla="*/ 458138 h 3633505"/>
                  <a:gd name="connsiteX3" fmla="*/ 2313188 w 2403535"/>
                  <a:gd name="connsiteY3" fmla="*/ 877238 h 3633505"/>
                  <a:gd name="connsiteX4" fmla="*/ 2402088 w 2403535"/>
                  <a:gd name="connsiteY4" fmla="*/ 1444505 h 3633505"/>
                  <a:gd name="connsiteX5" fmla="*/ 2351288 w 2403535"/>
                  <a:gd name="connsiteY5" fmla="*/ 2007538 h 3633505"/>
                  <a:gd name="connsiteX6" fmla="*/ 2143854 w 2403535"/>
                  <a:gd name="connsiteY6" fmla="*/ 2566338 h 3633505"/>
                  <a:gd name="connsiteX7" fmla="*/ 1894088 w 2403535"/>
                  <a:gd name="connsiteY7" fmla="*/ 2951572 h 3633505"/>
                  <a:gd name="connsiteX8" fmla="*/ 1500388 w 2403535"/>
                  <a:gd name="connsiteY8" fmla="*/ 3332572 h 3633505"/>
                  <a:gd name="connsiteX9" fmla="*/ 1119388 w 2403535"/>
                  <a:gd name="connsiteY9" fmla="*/ 3586572 h 3633505"/>
                  <a:gd name="connsiteX10" fmla="*/ 1005088 w 2403535"/>
                  <a:gd name="connsiteY10" fmla="*/ 3590805 h 3633505"/>
                  <a:gd name="connsiteX11" fmla="*/ 704521 w 2403535"/>
                  <a:gd name="connsiteY11" fmla="*/ 3146305 h 3633505"/>
                  <a:gd name="connsiteX12" fmla="*/ 488621 w 2403535"/>
                  <a:gd name="connsiteY12" fmla="*/ 2642538 h 3633505"/>
                  <a:gd name="connsiteX13" fmla="*/ 243088 w 2403535"/>
                  <a:gd name="connsiteY13" fmla="*/ 2206505 h 3633505"/>
                  <a:gd name="connsiteX14" fmla="*/ 103388 w 2403535"/>
                  <a:gd name="connsiteY14" fmla="*/ 1994838 h 3633505"/>
                  <a:gd name="connsiteX15" fmla="*/ 1877154 w 2403535"/>
                  <a:gd name="connsiteY15" fmla="*/ 102538 h 3633505"/>
                  <a:gd name="connsiteX0" fmla="*/ 1877154 w 2403535"/>
                  <a:gd name="connsiteY0" fmla="*/ 0 h 3530967"/>
                  <a:gd name="connsiteX1" fmla="*/ 2022146 w 2403535"/>
                  <a:gd name="connsiteY1" fmla="*/ 170392 h 3530967"/>
                  <a:gd name="connsiteX2" fmla="*/ 2143854 w 2403535"/>
                  <a:gd name="connsiteY2" fmla="*/ 355600 h 3530967"/>
                  <a:gd name="connsiteX3" fmla="*/ 2313188 w 2403535"/>
                  <a:gd name="connsiteY3" fmla="*/ 774700 h 3530967"/>
                  <a:gd name="connsiteX4" fmla="*/ 2402088 w 2403535"/>
                  <a:gd name="connsiteY4" fmla="*/ 1341967 h 3530967"/>
                  <a:gd name="connsiteX5" fmla="*/ 2351288 w 2403535"/>
                  <a:gd name="connsiteY5" fmla="*/ 1905000 h 3530967"/>
                  <a:gd name="connsiteX6" fmla="*/ 2143854 w 2403535"/>
                  <a:gd name="connsiteY6" fmla="*/ 2463800 h 3530967"/>
                  <a:gd name="connsiteX7" fmla="*/ 1894088 w 2403535"/>
                  <a:gd name="connsiteY7" fmla="*/ 2849034 h 3530967"/>
                  <a:gd name="connsiteX8" fmla="*/ 1500388 w 2403535"/>
                  <a:gd name="connsiteY8" fmla="*/ 3230034 h 3530967"/>
                  <a:gd name="connsiteX9" fmla="*/ 1119388 w 2403535"/>
                  <a:gd name="connsiteY9" fmla="*/ 3484034 h 3530967"/>
                  <a:gd name="connsiteX10" fmla="*/ 1005088 w 2403535"/>
                  <a:gd name="connsiteY10" fmla="*/ 3488267 h 3530967"/>
                  <a:gd name="connsiteX11" fmla="*/ 704521 w 2403535"/>
                  <a:gd name="connsiteY11" fmla="*/ 3043767 h 3530967"/>
                  <a:gd name="connsiteX12" fmla="*/ 488621 w 2403535"/>
                  <a:gd name="connsiteY12" fmla="*/ 2540000 h 3530967"/>
                  <a:gd name="connsiteX13" fmla="*/ 243088 w 2403535"/>
                  <a:gd name="connsiteY13" fmla="*/ 2103967 h 3530967"/>
                  <a:gd name="connsiteX14" fmla="*/ 103388 w 2403535"/>
                  <a:gd name="connsiteY14" fmla="*/ 1892300 h 3530967"/>
                  <a:gd name="connsiteX15" fmla="*/ 1877154 w 2403535"/>
                  <a:gd name="connsiteY15" fmla="*/ 0 h 3530967"/>
                  <a:gd name="connsiteX0" fmla="*/ 1773766 w 2300147"/>
                  <a:gd name="connsiteY0" fmla="*/ 0 h 3530967"/>
                  <a:gd name="connsiteX1" fmla="*/ 1918758 w 2300147"/>
                  <a:gd name="connsiteY1" fmla="*/ 170392 h 3530967"/>
                  <a:gd name="connsiteX2" fmla="*/ 2040466 w 2300147"/>
                  <a:gd name="connsiteY2" fmla="*/ 355600 h 3530967"/>
                  <a:gd name="connsiteX3" fmla="*/ 2209800 w 2300147"/>
                  <a:gd name="connsiteY3" fmla="*/ 774700 h 3530967"/>
                  <a:gd name="connsiteX4" fmla="*/ 2298700 w 2300147"/>
                  <a:gd name="connsiteY4" fmla="*/ 1341967 h 3530967"/>
                  <a:gd name="connsiteX5" fmla="*/ 2247900 w 2300147"/>
                  <a:gd name="connsiteY5" fmla="*/ 1905000 h 3530967"/>
                  <a:gd name="connsiteX6" fmla="*/ 2040466 w 2300147"/>
                  <a:gd name="connsiteY6" fmla="*/ 2463800 h 3530967"/>
                  <a:gd name="connsiteX7" fmla="*/ 1790700 w 2300147"/>
                  <a:gd name="connsiteY7" fmla="*/ 2849034 h 3530967"/>
                  <a:gd name="connsiteX8" fmla="*/ 1397000 w 2300147"/>
                  <a:gd name="connsiteY8" fmla="*/ 3230034 h 3530967"/>
                  <a:gd name="connsiteX9" fmla="*/ 1016000 w 2300147"/>
                  <a:gd name="connsiteY9" fmla="*/ 3484034 h 3530967"/>
                  <a:gd name="connsiteX10" fmla="*/ 901700 w 2300147"/>
                  <a:gd name="connsiteY10" fmla="*/ 3488267 h 3530967"/>
                  <a:gd name="connsiteX11" fmla="*/ 601133 w 2300147"/>
                  <a:gd name="connsiteY11" fmla="*/ 3043767 h 3530967"/>
                  <a:gd name="connsiteX12" fmla="*/ 385233 w 2300147"/>
                  <a:gd name="connsiteY12" fmla="*/ 2540000 h 3530967"/>
                  <a:gd name="connsiteX13" fmla="*/ 139700 w 2300147"/>
                  <a:gd name="connsiteY13" fmla="*/ 2103967 h 3530967"/>
                  <a:gd name="connsiteX14" fmla="*/ 0 w 2300147"/>
                  <a:gd name="connsiteY14" fmla="*/ 1892300 h 3530967"/>
                  <a:gd name="connsiteX15" fmla="*/ 1773766 w 2300147"/>
                  <a:gd name="connsiteY15" fmla="*/ 0 h 3530967"/>
                  <a:gd name="connsiteX0" fmla="*/ 1789641 w 2316022"/>
                  <a:gd name="connsiteY0" fmla="*/ 103893 h 3634860"/>
                  <a:gd name="connsiteX1" fmla="*/ 1934633 w 2316022"/>
                  <a:gd name="connsiteY1" fmla="*/ 274285 h 3634860"/>
                  <a:gd name="connsiteX2" fmla="*/ 2056341 w 2316022"/>
                  <a:gd name="connsiteY2" fmla="*/ 459493 h 3634860"/>
                  <a:gd name="connsiteX3" fmla="*/ 2225675 w 2316022"/>
                  <a:gd name="connsiteY3" fmla="*/ 878593 h 3634860"/>
                  <a:gd name="connsiteX4" fmla="*/ 2314575 w 2316022"/>
                  <a:gd name="connsiteY4" fmla="*/ 1445860 h 3634860"/>
                  <a:gd name="connsiteX5" fmla="*/ 2263775 w 2316022"/>
                  <a:gd name="connsiteY5" fmla="*/ 2008893 h 3634860"/>
                  <a:gd name="connsiteX6" fmla="*/ 2056341 w 2316022"/>
                  <a:gd name="connsiteY6" fmla="*/ 2567693 h 3634860"/>
                  <a:gd name="connsiteX7" fmla="*/ 1806575 w 2316022"/>
                  <a:gd name="connsiteY7" fmla="*/ 2952927 h 3634860"/>
                  <a:gd name="connsiteX8" fmla="*/ 1412875 w 2316022"/>
                  <a:gd name="connsiteY8" fmla="*/ 3333927 h 3634860"/>
                  <a:gd name="connsiteX9" fmla="*/ 1031875 w 2316022"/>
                  <a:gd name="connsiteY9" fmla="*/ 3587927 h 3634860"/>
                  <a:gd name="connsiteX10" fmla="*/ 917575 w 2316022"/>
                  <a:gd name="connsiteY10" fmla="*/ 3592160 h 3634860"/>
                  <a:gd name="connsiteX11" fmla="*/ 617008 w 2316022"/>
                  <a:gd name="connsiteY11" fmla="*/ 3147660 h 3634860"/>
                  <a:gd name="connsiteX12" fmla="*/ 401108 w 2316022"/>
                  <a:gd name="connsiteY12" fmla="*/ 2643893 h 3634860"/>
                  <a:gd name="connsiteX13" fmla="*/ 155575 w 2316022"/>
                  <a:gd name="connsiteY13" fmla="*/ 2207860 h 3634860"/>
                  <a:gd name="connsiteX14" fmla="*/ 0 w 2316022"/>
                  <a:gd name="connsiteY14" fmla="*/ 2015243 h 3634860"/>
                  <a:gd name="connsiteX15" fmla="*/ 1789641 w 2316022"/>
                  <a:gd name="connsiteY15" fmla="*/ 103893 h 3634860"/>
                  <a:gd name="connsiteX0" fmla="*/ 1870662 w 2412918"/>
                  <a:gd name="connsiteY0" fmla="*/ 103893 h 3634860"/>
                  <a:gd name="connsiteX1" fmla="*/ 2031529 w 2412918"/>
                  <a:gd name="connsiteY1" fmla="*/ 274285 h 3634860"/>
                  <a:gd name="connsiteX2" fmla="*/ 2153237 w 2412918"/>
                  <a:gd name="connsiteY2" fmla="*/ 459493 h 3634860"/>
                  <a:gd name="connsiteX3" fmla="*/ 2322571 w 2412918"/>
                  <a:gd name="connsiteY3" fmla="*/ 878593 h 3634860"/>
                  <a:gd name="connsiteX4" fmla="*/ 2411471 w 2412918"/>
                  <a:gd name="connsiteY4" fmla="*/ 1445860 h 3634860"/>
                  <a:gd name="connsiteX5" fmla="*/ 2360671 w 2412918"/>
                  <a:gd name="connsiteY5" fmla="*/ 2008893 h 3634860"/>
                  <a:gd name="connsiteX6" fmla="*/ 2153237 w 2412918"/>
                  <a:gd name="connsiteY6" fmla="*/ 2567693 h 3634860"/>
                  <a:gd name="connsiteX7" fmla="*/ 1903471 w 2412918"/>
                  <a:gd name="connsiteY7" fmla="*/ 2952927 h 3634860"/>
                  <a:gd name="connsiteX8" fmla="*/ 1509771 w 2412918"/>
                  <a:gd name="connsiteY8" fmla="*/ 3333927 h 3634860"/>
                  <a:gd name="connsiteX9" fmla="*/ 1128771 w 2412918"/>
                  <a:gd name="connsiteY9" fmla="*/ 3587927 h 3634860"/>
                  <a:gd name="connsiteX10" fmla="*/ 1014471 w 2412918"/>
                  <a:gd name="connsiteY10" fmla="*/ 3592160 h 3634860"/>
                  <a:gd name="connsiteX11" fmla="*/ 713904 w 2412918"/>
                  <a:gd name="connsiteY11" fmla="*/ 3147660 h 3634860"/>
                  <a:gd name="connsiteX12" fmla="*/ 498004 w 2412918"/>
                  <a:gd name="connsiteY12" fmla="*/ 2643893 h 3634860"/>
                  <a:gd name="connsiteX13" fmla="*/ 252471 w 2412918"/>
                  <a:gd name="connsiteY13" fmla="*/ 2207860 h 3634860"/>
                  <a:gd name="connsiteX14" fmla="*/ 96896 w 2412918"/>
                  <a:gd name="connsiteY14" fmla="*/ 2015243 h 3634860"/>
                  <a:gd name="connsiteX15" fmla="*/ 1870662 w 2412918"/>
                  <a:gd name="connsiteY15" fmla="*/ 103893 h 3634860"/>
                  <a:gd name="connsiteX0" fmla="*/ 1870662 w 2412918"/>
                  <a:gd name="connsiteY0" fmla="*/ 0 h 3530967"/>
                  <a:gd name="connsiteX1" fmla="*/ 2031529 w 2412918"/>
                  <a:gd name="connsiteY1" fmla="*/ 170392 h 3530967"/>
                  <a:gd name="connsiteX2" fmla="*/ 2153237 w 2412918"/>
                  <a:gd name="connsiteY2" fmla="*/ 355600 h 3530967"/>
                  <a:gd name="connsiteX3" fmla="*/ 2322571 w 2412918"/>
                  <a:gd name="connsiteY3" fmla="*/ 774700 h 3530967"/>
                  <a:gd name="connsiteX4" fmla="*/ 2411471 w 2412918"/>
                  <a:gd name="connsiteY4" fmla="*/ 1341967 h 3530967"/>
                  <a:gd name="connsiteX5" fmla="*/ 2360671 w 2412918"/>
                  <a:gd name="connsiteY5" fmla="*/ 1905000 h 3530967"/>
                  <a:gd name="connsiteX6" fmla="*/ 2153237 w 2412918"/>
                  <a:gd name="connsiteY6" fmla="*/ 2463800 h 3530967"/>
                  <a:gd name="connsiteX7" fmla="*/ 1903471 w 2412918"/>
                  <a:gd name="connsiteY7" fmla="*/ 2849034 h 3530967"/>
                  <a:gd name="connsiteX8" fmla="*/ 1509771 w 2412918"/>
                  <a:gd name="connsiteY8" fmla="*/ 3230034 h 3530967"/>
                  <a:gd name="connsiteX9" fmla="*/ 1128771 w 2412918"/>
                  <a:gd name="connsiteY9" fmla="*/ 3484034 h 3530967"/>
                  <a:gd name="connsiteX10" fmla="*/ 1014471 w 2412918"/>
                  <a:gd name="connsiteY10" fmla="*/ 3488267 h 3530967"/>
                  <a:gd name="connsiteX11" fmla="*/ 713904 w 2412918"/>
                  <a:gd name="connsiteY11" fmla="*/ 3043767 h 3530967"/>
                  <a:gd name="connsiteX12" fmla="*/ 498004 w 2412918"/>
                  <a:gd name="connsiteY12" fmla="*/ 2540000 h 3530967"/>
                  <a:gd name="connsiteX13" fmla="*/ 252471 w 2412918"/>
                  <a:gd name="connsiteY13" fmla="*/ 2103967 h 3530967"/>
                  <a:gd name="connsiteX14" fmla="*/ 96896 w 2412918"/>
                  <a:gd name="connsiteY14" fmla="*/ 1911350 h 3530967"/>
                  <a:gd name="connsiteX15" fmla="*/ 1870662 w 2412918"/>
                  <a:gd name="connsiteY15" fmla="*/ 0 h 3530967"/>
                  <a:gd name="connsiteX0" fmla="*/ 1880866 w 2413597"/>
                  <a:gd name="connsiteY0" fmla="*/ 0 h 3540492"/>
                  <a:gd name="connsiteX1" fmla="*/ 2032208 w 2413597"/>
                  <a:gd name="connsiteY1" fmla="*/ 179917 h 3540492"/>
                  <a:gd name="connsiteX2" fmla="*/ 2153916 w 2413597"/>
                  <a:gd name="connsiteY2" fmla="*/ 365125 h 3540492"/>
                  <a:gd name="connsiteX3" fmla="*/ 2323250 w 2413597"/>
                  <a:gd name="connsiteY3" fmla="*/ 784225 h 3540492"/>
                  <a:gd name="connsiteX4" fmla="*/ 2412150 w 2413597"/>
                  <a:gd name="connsiteY4" fmla="*/ 1351492 h 3540492"/>
                  <a:gd name="connsiteX5" fmla="*/ 2361350 w 2413597"/>
                  <a:gd name="connsiteY5" fmla="*/ 1914525 h 3540492"/>
                  <a:gd name="connsiteX6" fmla="*/ 2153916 w 2413597"/>
                  <a:gd name="connsiteY6" fmla="*/ 2473325 h 3540492"/>
                  <a:gd name="connsiteX7" fmla="*/ 1904150 w 2413597"/>
                  <a:gd name="connsiteY7" fmla="*/ 2858559 h 3540492"/>
                  <a:gd name="connsiteX8" fmla="*/ 1510450 w 2413597"/>
                  <a:gd name="connsiteY8" fmla="*/ 3239559 h 3540492"/>
                  <a:gd name="connsiteX9" fmla="*/ 1129450 w 2413597"/>
                  <a:gd name="connsiteY9" fmla="*/ 3493559 h 3540492"/>
                  <a:gd name="connsiteX10" fmla="*/ 1015150 w 2413597"/>
                  <a:gd name="connsiteY10" fmla="*/ 3497792 h 3540492"/>
                  <a:gd name="connsiteX11" fmla="*/ 714583 w 2413597"/>
                  <a:gd name="connsiteY11" fmla="*/ 3053292 h 3540492"/>
                  <a:gd name="connsiteX12" fmla="*/ 498683 w 2413597"/>
                  <a:gd name="connsiteY12" fmla="*/ 2549525 h 3540492"/>
                  <a:gd name="connsiteX13" fmla="*/ 253150 w 2413597"/>
                  <a:gd name="connsiteY13" fmla="*/ 2113492 h 3540492"/>
                  <a:gd name="connsiteX14" fmla="*/ 97575 w 2413597"/>
                  <a:gd name="connsiteY14" fmla="*/ 1920875 h 3540492"/>
                  <a:gd name="connsiteX15" fmla="*/ 1880866 w 2413597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40492"/>
                  <a:gd name="connsiteX1" fmla="*/ 1934633 w 2316022"/>
                  <a:gd name="connsiteY1" fmla="*/ 179917 h 3540492"/>
                  <a:gd name="connsiteX2" fmla="*/ 2056341 w 2316022"/>
                  <a:gd name="connsiteY2" fmla="*/ 365125 h 3540492"/>
                  <a:gd name="connsiteX3" fmla="*/ 2225675 w 2316022"/>
                  <a:gd name="connsiteY3" fmla="*/ 784225 h 3540492"/>
                  <a:gd name="connsiteX4" fmla="*/ 2314575 w 2316022"/>
                  <a:gd name="connsiteY4" fmla="*/ 1351492 h 3540492"/>
                  <a:gd name="connsiteX5" fmla="*/ 2263775 w 2316022"/>
                  <a:gd name="connsiteY5" fmla="*/ 1914525 h 3540492"/>
                  <a:gd name="connsiteX6" fmla="*/ 2056341 w 2316022"/>
                  <a:gd name="connsiteY6" fmla="*/ 2473325 h 3540492"/>
                  <a:gd name="connsiteX7" fmla="*/ 1806575 w 2316022"/>
                  <a:gd name="connsiteY7" fmla="*/ 2858559 h 3540492"/>
                  <a:gd name="connsiteX8" fmla="*/ 1412875 w 2316022"/>
                  <a:gd name="connsiteY8" fmla="*/ 3239559 h 3540492"/>
                  <a:gd name="connsiteX9" fmla="*/ 1031875 w 2316022"/>
                  <a:gd name="connsiteY9" fmla="*/ 3493559 h 3540492"/>
                  <a:gd name="connsiteX10" fmla="*/ 917575 w 2316022"/>
                  <a:gd name="connsiteY10" fmla="*/ 3497792 h 3540492"/>
                  <a:gd name="connsiteX11" fmla="*/ 617008 w 2316022"/>
                  <a:gd name="connsiteY11" fmla="*/ 3053292 h 3540492"/>
                  <a:gd name="connsiteX12" fmla="*/ 401108 w 2316022"/>
                  <a:gd name="connsiteY12" fmla="*/ 2549525 h 3540492"/>
                  <a:gd name="connsiteX13" fmla="*/ 155575 w 2316022"/>
                  <a:gd name="connsiteY13" fmla="*/ 2113492 h 3540492"/>
                  <a:gd name="connsiteX14" fmla="*/ 0 w 2316022"/>
                  <a:gd name="connsiteY14" fmla="*/ 1920875 h 3540492"/>
                  <a:gd name="connsiteX15" fmla="*/ 1783291 w 2316022"/>
                  <a:gd name="connsiteY15" fmla="*/ 0 h 3540492"/>
                  <a:gd name="connsiteX0" fmla="*/ 1783291 w 2316022"/>
                  <a:gd name="connsiteY0" fmla="*/ 0 h 3571081"/>
                  <a:gd name="connsiteX1" fmla="*/ 1934633 w 2316022"/>
                  <a:gd name="connsiteY1" fmla="*/ 179917 h 3571081"/>
                  <a:gd name="connsiteX2" fmla="*/ 2056341 w 2316022"/>
                  <a:gd name="connsiteY2" fmla="*/ 365125 h 3571081"/>
                  <a:gd name="connsiteX3" fmla="*/ 2225675 w 2316022"/>
                  <a:gd name="connsiteY3" fmla="*/ 784225 h 3571081"/>
                  <a:gd name="connsiteX4" fmla="*/ 2314575 w 2316022"/>
                  <a:gd name="connsiteY4" fmla="*/ 1351492 h 3571081"/>
                  <a:gd name="connsiteX5" fmla="*/ 2263775 w 2316022"/>
                  <a:gd name="connsiteY5" fmla="*/ 1914525 h 3571081"/>
                  <a:gd name="connsiteX6" fmla="*/ 2056341 w 2316022"/>
                  <a:gd name="connsiteY6" fmla="*/ 2473325 h 3571081"/>
                  <a:gd name="connsiteX7" fmla="*/ 1806575 w 2316022"/>
                  <a:gd name="connsiteY7" fmla="*/ 2858559 h 3571081"/>
                  <a:gd name="connsiteX8" fmla="*/ 1412875 w 2316022"/>
                  <a:gd name="connsiteY8" fmla="*/ 3239559 h 3571081"/>
                  <a:gd name="connsiteX9" fmla="*/ 1031875 w 2316022"/>
                  <a:gd name="connsiteY9" fmla="*/ 3493559 h 3571081"/>
                  <a:gd name="connsiteX10" fmla="*/ 927100 w 2316022"/>
                  <a:gd name="connsiteY10" fmla="*/ 3539067 h 3571081"/>
                  <a:gd name="connsiteX11" fmla="*/ 617008 w 2316022"/>
                  <a:gd name="connsiteY11" fmla="*/ 3053292 h 3571081"/>
                  <a:gd name="connsiteX12" fmla="*/ 401108 w 2316022"/>
                  <a:gd name="connsiteY12" fmla="*/ 2549525 h 3571081"/>
                  <a:gd name="connsiteX13" fmla="*/ 155575 w 2316022"/>
                  <a:gd name="connsiteY13" fmla="*/ 2113492 h 3571081"/>
                  <a:gd name="connsiteX14" fmla="*/ 0 w 2316022"/>
                  <a:gd name="connsiteY14" fmla="*/ 1920875 h 3571081"/>
                  <a:gd name="connsiteX15" fmla="*/ 1783291 w 2316022"/>
                  <a:gd name="connsiteY15" fmla="*/ 0 h 3571081"/>
                  <a:gd name="connsiteX0" fmla="*/ 1783291 w 2316022"/>
                  <a:gd name="connsiteY0" fmla="*/ 0 h 3539067"/>
                  <a:gd name="connsiteX1" fmla="*/ 1934633 w 2316022"/>
                  <a:gd name="connsiteY1" fmla="*/ 179917 h 3539067"/>
                  <a:gd name="connsiteX2" fmla="*/ 2056341 w 2316022"/>
                  <a:gd name="connsiteY2" fmla="*/ 365125 h 3539067"/>
                  <a:gd name="connsiteX3" fmla="*/ 2225675 w 2316022"/>
                  <a:gd name="connsiteY3" fmla="*/ 784225 h 3539067"/>
                  <a:gd name="connsiteX4" fmla="*/ 2314575 w 2316022"/>
                  <a:gd name="connsiteY4" fmla="*/ 1351492 h 3539067"/>
                  <a:gd name="connsiteX5" fmla="*/ 2263775 w 2316022"/>
                  <a:gd name="connsiteY5" fmla="*/ 1914525 h 3539067"/>
                  <a:gd name="connsiteX6" fmla="*/ 2056341 w 2316022"/>
                  <a:gd name="connsiteY6" fmla="*/ 2473325 h 3539067"/>
                  <a:gd name="connsiteX7" fmla="*/ 1806575 w 2316022"/>
                  <a:gd name="connsiteY7" fmla="*/ 2858559 h 3539067"/>
                  <a:gd name="connsiteX8" fmla="*/ 1412875 w 2316022"/>
                  <a:gd name="connsiteY8" fmla="*/ 3239559 h 3539067"/>
                  <a:gd name="connsiteX9" fmla="*/ 1031875 w 2316022"/>
                  <a:gd name="connsiteY9" fmla="*/ 3493559 h 3539067"/>
                  <a:gd name="connsiteX10" fmla="*/ 927100 w 2316022"/>
                  <a:gd name="connsiteY10" fmla="*/ 3539067 h 3539067"/>
                  <a:gd name="connsiteX11" fmla="*/ 617008 w 2316022"/>
                  <a:gd name="connsiteY11" fmla="*/ 3053292 h 3539067"/>
                  <a:gd name="connsiteX12" fmla="*/ 401108 w 2316022"/>
                  <a:gd name="connsiteY12" fmla="*/ 2549525 h 3539067"/>
                  <a:gd name="connsiteX13" fmla="*/ 155575 w 2316022"/>
                  <a:gd name="connsiteY13" fmla="*/ 2113492 h 3539067"/>
                  <a:gd name="connsiteX14" fmla="*/ 0 w 2316022"/>
                  <a:gd name="connsiteY14" fmla="*/ 1920875 h 3539067"/>
                  <a:gd name="connsiteX15" fmla="*/ 1783291 w 2316022"/>
                  <a:gd name="connsiteY15" fmla="*/ 0 h 3539067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412875 w 2316022"/>
                  <a:gd name="connsiteY8" fmla="*/ 3239559 h 3887259"/>
                  <a:gd name="connsiteX9" fmla="*/ 1308100 w 2316022"/>
                  <a:gd name="connsiteY9" fmla="*/ 3887259 h 3887259"/>
                  <a:gd name="connsiteX10" fmla="*/ 927100 w 2316022"/>
                  <a:gd name="connsiteY10" fmla="*/ 3539067 h 3887259"/>
                  <a:gd name="connsiteX11" fmla="*/ 617008 w 2316022"/>
                  <a:gd name="connsiteY11" fmla="*/ 3053292 h 3887259"/>
                  <a:gd name="connsiteX12" fmla="*/ 401108 w 2316022"/>
                  <a:gd name="connsiteY12" fmla="*/ 2549525 h 3887259"/>
                  <a:gd name="connsiteX13" fmla="*/ 155575 w 2316022"/>
                  <a:gd name="connsiteY13" fmla="*/ 2113492 h 3887259"/>
                  <a:gd name="connsiteX14" fmla="*/ 0 w 2316022"/>
                  <a:gd name="connsiteY14" fmla="*/ 1920875 h 3887259"/>
                  <a:gd name="connsiteX15" fmla="*/ 1783291 w 2316022"/>
                  <a:gd name="connsiteY15" fmla="*/ 0 h 3887259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412875 w 2316022"/>
                  <a:gd name="connsiteY8" fmla="*/ 3239559 h 3887259"/>
                  <a:gd name="connsiteX9" fmla="*/ 1308100 w 2316022"/>
                  <a:gd name="connsiteY9" fmla="*/ 3887259 h 3887259"/>
                  <a:gd name="connsiteX10" fmla="*/ 927100 w 2316022"/>
                  <a:gd name="connsiteY10" fmla="*/ 3539067 h 3887259"/>
                  <a:gd name="connsiteX11" fmla="*/ 617008 w 2316022"/>
                  <a:gd name="connsiteY11" fmla="*/ 3053292 h 3887259"/>
                  <a:gd name="connsiteX12" fmla="*/ 401108 w 2316022"/>
                  <a:gd name="connsiteY12" fmla="*/ 2549525 h 3887259"/>
                  <a:gd name="connsiteX13" fmla="*/ 155575 w 2316022"/>
                  <a:gd name="connsiteY13" fmla="*/ 2113492 h 3887259"/>
                  <a:gd name="connsiteX14" fmla="*/ 0 w 2316022"/>
                  <a:gd name="connsiteY14" fmla="*/ 1920875 h 3887259"/>
                  <a:gd name="connsiteX15" fmla="*/ 1783291 w 2316022"/>
                  <a:gd name="connsiteY15" fmla="*/ 0 h 3887259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412875 w 2316022"/>
                  <a:gd name="connsiteY8" fmla="*/ 3239559 h 3887259"/>
                  <a:gd name="connsiteX9" fmla="*/ 1308100 w 2316022"/>
                  <a:gd name="connsiteY9" fmla="*/ 3887259 h 3887259"/>
                  <a:gd name="connsiteX10" fmla="*/ 1112308 w 2316022"/>
                  <a:gd name="connsiteY10" fmla="*/ 3697817 h 3887259"/>
                  <a:gd name="connsiteX11" fmla="*/ 927100 w 2316022"/>
                  <a:gd name="connsiteY11" fmla="*/ 3539067 h 3887259"/>
                  <a:gd name="connsiteX12" fmla="*/ 617008 w 2316022"/>
                  <a:gd name="connsiteY12" fmla="*/ 3053292 h 3887259"/>
                  <a:gd name="connsiteX13" fmla="*/ 401108 w 2316022"/>
                  <a:gd name="connsiteY13" fmla="*/ 2549525 h 3887259"/>
                  <a:gd name="connsiteX14" fmla="*/ 155575 w 2316022"/>
                  <a:gd name="connsiteY14" fmla="*/ 2113492 h 3887259"/>
                  <a:gd name="connsiteX15" fmla="*/ 0 w 2316022"/>
                  <a:gd name="connsiteY15" fmla="*/ 1920875 h 3887259"/>
                  <a:gd name="connsiteX16" fmla="*/ 1783291 w 2316022"/>
                  <a:gd name="connsiteY16" fmla="*/ 0 h 3887259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412875 w 2316022"/>
                  <a:gd name="connsiteY8" fmla="*/ 3239559 h 3887259"/>
                  <a:gd name="connsiteX9" fmla="*/ 1308100 w 2316022"/>
                  <a:gd name="connsiteY9" fmla="*/ 3887259 h 3887259"/>
                  <a:gd name="connsiteX10" fmla="*/ 1112308 w 2316022"/>
                  <a:gd name="connsiteY10" fmla="*/ 3697817 h 3887259"/>
                  <a:gd name="connsiteX11" fmla="*/ 1096433 w 2316022"/>
                  <a:gd name="connsiteY11" fmla="*/ 3720042 h 3887259"/>
                  <a:gd name="connsiteX12" fmla="*/ 927100 w 2316022"/>
                  <a:gd name="connsiteY12" fmla="*/ 3539067 h 3887259"/>
                  <a:gd name="connsiteX13" fmla="*/ 617008 w 2316022"/>
                  <a:gd name="connsiteY13" fmla="*/ 3053292 h 3887259"/>
                  <a:gd name="connsiteX14" fmla="*/ 401108 w 2316022"/>
                  <a:gd name="connsiteY14" fmla="*/ 2549525 h 3887259"/>
                  <a:gd name="connsiteX15" fmla="*/ 155575 w 2316022"/>
                  <a:gd name="connsiteY15" fmla="*/ 2113492 h 3887259"/>
                  <a:gd name="connsiteX16" fmla="*/ 0 w 2316022"/>
                  <a:gd name="connsiteY16" fmla="*/ 1920875 h 3887259"/>
                  <a:gd name="connsiteX17" fmla="*/ 1783291 w 2316022"/>
                  <a:gd name="connsiteY17" fmla="*/ 0 h 3887259"/>
                  <a:gd name="connsiteX0" fmla="*/ 1783291 w 2316022"/>
                  <a:gd name="connsiteY0" fmla="*/ 0 h 3911585"/>
                  <a:gd name="connsiteX1" fmla="*/ 1934633 w 2316022"/>
                  <a:gd name="connsiteY1" fmla="*/ 179917 h 3911585"/>
                  <a:gd name="connsiteX2" fmla="*/ 2056341 w 2316022"/>
                  <a:gd name="connsiteY2" fmla="*/ 365125 h 3911585"/>
                  <a:gd name="connsiteX3" fmla="*/ 2225675 w 2316022"/>
                  <a:gd name="connsiteY3" fmla="*/ 784225 h 3911585"/>
                  <a:gd name="connsiteX4" fmla="*/ 2314575 w 2316022"/>
                  <a:gd name="connsiteY4" fmla="*/ 1351492 h 3911585"/>
                  <a:gd name="connsiteX5" fmla="*/ 2263775 w 2316022"/>
                  <a:gd name="connsiteY5" fmla="*/ 1914525 h 3911585"/>
                  <a:gd name="connsiteX6" fmla="*/ 2056341 w 2316022"/>
                  <a:gd name="connsiteY6" fmla="*/ 2473325 h 3911585"/>
                  <a:gd name="connsiteX7" fmla="*/ 1806575 w 2316022"/>
                  <a:gd name="connsiteY7" fmla="*/ 2858559 h 3911585"/>
                  <a:gd name="connsiteX8" fmla="*/ 1412875 w 2316022"/>
                  <a:gd name="connsiteY8" fmla="*/ 3239559 h 3911585"/>
                  <a:gd name="connsiteX9" fmla="*/ 1308100 w 2316022"/>
                  <a:gd name="connsiteY9" fmla="*/ 3887259 h 3911585"/>
                  <a:gd name="connsiteX10" fmla="*/ 1140883 w 2316022"/>
                  <a:gd name="connsiteY10" fmla="*/ 3761317 h 3911585"/>
                  <a:gd name="connsiteX11" fmla="*/ 1096433 w 2316022"/>
                  <a:gd name="connsiteY11" fmla="*/ 3720042 h 3911585"/>
                  <a:gd name="connsiteX12" fmla="*/ 927100 w 2316022"/>
                  <a:gd name="connsiteY12" fmla="*/ 3539067 h 3911585"/>
                  <a:gd name="connsiteX13" fmla="*/ 617008 w 2316022"/>
                  <a:gd name="connsiteY13" fmla="*/ 3053292 h 3911585"/>
                  <a:gd name="connsiteX14" fmla="*/ 401108 w 2316022"/>
                  <a:gd name="connsiteY14" fmla="*/ 2549525 h 3911585"/>
                  <a:gd name="connsiteX15" fmla="*/ 155575 w 2316022"/>
                  <a:gd name="connsiteY15" fmla="*/ 2113492 h 3911585"/>
                  <a:gd name="connsiteX16" fmla="*/ 0 w 2316022"/>
                  <a:gd name="connsiteY16" fmla="*/ 1920875 h 3911585"/>
                  <a:gd name="connsiteX17" fmla="*/ 1783291 w 2316022"/>
                  <a:gd name="connsiteY17" fmla="*/ 0 h 3911585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412875 w 2316022"/>
                  <a:gd name="connsiteY8" fmla="*/ 3239559 h 3887259"/>
                  <a:gd name="connsiteX9" fmla="*/ 1308100 w 2316022"/>
                  <a:gd name="connsiteY9" fmla="*/ 3887259 h 3887259"/>
                  <a:gd name="connsiteX10" fmla="*/ 1140883 w 2316022"/>
                  <a:gd name="connsiteY10" fmla="*/ 3761317 h 3887259"/>
                  <a:gd name="connsiteX11" fmla="*/ 1096433 w 2316022"/>
                  <a:gd name="connsiteY11" fmla="*/ 3720042 h 3887259"/>
                  <a:gd name="connsiteX12" fmla="*/ 927100 w 2316022"/>
                  <a:gd name="connsiteY12" fmla="*/ 3539067 h 3887259"/>
                  <a:gd name="connsiteX13" fmla="*/ 617008 w 2316022"/>
                  <a:gd name="connsiteY13" fmla="*/ 3053292 h 3887259"/>
                  <a:gd name="connsiteX14" fmla="*/ 401108 w 2316022"/>
                  <a:gd name="connsiteY14" fmla="*/ 2549525 h 3887259"/>
                  <a:gd name="connsiteX15" fmla="*/ 155575 w 2316022"/>
                  <a:gd name="connsiteY15" fmla="*/ 2113492 h 3887259"/>
                  <a:gd name="connsiteX16" fmla="*/ 0 w 2316022"/>
                  <a:gd name="connsiteY16" fmla="*/ 1920875 h 3887259"/>
                  <a:gd name="connsiteX17" fmla="*/ 1783291 w 2316022"/>
                  <a:gd name="connsiteY17" fmla="*/ 0 h 3887259"/>
                  <a:gd name="connsiteX0" fmla="*/ 1783291 w 2316022"/>
                  <a:gd name="connsiteY0" fmla="*/ 0 h 3887259"/>
                  <a:gd name="connsiteX1" fmla="*/ 1934633 w 2316022"/>
                  <a:gd name="connsiteY1" fmla="*/ 179917 h 3887259"/>
                  <a:gd name="connsiteX2" fmla="*/ 2056341 w 2316022"/>
                  <a:gd name="connsiteY2" fmla="*/ 365125 h 3887259"/>
                  <a:gd name="connsiteX3" fmla="*/ 2225675 w 2316022"/>
                  <a:gd name="connsiteY3" fmla="*/ 784225 h 3887259"/>
                  <a:gd name="connsiteX4" fmla="*/ 2314575 w 2316022"/>
                  <a:gd name="connsiteY4" fmla="*/ 1351492 h 3887259"/>
                  <a:gd name="connsiteX5" fmla="*/ 2263775 w 2316022"/>
                  <a:gd name="connsiteY5" fmla="*/ 1914525 h 3887259"/>
                  <a:gd name="connsiteX6" fmla="*/ 2056341 w 2316022"/>
                  <a:gd name="connsiteY6" fmla="*/ 2473325 h 3887259"/>
                  <a:gd name="connsiteX7" fmla="*/ 1806575 w 2316022"/>
                  <a:gd name="connsiteY7" fmla="*/ 2858559 h 3887259"/>
                  <a:gd name="connsiteX8" fmla="*/ 1613958 w 2316022"/>
                  <a:gd name="connsiteY8" fmla="*/ 3386667 h 3887259"/>
                  <a:gd name="connsiteX9" fmla="*/ 1412875 w 2316022"/>
                  <a:gd name="connsiteY9" fmla="*/ 3239559 h 3887259"/>
                  <a:gd name="connsiteX10" fmla="*/ 1308100 w 2316022"/>
                  <a:gd name="connsiteY10" fmla="*/ 3887259 h 3887259"/>
                  <a:gd name="connsiteX11" fmla="*/ 1140883 w 2316022"/>
                  <a:gd name="connsiteY11" fmla="*/ 3761317 h 3887259"/>
                  <a:gd name="connsiteX12" fmla="*/ 1096433 w 2316022"/>
                  <a:gd name="connsiteY12" fmla="*/ 3720042 h 3887259"/>
                  <a:gd name="connsiteX13" fmla="*/ 927100 w 2316022"/>
                  <a:gd name="connsiteY13" fmla="*/ 3539067 h 3887259"/>
                  <a:gd name="connsiteX14" fmla="*/ 617008 w 2316022"/>
                  <a:gd name="connsiteY14" fmla="*/ 3053292 h 3887259"/>
                  <a:gd name="connsiteX15" fmla="*/ 401108 w 2316022"/>
                  <a:gd name="connsiteY15" fmla="*/ 2549525 h 3887259"/>
                  <a:gd name="connsiteX16" fmla="*/ 155575 w 2316022"/>
                  <a:gd name="connsiteY16" fmla="*/ 2113492 h 3887259"/>
                  <a:gd name="connsiteX17" fmla="*/ 0 w 2316022"/>
                  <a:gd name="connsiteY17" fmla="*/ 1920875 h 3887259"/>
                  <a:gd name="connsiteX18" fmla="*/ 1783291 w 2316022"/>
                  <a:gd name="connsiteY18" fmla="*/ 0 h 3887259"/>
                  <a:gd name="connsiteX0" fmla="*/ 1783291 w 2316022"/>
                  <a:gd name="connsiteY0" fmla="*/ 0 h 3889190"/>
                  <a:gd name="connsiteX1" fmla="*/ 1934633 w 2316022"/>
                  <a:gd name="connsiteY1" fmla="*/ 179917 h 3889190"/>
                  <a:gd name="connsiteX2" fmla="*/ 2056341 w 2316022"/>
                  <a:gd name="connsiteY2" fmla="*/ 365125 h 3889190"/>
                  <a:gd name="connsiteX3" fmla="*/ 2225675 w 2316022"/>
                  <a:gd name="connsiteY3" fmla="*/ 784225 h 3889190"/>
                  <a:gd name="connsiteX4" fmla="*/ 2314575 w 2316022"/>
                  <a:gd name="connsiteY4" fmla="*/ 1351492 h 3889190"/>
                  <a:gd name="connsiteX5" fmla="*/ 2263775 w 2316022"/>
                  <a:gd name="connsiteY5" fmla="*/ 1914525 h 3889190"/>
                  <a:gd name="connsiteX6" fmla="*/ 2056341 w 2316022"/>
                  <a:gd name="connsiteY6" fmla="*/ 2473325 h 3889190"/>
                  <a:gd name="connsiteX7" fmla="*/ 1806575 w 2316022"/>
                  <a:gd name="connsiteY7" fmla="*/ 2858559 h 3889190"/>
                  <a:gd name="connsiteX8" fmla="*/ 1613958 w 2316022"/>
                  <a:gd name="connsiteY8" fmla="*/ 3386667 h 3889190"/>
                  <a:gd name="connsiteX9" fmla="*/ 1489075 w 2316022"/>
                  <a:gd name="connsiteY9" fmla="*/ 3658659 h 3889190"/>
                  <a:gd name="connsiteX10" fmla="*/ 1308100 w 2316022"/>
                  <a:gd name="connsiteY10" fmla="*/ 3887259 h 3889190"/>
                  <a:gd name="connsiteX11" fmla="*/ 1140883 w 2316022"/>
                  <a:gd name="connsiteY11" fmla="*/ 3761317 h 3889190"/>
                  <a:gd name="connsiteX12" fmla="*/ 1096433 w 2316022"/>
                  <a:gd name="connsiteY12" fmla="*/ 3720042 h 3889190"/>
                  <a:gd name="connsiteX13" fmla="*/ 927100 w 2316022"/>
                  <a:gd name="connsiteY13" fmla="*/ 3539067 h 3889190"/>
                  <a:gd name="connsiteX14" fmla="*/ 617008 w 2316022"/>
                  <a:gd name="connsiteY14" fmla="*/ 3053292 h 3889190"/>
                  <a:gd name="connsiteX15" fmla="*/ 401108 w 2316022"/>
                  <a:gd name="connsiteY15" fmla="*/ 2549525 h 3889190"/>
                  <a:gd name="connsiteX16" fmla="*/ 155575 w 2316022"/>
                  <a:gd name="connsiteY16" fmla="*/ 2113492 h 3889190"/>
                  <a:gd name="connsiteX17" fmla="*/ 0 w 2316022"/>
                  <a:gd name="connsiteY17" fmla="*/ 1920875 h 3889190"/>
                  <a:gd name="connsiteX18" fmla="*/ 1783291 w 2316022"/>
                  <a:gd name="connsiteY18" fmla="*/ 0 h 3889190"/>
                  <a:gd name="connsiteX0" fmla="*/ 1783291 w 2316022"/>
                  <a:gd name="connsiteY0" fmla="*/ 0 h 3889190"/>
                  <a:gd name="connsiteX1" fmla="*/ 1934633 w 2316022"/>
                  <a:gd name="connsiteY1" fmla="*/ 179917 h 3889190"/>
                  <a:gd name="connsiteX2" fmla="*/ 2056341 w 2316022"/>
                  <a:gd name="connsiteY2" fmla="*/ 365125 h 3889190"/>
                  <a:gd name="connsiteX3" fmla="*/ 2225675 w 2316022"/>
                  <a:gd name="connsiteY3" fmla="*/ 784225 h 3889190"/>
                  <a:gd name="connsiteX4" fmla="*/ 2314575 w 2316022"/>
                  <a:gd name="connsiteY4" fmla="*/ 1351492 h 3889190"/>
                  <a:gd name="connsiteX5" fmla="*/ 2263775 w 2316022"/>
                  <a:gd name="connsiteY5" fmla="*/ 1914525 h 3889190"/>
                  <a:gd name="connsiteX6" fmla="*/ 2056341 w 2316022"/>
                  <a:gd name="connsiteY6" fmla="*/ 2473325 h 3889190"/>
                  <a:gd name="connsiteX7" fmla="*/ 2016125 w 2316022"/>
                  <a:gd name="connsiteY7" fmla="*/ 2915709 h 3889190"/>
                  <a:gd name="connsiteX8" fmla="*/ 1613958 w 2316022"/>
                  <a:gd name="connsiteY8" fmla="*/ 3386667 h 3889190"/>
                  <a:gd name="connsiteX9" fmla="*/ 1489075 w 2316022"/>
                  <a:gd name="connsiteY9" fmla="*/ 3658659 h 3889190"/>
                  <a:gd name="connsiteX10" fmla="*/ 1308100 w 2316022"/>
                  <a:gd name="connsiteY10" fmla="*/ 3887259 h 3889190"/>
                  <a:gd name="connsiteX11" fmla="*/ 1140883 w 2316022"/>
                  <a:gd name="connsiteY11" fmla="*/ 3761317 h 3889190"/>
                  <a:gd name="connsiteX12" fmla="*/ 1096433 w 2316022"/>
                  <a:gd name="connsiteY12" fmla="*/ 3720042 h 3889190"/>
                  <a:gd name="connsiteX13" fmla="*/ 927100 w 2316022"/>
                  <a:gd name="connsiteY13" fmla="*/ 3539067 h 3889190"/>
                  <a:gd name="connsiteX14" fmla="*/ 617008 w 2316022"/>
                  <a:gd name="connsiteY14" fmla="*/ 3053292 h 3889190"/>
                  <a:gd name="connsiteX15" fmla="*/ 401108 w 2316022"/>
                  <a:gd name="connsiteY15" fmla="*/ 2549525 h 3889190"/>
                  <a:gd name="connsiteX16" fmla="*/ 155575 w 2316022"/>
                  <a:gd name="connsiteY16" fmla="*/ 2113492 h 3889190"/>
                  <a:gd name="connsiteX17" fmla="*/ 0 w 2316022"/>
                  <a:gd name="connsiteY17" fmla="*/ 1920875 h 3889190"/>
                  <a:gd name="connsiteX18" fmla="*/ 1783291 w 2316022"/>
                  <a:gd name="connsiteY18" fmla="*/ 0 h 3889190"/>
                  <a:gd name="connsiteX0" fmla="*/ 1783291 w 2315318"/>
                  <a:gd name="connsiteY0" fmla="*/ 0 h 3889190"/>
                  <a:gd name="connsiteX1" fmla="*/ 1934633 w 2315318"/>
                  <a:gd name="connsiteY1" fmla="*/ 179917 h 3889190"/>
                  <a:gd name="connsiteX2" fmla="*/ 2056341 w 2315318"/>
                  <a:gd name="connsiteY2" fmla="*/ 365125 h 3889190"/>
                  <a:gd name="connsiteX3" fmla="*/ 2225675 w 2315318"/>
                  <a:gd name="connsiteY3" fmla="*/ 784225 h 3889190"/>
                  <a:gd name="connsiteX4" fmla="*/ 2314575 w 2315318"/>
                  <a:gd name="connsiteY4" fmla="*/ 1351492 h 3889190"/>
                  <a:gd name="connsiteX5" fmla="*/ 2263775 w 2315318"/>
                  <a:gd name="connsiteY5" fmla="*/ 1914525 h 3889190"/>
                  <a:gd name="connsiteX6" fmla="*/ 2186516 w 2315318"/>
                  <a:gd name="connsiteY6" fmla="*/ 2489200 h 3889190"/>
                  <a:gd name="connsiteX7" fmla="*/ 2016125 w 2315318"/>
                  <a:gd name="connsiteY7" fmla="*/ 2915709 h 3889190"/>
                  <a:gd name="connsiteX8" fmla="*/ 1613958 w 2315318"/>
                  <a:gd name="connsiteY8" fmla="*/ 3386667 h 3889190"/>
                  <a:gd name="connsiteX9" fmla="*/ 1489075 w 2315318"/>
                  <a:gd name="connsiteY9" fmla="*/ 3658659 h 3889190"/>
                  <a:gd name="connsiteX10" fmla="*/ 1308100 w 2315318"/>
                  <a:gd name="connsiteY10" fmla="*/ 3887259 h 3889190"/>
                  <a:gd name="connsiteX11" fmla="*/ 1140883 w 2315318"/>
                  <a:gd name="connsiteY11" fmla="*/ 3761317 h 3889190"/>
                  <a:gd name="connsiteX12" fmla="*/ 1096433 w 2315318"/>
                  <a:gd name="connsiteY12" fmla="*/ 3720042 h 3889190"/>
                  <a:gd name="connsiteX13" fmla="*/ 927100 w 2315318"/>
                  <a:gd name="connsiteY13" fmla="*/ 3539067 h 3889190"/>
                  <a:gd name="connsiteX14" fmla="*/ 617008 w 2315318"/>
                  <a:gd name="connsiteY14" fmla="*/ 3053292 h 3889190"/>
                  <a:gd name="connsiteX15" fmla="*/ 401108 w 2315318"/>
                  <a:gd name="connsiteY15" fmla="*/ 2549525 h 3889190"/>
                  <a:gd name="connsiteX16" fmla="*/ 155575 w 2315318"/>
                  <a:gd name="connsiteY16" fmla="*/ 2113492 h 3889190"/>
                  <a:gd name="connsiteX17" fmla="*/ 0 w 2315318"/>
                  <a:gd name="connsiteY17" fmla="*/ 1920875 h 3889190"/>
                  <a:gd name="connsiteX18" fmla="*/ 1783291 w 2315318"/>
                  <a:gd name="connsiteY18" fmla="*/ 0 h 3889190"/>
                  <a:gd name="connsiteX0" fmla="*/ 1783291 w 2315318"/>
                  <a:gd name="connsiteY0" fmla="*/ 0 h 3889190"/>
                  <a:gd name="connsiteX1" fmla="*/ 1934633 w 2315318"/>
                  <a:gd name="connsiteY1" fmla="*/ 179917 h 3889190"/>
                  <a:gd name="connsiteX2" fmla="*/ 2056341 w 2315318"/>
                  <a:gd name="connsiteY2" fmla="*/ 365125 h 3889190"/>
                  <a:gd name="connsiteX3" fmla="*/ 2225675 w 2315318"/>
                  <a:gd name="connsiteY3" fmla="*/ 784225 h 3889190"/>
                  <a:gd name="connsiteX4" fmla="*/ 2314575 w 2315318"/>
                  <a:gd name="connsiteY4" fmla="*/ 1351492 h 3889190"/>
                  <a:gd name="connsiteX5" fmla="*/ 2263775 w 2315318"/>
                  <a:gd name="connsiteY5" fmla="*/ 1914525 h 3889190"/>
                  <a:gd name="connsiteX6" fmla="*/ 2186516 w 2315318"/>
                  <a:gd name="connsiteY6" fmla="*/ 2489200 h 3889190"/>
                  <a:gd name="connsiteX7" fmla="*/ 2016125 w 2315318"/>
                  <a:gd name="connsiteY7" fmla="*/ 2915709 h 3889190"/>
                  <a:gd name="connsiteX8" fmla="*/ 1775883 w 2315318"/>
                  <a:gd name="connsiteY8" fmla="*/ 3434292 h 3889190"/>
                  <a:gd name="connsiteX9" fmla="*/ 1489075 w 2315318"/>
                  <a:gd name="connsiteY9" fmla="*/ 3658659 h 3889190"/>
                  <a:gd name="connsiteX10" fmla="*/ 1308100 w 2315318"/>
                  <a:gd name="connsiteY10" fmla="*/ 3887259 h 3889190"/>
                  <a:gd name="connsiteX11" fmla="*/ 1140883 w 2315318"/>
                  <a:gd name="connsiteY11" fmla="*/ 3761317 h 3889190"/>
                  <a:gd name="connsiteX12" fmla="*/ 1096433 w 2315318"/>
                  <a:gd name="connsiteY12" fmla="*/ 3720042 h 3889190"/>
                  <a:gd name="connsiteX13" fmla="*/ 927100 w 2315318"/>
                  <a:gd name="connsiteY13" fmla="*/ 3539067 h 3889190"/>
                  <a:gd name="connsiteX14" fmla="*/ 617008 w 2315318"/>
                  <a:gd name="connsiteY14" fmla="*/ 3053292 h 3889190"/>
                  <a:gd name="connsiteX15" fmla="*/ 401108 w 2315318"/>
                  <a:gd name="connsiteY15" fmla="*/ 2549525 h 3889190"/>
                  <a:gd name="connsiteX16" fmla="*/ 155575 w 2315318"/>
                  <a:gd name="connsiteY16" fmla="*/ 2113492 h 3889190"/>
                  <a:gd name="connsiteX17" fmla="*/ 0 w 2315318"/>
                  <a:gd name="connsiteY17" fmla="*/ 1920875 h 3889190"/>
                  <a:gd name="connsiteX18" fmla="*/ 1783291 w 2315318"/>
                  <a:gd name="connsiteY18" fmla="*/ 0 h 3889190"/>
                  <a:gd name="connsiteX0" fmla="*/ 1783291 w 2315318"/>
                  <a:gd name="connsiteY0" fmla="*/ 0 h 3887272"/>
                  <a:gd name="connsiteX1" fmla="*/ 1934633 w 2315318"/>
                  <a:gd name="connsiteY1" fmla="*/ 179917 h 3887272"/>
                  <a:gd name="connsiteX2" fmla="*/ 2056341 w 2315318"/>
                  <a:gd name="connsiteY2" fmla="*/ 365125 h 3887272"/>
                  <a:gd name="connsiteX3" fmla="*/ 2225675 w 2315318"/>
                  <a:gd name="connsiteY3" fmla="*/ 784225 h 3887272"/>
                  <a:gd name="connsiteX4" fmla="*/ 2314575 w 2315318"/>
                  <a:gd name="connsiteY4" fmla="*/ 1351492 h 3887272"/>
                  <a:gd name="connsiteX5" fmla="*/ 2263775 w 2315318"/>
                  <a:gd name="connsiteY5" fmla="*/ 1914525 h 3887272"/>
                  <a:gd name="connsiteX6" fmla="*/ 2186516 w 2315318"/>
                  <a:gd name="connsiteY6" fmla="*/ 2489200 h 3887272"/>
                  <a:gd name="connsiteX7" fmla="*/ 2016125 w 2315318"/>
                  <a:gd name="connsiteY7" fmla="*/ 2915709 h 3887272"/>
                  <a:gd name="connsiteX8" fmla="*/ 1775883 w 2315318"/>
                  <a:gd name="connsiteY8" fmla="*/ 3434292 h 3887272"/>
                  <a:gd name="connsiteX9" fmla="*/ 1555750 w 2315318"/>
                  <a:gd name="connsiteY9" fmla="*/ 3753909 h 3887272"/>
                  <a:gd name="connsiteX10" fmla="*/ 1308100 w 2315318"/>
                  <a:gd name="connsiteY10" fmla="*/ 3887259 h 3887272"/>
                  <a:gd name="connsiteX11" fmla="*/ 1140883 w 2315318"/>
                  <a:gd name="connsiteY11" fmla="*/ 3761317 h 3887272"/>
                  <a:gd name="connsiteX12" fmla="*/ 1096433 w 2315318"/>
                  <a:gd name="connsiteY12" fmla="*/ 3720042 h 3887272"/>
                  <a:gd name="connsiteX13" fmla="*/ 927100 w 2315318"/>
                  <a:gd name="connsiteY13" fmla="*/ 3539067 h 3887272"/>
                  <a:gd name="connsiteX14" fmla="*/ 617008 w 2315318"/>
                  <a:gd name="connsiteY14" fmla="*/ 3053292 h 3887272"/>
                  <a:gd name="connsiteX15" fmla="*/ 401108 w 2315318"/>
                  <a:gd name="connsiteY15" fmla="*/ 2549525 h 3887272"/>
                  <a:gd name="connsiteX16" fmla="*/ 155575 w 2315318"/>
                  <a:gd name="connsiteY16" fmla="*/ 2113492 h 3887272"/>
                  <a:gd name="connsiteX17" fmla="*/ 0 w 2315318"/>
                  <a:gd name="connsiteY17" fmla="*/ 1920875 h 3887272"/>
                  <a:gd name="connsiteX18" fmla="*/ 1783291 w 2315318"/>
                  <a:gd name="connsiteY18" fmla="*/ 0 h 3887272"/>
                  <a:gd name="connsiteX0" fmla="*/ 1783291 w 2315318"/>
                  <a:gd name="connsiteY0" fmla="*/ 0 h 3999513"/>
                  <a:gd name="connsiteX1" fmla="*/ 1934633 w 2315318"/>
                  <a:gd name="connsiteY1" fmla="*/ 179917 h 3999513"/>
                  <a:gd name="connsiteX2" fmla="*/ 2056341 w 2315318"/>
                  <a:gd name="connsiteY2" fmla="*/ 365125 h 3999513"/>
                  <a:gd name="connsiteX3" fmla="*/ 2225675 w 2315318"/>
                  <a:gd name="connsiteY3" fmla="*/ 784225 h 3999513"/>
                  <a:gd name="connsiteX4" fmla="*/ 2314575 w 2315318"/>
                  <a:gd name="connsiteY4" fmla="*/ 1351492 h 3999513"/>
                  <a:gd name="connsiteX5" fmla="*/ 2263775 w 2315318"/>
                  <a:gd name="connsiteY5" fmla="*/ 1914525 h 3999513"/>
                  <a:gd name="connsiteX6" fmla="*/ 2186516 w 2315318"/>
                  <a:gd name="connsiteY6" fmla="*/ 2489200 h 3999513"/>
                  <a:gd name="connsiteX7" fmla="*/ 2016125 w 2315318"/>
                  <a:gd name="connsiteY7" fmla="*/ 2915709 h 3999513"/>
                  <a:gd name="connsiteX8" fmla="*/ 1775883 w 2315318"/>
                  <a:gd name="connsiteY8" fmla="*/ 3434292 h 3999513"/>
                  <a:gd name="connsiteX9" fmla="*/ 1612900 w 2315318"/>
                  <a:gd name="connsiteY9" fmla="*/ 3976159 h 3999513"/>
                  <a:gd name="connsiteX10" fmla="*/ 1308100 w 2315318"/>
                  <a:gd name="connsiteY10" fmla="*/ 3887259 h 3999513"/>
                  <a:gd name="connsiteX11" fmla="*/ 1140883 w 2315318"/>
                  <a:gd name="connsiteY11" fmla="*/ 3761317 h 3999513"/>
                  <a:gd name="connsiteX12" fmla="*/ 1096433 w 2315318"/>
                  <a:gd name="connsiteY12" fmla="*/ 3720042 h 3999513"/>
                  <a:gd name="connsiteX13" fmla="*/ 927100 w 2315318"/>
                  <a:gd name="connsiteY13" fmla="*/ 3539067 h 3999513"/>
                  <a:gd name="connsiteX14" fmla="*/ 617008 w 2315318"/>
                  <a:gd name="connsiteY14" fmla="*/ 3053292 h 3999513"/>
                  <a:gd name="connsiteX15" fmla="*/ 401108 w 2315318"/>
                  <a:gd name="connsiteY15" fmla="*/ 2549525 h 3999513"/>
                  <a:gd name="connsiteX16" fmla="*/ 155575 w 2315318"/>
                  <a:gd name="connsiteY16" fmla="*/ 2113492 h 3999513"/>
                  <a:gd name="connsiteX17" fmla="*/ 0 w 2315318"/>
                  <a:gd name="connsiteY17" fmla="*/ 1920875 h 3999513"/>
                  <a:gd name="connsiteX18" fmla="*/ 1783291 w 2315318"/>
                  <a:gd name="connsiteY18" fmla="*/ 0 h 3999513"/>
                  <a:gd name="connsiteX0" fmla="*/ 1783291 w 2315318"/>
                  <a:gd name="connsiteY0" fmla="*/ 0 h 3976159"/>
                  <a:gd name="connsiteX1" fmla="*/ 1934633 w 2315318"/>
                  <a:gd name="connsiteY1" fmla="*/ 179917 h 3976159"/>
                  <a:gd name="connsiteX2" fmla="*/ 2056341 w 2315318"/>
                  <a:gd name="connsiteY2" fmla="*/ 365125 h 3976159"/>
                  <a:gd name="connsiteX3" fmla="*/ 2225675 w 2315318"/>
                  <a:gd name="connsiteY3" fmla="*/ 784225 h 3976159"/>
                  <a:gd name="connsiteX4" fmla="*/ 2314575 w 2315318"/>
                  <a:gd name="connsiteY4" fmla="*/ 1351492 h 3976159"/>
                  <a:gd name="connsiteX5" fmla="*/ 2263775 w 2315318"/>
                  <a:gd name="connsiteY5" fmla="*/ 1914525 h 3976159"/>
                  <a:gd name="connsiteX6" fmla="*/ 2186516 w 2315318"/>
                  <a:gd name="connsiteY6" fmla="*/ 2489200 h 3976159"/>
                  <a:gd name="connsiteX7" fmla="*/ 2016125 w 2315318"/>
                  <a:gd name="connsiteY7" fmla="*/ 2915709 h 3976159"/>
                  <a:gd name="connsiteX8" fmla="*/ 1775883 w 2315318"/>
                  <a:gd name="connsiteY8" fmla="*/ 3434292 h 3976159"/>
                  <a:gd name="connsiteX9" fmla="*/ 1612900 w 2315318"/>
                  <a:gd name="connsiteY9" fmla="*/ 3976159 h 3976159"/>
                  <a:gd name="connsiteX10" fmla="*/ 1308100 w 2315318"/>
                  <a:gd name="connsiteY10" fmla="*/ 3887259 h 3976159"/>
                  <a:gd name="connsiteX11" fmla="*/ 1140883 w 2315318"/>
                  <a:gd name="connsiteY11" fmla="*/ 3761317 h 3976159"/>
                  <a:gd name="connsiteX12" fmla="*/ 1096433 w 2315318"/>
                  <a:gd name="connsiteY12" fmla="*/ 3720042 h 3976159"/>
                  <a:gd name="connsiteX13" fmla="*/ 927100 w 2315318"/>
                  <a:gd name="connsiteY13" fmla="*/ 3539067 h 3976159"/>
                  <a:gd name="connsiteX14" fmla="*/ 617008 w 2315318"/>
                  <a:gd name="connsiteY14" fmla="*/ 3053292 h 3976159"/>
                  <a:gd name="connsiteX15" fmla="*/ 401108 w 2315318"/>
                  <a:gd name="connsiteY15" fmla="*/ 2549525 h 3976159"/>
                  <a:gd name="connsiteX16" fmla="*/ 155575 w 2315318"/>
                  <a:gd name="connsiteY16" fmla="*/ 2113492 h 3976159"/>
                  <a:gd name="connsiteX17" fmla="*/ 0 w 2315318"/>
                  <a:gd name="connsiteY17" fmla="*/ 1920875 h 3976159"/>
                  <a:gd name="connsiteX18" fmla="*/ 1783291 w 2315318"/>
                  <a:gd name="connsiteY18" fmla="*/ 0 h 3976159"/>
                  <a:gd name="connsiteX0" fmla="*/ 1783291 w 2315318"/>
                  <a:gd name="connsiteY0" fmla="*/ 0 h 3995209"/>
                  <a:gd name="connsiteX1" fmla="*/ 1934633 w 2315318"/>
                  <a:gd name="connsiteY1" fmla="*/ 179917 h 3995209"/>
                  <a:gd name="connsiteX2" fmla="*/ 2056341 w 2315318"/>
                  <a:gd name="connsiteY2" fmla="*/ 365125 h 3995209"/>
                  <a:gd name="connsiteX3" fmla="*/ 2225675 w 2315318"/>
                  <a:gd name="connsiteY3" fmla="*/ 784225 h 3995209"/>
                  <a:gd name="connsiteX4" fmla="*/ 2314575 w 2315318"/>
                  <a:gd name="connsiteY4" fmla="*/ 1351492 h 3995209"/>
                  <a:gd name="connsiteX5" fmla="*/ 2263775 w 2315318"/>
                  <a:gd name="connsiteY5" fmla="*/ 1914525 h 3995209"/>
                  <a:gd name="connsiteX6" fmla="*/ 2186516 w 2315318"/>
                  <a:gd name="connsiteY6" fmla="*/ 2489200 h 3995209"/>
                  <a:gd name="connsiteX7" fmla="*/ 2016125 w 2315318"/>
                  <a:gd name="connsiteY7" fmla="*/ 2915709 h 3995209"/>
                  <a:gd name="connsiteX8" fmla="*/ 1775883 w 2315318"/>
                  <a:gd name="connsiteY8" fmla="*/ 3434292 h 3995209"/>
                  <a:gd name="connsiteX9" fmla="*/ 1616075 w 2315318"/>
                  <a:gd name="connsiteY9" fmla="*/ 3995209 h 3995209"/>
                  <a:gd name="connsiteX10" fmla="*/ 1308100 w 2315318"/>
                  <a:gd name="connsiteY10" fmla="*/ 3887259 h 3995209"/>
                  <a:gd name="connsiteX11" fmla="*/ 1140883 w 2315318"/>
                  <a:gd name="connsiteY11" fmla="*/ 3761317 h 3995209"/>
                  <a:gd name="connsiteX12" fmla="*/ 1096433 w 2315318"/>
                  <a:gd name="connsiteY12" fmla="*/ 3720042 h 3995209"/>
                  <a:gd name="connsiteX13" fmla="*/ 927100 w 2315318"/>
                  <a:gd name="connsiteY13" fmla="*/ 3539067 h 3995209"/>
                  <a:gd name="connsiteX14" fmla="*/ 617008 w 2315318"/>
                  <a:gd name="connsiteY14" fmla="*/ 3053292 h 3995209"/>
                  <a:gd name="connsiteX15" fmla="*/ 401108 w 2315318"/>
                  <a:gd name="connsiteY15" fmla="*/ 2549525 h 3995209"/>
                  <a:gd name="connsiteX16" fmla="*/ 155575 w 2315318"/>
                  <a:gd name="connsiteY16" fmla="*/ 2113492 h 3995209"/>
                  <a:gd name="connsiteX17" fmla="*/ 0 w 2315318"/>
                  <a:gd name="connsiteY17" fmla="*/ 1920875 h 3995209"/>
                  <a:gd name="connsiteX18" fmla="*/ 1783291 w 2315318"/>
                  <a:gd name="connsiteY18" fmla="*/ 0 h 3995209"/>
                  <a:gd name="connsiteX0" fmla="*/ 1783291 w 2315318"/>
                  <a:gd name="connsiteY0" fmla="*/ 0 h 3995209"/>
                  <a:gd name="connsiteX1" fmla="*/ 1934633 w 2315318"/>
                  <a:gd name="connsiteY1" fmla="*/ 179917 h 3995209"/>
                  <a:gd name="connsiteX2" fmla="*/ 2056341 w 2315318"/>
                  <a:gd name="connsiteY2" fmla="*/ 365125 h 3995209"/>
                  <a:gd name="connsiteX3" fmla="*/ 2225675 w 2315318"/>
                  <a:gd name="connsiteY3" fmla="*/ 784225 h 3995209"/>
                  <a:gd name="connsiteX4" fmla="*/ 2314575 w 2315318"/>
                  <a:gd name="connsiteY4" fmla="*/ 1351492 h 3995209"/>
                  <a:gd name="connsiteX5" fmla="*/ 2263775 w 2315318"/>
                  <a:gd name="connsiteY5" fmla="*/ 1914525 h 3995209"/>
                  <a:gd name="connsiteX6" fmla="*/ 2186516 w 2315318"/>
                  <a:gd name="connsiteY6" fmla="*/ 2489200 h 3995209"/>
                  <a:gd name="connsiteX7" fmla="*/ 2016125 w 2315318"/>
                  <a:gd name="connsiteY7" fmla="*/ 2915709 h 3995209"/>
                  <a:gd name="connsiteX8" fmla="*/ 1855258 w 2315318"/>
                  <a:gd name="connsiteY8" fmla="*/ 3481916 h 3995209"/>
                  <a:gd name="connsiteX9" fmla="*/ 1775883 w 2315318"/>
                  <a:gd name="connsiteY9" fmla="*/ 3434292 h 3995209"/>
                  <a:gd name="connsiteX10" fmla="*/ 1616075 w 2315318"/>
                  <a:gd name="connsiteY10" fmla="*/ 3995209 h 3995209"/>
                  <a:gd name="connsiteX11" fmla="*/ 1308100 w 2315318"/>
                  <a:gd name="connsiteY11" fmla="*/ 3887259 h 3995209"/>
                  <a:gd name="connsiteX12" fmla="*/ 1140883 w 2315318"/>
                  <a:gd name="connsiteY12" fmla="*/ 3761317 h 3995209"/>
                  <a:gd name="connsiteX13" fmla="*/ 1096433 w 2315318"/>
                  <a:gd name="connsiteY13" fmla="*/ 3720042 h 3995209"/>
                  <a:gd name="connsiteX14" fmla="*/ 927100 w 2315318"/>
                  <a:gd name="connsiteY14" fmla="*/ 3539067 h 3995209"/>
                  <a:gd name="connsiteX15" fmla="*/ 617008 w 2315318"/>
                  <a:gd name="connsiteY15" fmla="*/ 3053292 h 3995209"/>
                  <a:gd name="connsiteX16" fmla="*/ 401108 w 2315318"/>
                  <a:gd name="connsiteY16" fmla="*/ 2549525 h 3995209"/>
                  <a:gd name="connsiteX17" fmla="*/ 155575 w 2315318"/>
                  <a:gd name="connsiteY17" fmla="*/ 2113492 h 3995209"/>
                  <a:gd name="connsiteX18" fmla="*/ 0 w 2315318"/>
                  <a:gd name="connsiteY18" fmla="*/ 1920875 h 3995209"/>
                  <a:gd name="connsiteX19" fmla="*/ 1783291 w 2315318"/>
                  <a:gd name="connsiteY19" fmla="*/ 0 h 3995209"/>
                  <a:gd name="connsiteX0" fmla="*/ 1783291 w 2315318"/>
                  <a:gd name="connsiteY0" fmla="*/ 0 h 4001570"/>
                  <a:gd name="connsiteX1" fmla="*/ 1934633 w 2315318"/>
                  <a:gd name="connsiteY1" fmla="*/ 179917 h 4001570"/>
                  <a:gd name="connsiteX2" fmla="*/ 2056341 w 2315318"/>
                  <a:gd name="connsiteY2" fmla="*/ 365125 h 4001570"/>
                  <a:gd name="connsiteX3" fmla="*/ 2225675 w 2315318"/>
                  <a:gd name="connsiteY3" fmla="*/ 784225 h 4001570"/>
                  <a:gd name="connsiteX4" fmla="*/ 2314575 w 2315318"/>
                  <a:gd name="connsiteY4" fmla="*/ 1351492 h 4001570"/>
                  <a:gd name="connsiteX5" fmla="*/ 2263775 w 2315318"/>
                  <a:gd name="connsiteY5" fmla="*/ 1914525 h 4001570"/>
                  <a:gd name="connsiteX6" fmla="*/ 2186516 w 2315318"/>
                  <a:gd name="connsiteY6" fmla="*/ 2489200 h 4001570"/>
                  <a:gd name="connsiteX7" fmla="*/ 2016125 w 2315318"/>
                  <a:gd name="connsiteY7" fmla="*/ 2915709 h 4001570"/>
                  <a:gd name="connsiteX8" fmla="*/ 1855258 w 2315318"/>
                  <a:gd name="connsiteY8" fmla="*/ 3481916 h 4001570"/>
                  <a:gd name="connsiteX9" fmla="*/ 1798108 w 2315318"/>
                  <a:gd name="connsiteY9" fmla="*/ 3691467 h 4001570"/>
                  <a:gd name="connsiteX10" fmla="*/ 1616075 w 2315318"/>
                  <a:gd name="connsiteY10" fmla="*/ 3995209 h 4001570"/>
                  <a:gd name="connsiteX11" fmla="*/ 1308100 w 2315318"/>
                  <a:gd name="connsiteY11" fmla="*/ 3887259 h 4001570"/>
                  <a:gd name="connsiteX12" fmla="*/ 1140883 w 2315318"/>
                  <a:gd name="connsiteY12" fmla="*/ 3761317 h 4001570"/>
                  <a:gd name="connsiteX13" fmla="*/ 1096433 w 2315318"/>
                  <a:gd name="connsiteY13" fmla="*/ 3720042 h 4001570"/>
                  <a:gd name="connsiteX14" fmla="*/ 927100 w 2315318"/>
                  <a:gd name="connsiteY14" fmla="*/ 3539067 h 4001570"/>
                  <a:gd name="connsiteX15" fmla="*/ 617008 w 2315318"/>
                  <a:gd name="connsiteY15" fmla="*/ 3053292 h 4001570"/>
                  <a:gd name="connsiteX16" fmla="*/ 401108 w 2315318"/>
                  <a:gd name="connsiteY16" fmla="*/ 2549525 h 4001570"/>
                  <a:gd name="connsiteX17" fmla="*/ 155575 w 2315318"/>
                  <a:gd name="connsiteY17" fmla="*/ 2113492 h 4001570"/>
                  <a:gd name="connsiteX18" fmla="*/ 0 w 2315318"/>
                  <a:gd name="connsiteY18" fmla="*/ 1920875 h 4001570"/>
                  <a:gd name="connsiteX19" fmla="*/ 1783291 w 2315318"/>
                  <a:gd name="connsiteY19" fmla="*/ 0 h 4001570"/>
                  <a:gd name="connsiteX0" fmla="*/ 1783291 w 2315318"/>
                  <a:gd name="connsiteY0" fmla="*/ 0 h 3995209"/>
                  <a:gd name="connsiteX1" fmla="*/ 1934633 w 2315318"/>
                  <a:gd name="connsiteY1" fmla="*/ 179917 h 3995209"/>
                  <a:gd name="connsiteX2" fmla="*/ 2056341 w 2315318"/>
                  <a:gd name="connsiteY2" fmla="*/ 365125 h 3995209"/>
                  <a:gd name="connsiteX3" fmla="*/ 2225675 w 2315318"/>
                  <a:gd name="connsiteY3" fmla="*/ 784225 h 3995209"/>
                  <a:gd name="connsiteX4" fmla="*/ 2314575 w 2315318"/>
                  <a:gd name="connsiteY4" fmla="*/ 1351492 h 3995209"/>
                  <a:gd name="connsiteX5" fmla="*/ 2263775 w 2315318"/>
                  <a:gd name="connsiteY5" fmla="*/ 1914525 h 3995209"/>
                  <a:gd name="connsiteX6" fmla="*/ 2186516 w 2315318"/>
                  <a:gd name="connsiteY6" fmla="*/ 2489200 h 3995209"/>
                  <a:gd name="connsiteX7" fmla="*/ 2016125 w 2315318"/>
                  <a:gd name="connsiteY7" fmla="*/ 2915709 h 3995209"/>
                  <a:gd name="connsiteX8" fmla="*/ 1855258 w 2315318"/>
                  <a:gd name="connsiteY8" fmla="*/ 3481916 h 3995209"/>
                  <a:gd name="connsiteX9" fmla="*/ 1798108 w 2315318"/>
                  <a:gd name="connsiteY9" fmla="*/ 3691467 h 3995209"/>
                  <a:gd name="connsiteX10" fmla="*/ 1616075 w 2315318"/>
                  <a:gd name="connsiteY10" fmla="*/ 3995209 h 3995209"/>
                  <a:gd name="connsiteX11" fmla="*/ 1308100 w 2315318"/>
                  <a:gd name="connsiteY11" fmla="*/ 3887259 h 3995209"/>
                  <a:gd name="connsiteX12" fmla="*/ 1140883 w 2315318"/>
                  <a:gd name="connsiteY12" fmla="*/ 3761317 h 3995209"/>
                  <a:gd name="connsiteX13" fmla="*/ 1096433 w 2315318"/>
                  <a:gd name="connsiteY13" fmla="*/ 3720042 h 3995209"/>
                  <a:gd name="connsiteX14" fmla="*/ 927100 w 2315318"/>
                  <a:gd name="connsiteY14" fmla="*/ 3539067 h 3995209"/>
                  <a:gd name="connsiteX15" fmla="*/ 617008 w 2315318"/>
                  <a:gd name="connsiteY15" fmla="*/ 3053292 h 3995209"/>
                  <a:gd name="connsiteX16" fmla="*/ 401108 w 2315318"/>
                  <a:gd name="connsiteY16" fmla="*/ 2549525 h 3995209"/>
                  <a:gd name="connsiteX17" fmla="*/ 155575 w 2315318"/>
                  <a:gd name="connsiteY17" fmla="*/ 2113492 h 3995209"/>
                  <a:gd name="connsiteX18" fmla="*/ 0 w 2315318"/>
                  <a:gd name="connsiteY18" fmla="*/ 1920875 h 3995209"/>
                  <a:gd name="connsiteX19" fmla="*/ 1783291 w 2315318"/>
                  <a:gd name="connsiteY19" fmla="*/ 0 h 3995209"/>
                  <a:gd name="connsiteX0" fmla="*/ 1783291 w 2315318"/>
                  <a:gd name="connsiteY0" fmla="*/ 0 h 3995209"/>
                  <a:gd name="connsiteX1" fmla="*/ 1934633 w 2315318"/>
                  <a:gd name="connsiteY1" fmla="*/ 179917 h 3995209"/>
                  <a:gd name="connsiteX2" fmla="*/ 2056341 w 2315318"/>
                  <a:gd name="connsiteY2" fmla="*/ 365125 h 3995209"/>
                  <a:gd name="connsiteX3" fmla="*/ 2225675 w 2315318"/>
                  <a:gd name="connsiteY3" fmla="*/ 784225 h 3995209"/>
                  <a:gd name="connsiteX4" fmla="*/ 2314575 w 2315318"/>
                  <a:gd name="connsiteY4" fmla="*/ 1351492 h 3995209"/>
                  <a:gd name="connsiteX5" fmla="*/ 2263775 w 2315318"/>
                  <a:gd name="connsiteY5" fmla="*/ 1914525 h 3995209"/>
                  <a:gd name="connsiteX6" fmla="*/ 2186516 w 2315318"/>
                  <a:gd name="connsiteY6" fmla="*/ 2489200 h 3995209"/>
                  <a:gd name="connsiteX7" fmla="*/ 2016125 w 2315318"/>
                  <a:gd name="connsiteY7" fmla="*/ 2915709 h 3995209"/>
                  <a:gd name="connsiteX8" fmla="*/ 1855258 w 2315318"/>
                  <a:gd name="connsiteY8" fmla="*/ 3481916 h 3995209"/>
                  <a:gd name="connsiteX9" fmla="*/ 1798108 w 2315318"/>
                  <a:gd name="connsiteY9" fmla="*/ 3691467 h 3995209"/>
                  <a:gd name="connsiteX10" fmla="*/ 1616075 w 2315318"/>
                  <a:gd name="connsiteY10" fmla="*/ 3995209 h 3995209"/>
                  <a:gd name="connsiteX11" fmla="*/ 1308100 w 2315318"/>
                  <a:gd name="connsiteY11" fmla="*/ 3887259 h 3995209"/>
                  <a:gd name="connsiteX12" fmla="*/ 1140883 w 2315318"/>
                  <a:gd name="connsiteY12" fmla="*/ 3761317 h 3995209"/>
                  <a:gd name="connsiteX13" fmla="*/ 1096433 w 2315318"/>
                  <a:gd name="connsiteY13" fmla="*/ 3720042 h 3995209"/>
                  <a:gd name="connsiteX14" fmla="*/ 927100 w 2315318"/>
                  <a:gd name="connsiteY14" fmla="*/ 3539067 h 3995209"/>
                  <a:gd name="connsiteX15" fmla="*/ 617008 w 2315318"/>
                  <a:gd name="connsiteY15" fmla="*/ 3053292 h 3995209"/>
                  <a:gd name="connsiteX16" fmla="*/ 401108 w 2315318"/>
                  <a:gd name="connsiteY16" fmla="*/ 2549525 h 3995209"/>
                  <a:gd name="connsiteX17" fmla="*/ 155575 w 2315318"/>
                  <a:gd name="connsiteY17" fmla="*/ 2113492 h 3995209"/>
                  <a:gd name="connsiteX18" fmla="*/ 0 w 2315318"/>
                  <a:gd name="connsiteY18" fmla="*/ 1920875 h 3995209"/>
                  <a:gd name="connsiteX19" fmla="*/ 1783291 w 2315318"/>
                  <a:gd name="connsiteY19" fmla="*/ 0 h 3995209"/>
                  <a:gd name="connsiteX0" fmla="*/ 1783291 w 2315318"/>
                  <a:gd name="connsiteY0" fmla="*/ 0 h 3995209"/>
                  <a:gd name="connsiteX1" fmla="*/ 1934633 w 2315318"/>
                  <a:gd name="connsiteY1" fmla="*/ 179917 h 3995209"/>
                  <a:gd name="connsiteX2" fmla="*/ 2056341 w 2315318"/>
                  <a:gd name="connsiteY2" fmla="*/ 365125 h 3995209"/>
                  <a:gd name="connsiteX3" fmla="*/ 2225675 w 2315318"/>
                  <a:gd name="connsiteY3" fmla="*/ 784225 h 3995209"/>
                  <a:gd name="connsiteX4" fmla="*/ 2314575 w 2315318"/>
                  <a:gd name="connsiteY4" fmla="*/ 1351492 h 3995209"/>
                  <a:gd name="connsiteX5" fmla="*/ 2263775 w 2315318"/>
                  <a:gd name="connsiteY5" fmla="*/ 1914525 h 3995209"/>
                  <a:gd name="connsiteX6" fmla="*/ 2186516 w 2315318"/>
                  <a:gd name="connsiteY6" fmla="*/ 2489200 h 3995209"/>
                  <a:gd name="connsiteX7" fmla="*/ 2016125 w 2315318"/>
                  <a:gd name="connsiteY7" fmla="*/ 2915709 h 3995209"/>
                  <a:gd name="connsiteX8" fmla="*/ 1855258 w 2315318"/>
                  <a:gd name="connsiteY8" fmla="*/ 3481916 h 3995209"/>
                  <a:gd name="connsiteX9" fmla="*/ 1798108 w 2315318"/>
                  <a:gd name="connsiteY9" fmla="*/ 3691467 h 3995209"/>
                  <a:gd name="connsiteX10" fmla="*/ 1616075 w 2315318"/>
                  <a:gd name="connsiteY10" fmla="*/ 3995209 h 3995209"/>
                  <a:gd name="connsiteX11" fmla="*/ 1308100 w 2315318"/>
                  <a:gd name="connsiteY11" fmla="*/ 3887259 h 3995209"/>
                  <a:gd name="connsiteX12" fmla="*/ 1140883 w 2315318"/>
                  <a:gd name="connsiteY12" fmla="*/ 3761317 h 3995209"/>
                  <a:gd name="connsiteX13" fmla="*/ 1096433 w 2315318"/>
                  <a:gd name="connsiteY13" fmla="*/ 3720042 h 3995209"/>
                  <a:gd name="connsiteX14" fmla="*/ 927100 w 2315318"/>
                  <a:gd name="connsiteY14" fmla="*/ 3539067 h 3995209"/>
                  <a:gd name="connsiteX15" fmla="*/ 617008 w 2315318"/>
                  <a:gd name="connsiteY15" fmla="*/ 3053292 h 3995209"/>
                  <a:gd name="connsiteX16" fmla="*/ 401108 w 2315318"/>
                  <a:gd name="connsiteY16" fmla="*/ 2549525 h 3995209"/>
                  <a:gd name="connsiteX17" fmla="*/ 155575 w 2315318"/>
                  <a:gd name="connsiteY17" fmla="*/ 2113492 h 3995209"/>
                  <a:gd name="connsiteX18" fmla="*/ 0 w 2315318"/>
                  <a:gd name="connsiteY18" fmla="*/ 1920875 h 3995209"/>
                  <a:gd name="connsiteX19" fmla="*/ 1783291 w 2315318"/>
                  <a:gd name="connsiteY19" fmla="*/ 0 h 3995209"/>
                  <a:gd name="connsiteX0" fmla="*/ 1783291 w 2321765"/>
                  <a:gd name="connsiteY0" fmla="*/ 0 h 3995209"/>
                  <a:gd name="connsiteX1" fmla="*/ 1934633 w 2321765"/>
                  <a:gd name="connsiteY1" fmla="*/ 179917 h 3995209"/>
                  <a:gd name="connsiteX2" fmla="*/ 2056341 w 2321765"/>
                  <a:gd name="connsiteY2" fmla="*/ 365125 h 3995209"/>
                  <a:gd name="connsiteX3" fmla="*/ 2225675 w 2321765"/>
                  <a:gd name="connsiteY3" fmla="*/ 784225 h 3995209"/>
                  <a:gd name="connsiteX4" fmla="*/ 2314575 w 2321765"/>
                  <a:gd name="connsiteY4" fmla="*/ 1351492 h 3995209"/>
                  <a:gd name="connsiteX5" fmla="*/ 2301875 w 2321765"/>
                  <a:gd name="connsiteY5" fmla="*/ 1917700 h 3995209"/>
                  <a:gd name="connsiteX6" fmla="*/ 2186516 w 2321765"/>
                  <a:gd name="connsiteY6" fmla="*/ 2489200 h 3995209"/>
                  <a:gd name="connsiteX7" fmla="*/ 2016125 w 2321765"/>
                  <a:gd name="connsiteY7" fmla="*/ 2915709 h 3995209"/>
                  <a:gd name="connsiteX8" fmla="*/ 1855258 w 2321765"/>
                  <a:gd name="connsiteY8" fmla="*/ 3481916 h 3995209"/>
                  <a:gd name="connsiteX9" fmla="*/ 1798108 w 2321765"/>
                  <a:gd name="connsiteY9" fmla="*/ 3691467 h 3995209"/>
                  <a:gd name="connsiteX10" fmla="*/ 1616075 w 2321765"/>
                  <a:gd name="connsiteY10" fmla="*/ 3995209 h 3995209"/>
                  <a:gd name="connsiteX11" fmla="*/ 1308100 w 2321765"/>
                  <a:gd name="connsiteY11" fmla="*/ 3887259 h 3995209"/>
                  <a:gd name="connsiteX12" fmla="*/ 1140883 w 2321765"/>
                  <a:gd name="connsiteY12" fmla="*/ 3761317 h 3995209"/>
                  <a:gd name="connsiteX13" fmla="*/ 1096433 w 2321765"/>
                  <a:gd name="connsiteY13" fmla="*/ 3720042 h 3995209"/>
                  <a:gd name="connsiteX14" fmla="*/ 927100 w 2321765"/>
                  <a:gd name="connsiteY14" fmla="*/ 3539067 h 3995209"/>
                  <a:gd name="connsiteX15" fmla="*/ 617008 w 2321765"/>
                  <a:gd name="connsiteY15" fmla="*/ 3053292 h 3995209"/>
                  <a:gd name="connsiteX16" fmla="*/ 401108 w 2321765"/>
                  <a:gd name="connsiteY16" fmla="*/ 2549525 h 3995209"/>
                  <a:gd name="connsiteX17" fmla="*/ 155575 w 2321765"/>
                  <a:gd name="connsiteY17" fmla="*/ 2113492 h 3995209"/>
                  <a:gd name="connsiteX18" fmla="*/ 0 w 2321765"/>
                  <a:gd name="connsiteY18" fmla="*/ 1920875 h 3995209"/>
                  <a:gd name="connsiteX19" fmla="*/ 1783291 w 2321765"/>
                  <a:gd name="connsiteY19" fmla="*/ 0 h 3995209"/>
                  <a:gd name="connsiteX0" fmla="*/ 1783291 w 2349295"/>
                  <a:gd name="connsiteY0" fmla="*/ 0 h 3995209"/>
                  <a:gd name="connsiteX1" fmla="*/ 1934633 w 2349295"/>
                  <a:gd name="connsiteY1" fmla="*/ 179917 h 3995209"/>
                  <a:gd name="connsiteX2" fmla="*/ 2056341 w 2349295"/>
                  <a:gd name="connsiteY2" fmla="*/ 365125 h 3995209"/>
                  <a:gd name="connsiteX3" fmla="*/ 2225675 w 2349295"/>
                  <a:gd name="connsiteY3" fmla="*/ 784225 h 3995209"/>
                  <a:gd name="connsiteX4" fmla="*/ 2346325 w 2349295"/>
                  <a:gd name="connsiteY4" fmla="*/ 1357842 h 3995209"/>
                  <a:gd name="connsiteX5" fmla="*/ 2301875 w 2349295"/>
                  <a:gd name="connsiteY5" fmla="*/ 1917700 h 3995209"/>
                  <a:gd name="connsiteX6" fmla="*/ 2186516 w 2349295"/>
                  <a:gd name="connsiteY6" fmla="*/ 2489200 h 3995209"/>
                  <a:gd name="connsiteX7" fmla="*/ 2016125 w 2349295"/>
                  <a:gd name="connsiteY7" fmla="*/ 2915709 h 3995209"/>
                  <a:gd name="connsiteX8" fmla="*/ 1855258 w 2349295"/>
                  <a:gd name="connsiteY8" fmla="*/ 3481916 h 3995209"/>
                  <a:gd name="connsiteX9" fmla="*/ 1798108 w 2349295"/>
                  <a:gd name="connsiteY9" fmla="*/ 3691467 h 3995209"/>
                  <a:gd name="connsiteX10" fmla="*/ 1616075 w 2349295"/>
                  <a:gd name="connsiteY10" fmla="*/ 3995209 h 3995209"/>
                  <a:gd name="connsiteX11" fmla="*/ 1308100 w 2349295"/>
                  <a:gd name="connsiteY11" fmla="*/ 3887259 h 3995209"/>
                  <a:gd name="connsiteX12" fmla="*/ 1140883 w 2349295"/>
                  <a:gd name="connsiteY12" fmla="*/ 3761317 h 3995209"/>
                  <a:gd name="connsiteX13" fmla="*/ 1096433 w 2349295"/>
                  <a:gd name="connsiteY13" fmla="*/ 3720042 h 3995209"/>
                  <a:gd name="connsiteX14" fmla="*/ 927100 w 2349295"/>
                  <a:gd name="connsiteY14" fmla="*/ 3539067 h 3995209"/>
                  <a:gd name="connsiteX15" fmla="*/ 617008 w 2349295"/>
                  <a:gd name="connsiteY15" fmla="*/ 3053292 h 3995209"/>
                  <a:gd name="connsiteX16" fmla="*/ 401108 w 2349295"/>
                  <a:gd name="connsiteY16" fmla="*/ 2549525 h 3995209"/>
                  <a:gd name="connsiteX17" fmla="*/ 155575 w 2349295"/>
                  <a:gd name="connsiteY17" fmla="*/ 2113492 h 3995209"/>
                  <a:gd name="connsiteX18" fmla="*/ 0 w 2349295"/>
                  <a:gd name="connsiteY18" fmla="*/ 1920875 h 3995209"/>
                  <a:gd name="connsiteX19" fmla="*/ 1783291 w 2349295"/>
                  <a:gd name="connsiteY19" fmla="*/ 0 h 3995209"/>
                  <a:gd name="connsiteX0" fmla="*/ 1783291 w 2368050"/>
                  <a:gd name="connsiteY0" fmla="*/ 0 h 3995209"/>
                  <a:gd name="connsiteX1" fmla="*/ 1934633 w 2368050"/>
                  <a:gd name="connsiteY1" fmla="*/ 179917 h 3995209"/>
                  <a:gd name="connsiteX2" fmla="*/ 2056341 w 2368050"/>
                  <a:gd name="connsiteY2" fmla="*/ 365125 h 3995209"/>
                  <a:gd name="connsiteX3" fmla="*/ 2225675 w 2368050"/>
                  <a:gd name="connsiteY3" fmla="*/ 784225 h 3995209"/>
                  <a:gd name="connsiteX4" fmla="*/ 2346325 w 2368050"/>
                  <a:gd name="connsiteY4" fmla="*/ 1357842 h 3995209"/>
                  <a:gd name="connsiteX5" fmla="*/ 2352675 w 2368050"/>
                  <a:gd name="connsiteY5" fmla="*/ 1936750 h 3995209"/>
                  <a:gd name="connsiteX6" fmla="*/ 2186516 w 2368050"/>
                  <a:gd name="connsiteY6" fmla="*/ 2489200 h 3995209"/>
                  <a:gd name="connsiteX7" fmla="*/ 2016125 w 2368050"/>
                  <a:gd name="connsiteY7" fmla="*/ 2915709 h 3995209"/>
                  <a:gd name="connsiteX8" fmla="*/ 1855258 w 2368050"/>
                  <a:gd name="connsiteY8" fmla="*/ 3481916 h 3995209"/>
                  <a:gd name="connsiteX9" fmla="*/ 1798108 w 2368050"/>
                  <a:gd name="connsiteY9" fmla="*/ 3691467 h 3995209"/>
                  <a:gd name="connsiteX10" fmla="*/ 1616075 w 2368050"/>
                  <a:gd name="connsiteY10" fmla="*/ 3995209 h 3995209"/>
                  <a:gd name="connsiteX11" fmla="*/ 1308100 w 2368050"/>
                  <a:gd name="connsiteY11" fmla="*/ 3887259 h 3995209"/>
                  <a:gd name="connsiteX12" fmla="*/ 1140883 w 2368050"/>
                  <a:gd name="connsiteY12" fmla="*/ 3761317 h 3995209"/>
                  <a:gd name="connsiteX13" fmla="*/ 1096433 w 2368050"/>
                  <a:gd name="connsiteY13" fmla="*/ 3720042 h 3995209"/>
                  <a:gd name="connsiteX14" fmla="*/ 927100 w 2368050"/>
                  <a:gd name="connsiteY14" fmla="*/ 3539067 h 3995209"/>
                  <a:gd name="connsiteX15" fmla="*/ 617008 w 2368050"/>
                  <a:gd name="connsiteY15" fmla="*/ 3053292 h 3995209"/>
                  <a:gd name="connsiteX16" fmla="*/ 401108 w 2368050"/>
                  <a:gd name="connsiteY16" fmla="*/ 2549525 h 3995209"/>
                  <a:gd name="connsiteX17" fmla="*/ 155575 w 2368050"/>
                  <a:gd name="connsiteY17" fmla="*/ 2113492 h 3995209"/>
                  <a:gd name="connsiteX18" fmla="*/ 0 w 2368050"/>
                  <a:gd name="connsiteY18" fmla="*/ 1920875 h 3995209"/>
                  <a:gd name="connsiteX19" fmla="*/ 1783291 w 2368050"/>
                  <a:gd name="connsiteY19" fmla="*/ 0 h 3995209"/>
                  <a:gd name="connsiteX0" fmla="*/ 1783291 w 2363386"/>
                  <a:gd name="connsiteY0" fmla="*/ 0 h 3995209"/>
                  <a:gd name="connsiteX1" fmla="*/ 1934633 w 2363386"/>
                  <a:gd name="connsiteY1" fmla="*/ 179917 h 3995209"/>
                  <a:gd name="connsiteX2" fmla="*/ 2056341 w 2363386"/>
                  <a:gd name="connsiteY2" fmla="*/ 365125 h 3995209"/>
                  <a:gd name="connsiteX3" fmla="*/ 2225675 w 2363386"/>
                  <a:gd name="connsiteY3" fmla="*/ 784225 h 3995209"/>
                  <a:gd name="connsiteX4" fmla="*/ 2346325 w 2363386"/>
                  <a:gd name="connsiteY4" fmla="*/ 1357842 h 3995209"/>
                  <a:gd name="connsiteX5" fmla="*/ 2352675 w 2363386"/>
                  <a:gd name="connsiteY5" fmla="*/ 1936750 h 3995209"/>
                  <a:gd name="connsiteX6" fmla="*/ 2253191 w 2363386"/>
                  <a:gd name="connsiteY6" fmla="*/ 2562225 h 3995209"/>
                  <a:gd name="connsiteX7" fmla="*/ 2016125 w 2363386"/>
                  <a:gd name="connsiteY7" fmla="*/ 2915709 h 3995209"/>
                  <a:gd name="connsiteX8" fmla="*/ 1855258 w 2363386"/>
                  <a:gd name="connsiteY8" fmla="*/ 3481916 h 3995209"/>
                  <a:gd name="connsiteX9" fmla="*/ 1798108 w 2363386"/>
                  <a:gd name="connsiteY9" fmla="*/ 3691467 h 3995209"/>
                  <a:gd name="connsiteX10" fmla="*/ 1616075 w 2363386"/>
                  <a:gd name="connsiteY10" fmla="*/ 3995209 h 3995209"/>
                  <a:gd name="connsiteX11" fmla="*/ 1308100 w 2363386"/>
                  <a:gd name="connsiteY11" fmla="*/ 3887259 h 3995209"/>
                  <a:gd name="connsiteX12" fmla="*/ 1140883 w 2363386"/>
                  <a:gd name="connsiteY12" fmla="*/ 3761317 h 3995209"/>
                  <a:gd name="connsiteX13" fmla="*/ 1096433 w 2363386"/>
                  <a:gd name="connsiteY13" fmla="*/ 3720042 h 3995209"/>
                  <a:gd name="connsiteX14" fmla="*/ 927100 w 2363386"/>
                  <a:gd name="connsiteY14" fmla="*/ 3539067 h 3995209"/>
                  <a:gd name="connsiteX15" fmla="*/ 617008 w 2363386"/>
                  <a:gd name="connsiteY15" fmla="*/ 3053292 h 3995209"/>
                  <a:gd name="connsiteX16" fmla="*/ 401108 w 2363386"/>
                  <a:gd name="connsiteY16" fmla="*/ 2549525 h 3995209"/>
                  <a:gd name="connsiteX17" fmla="*/ 155575 w 2363386"/>
                  <a:gd name="connsiteY17" fmla="*/ 2113492 h 3995209"/>
                  <a:gd name="connsiteX18" fmla="*/ 0 w 2363386"/>
                  <a:gd name="connsiteY18" fmla="*/ 1920875 h 3995209"/>
                  <a:gd name="connsiteX19" fmla="*/ 1783291 w 2363386"/>
                  <a:gd name="connsiteY19" fmla="*/ 0 h 3995209"/>
                  <a:gd name="connsiteX0" fmla="*/ 1783291 w 2363386"/>
                  <a:gd name="connsiteY0" fmla="*/ 0 h 3995209"/>
                  <a:gd name="connsiteX1" fmla="*/ 1934633 w 2363386"/>
                  <a:gd name="connsiteY1" fmla="*/ 179917 h 3995209"/>
                  <a:gd name="connsiteX2" fmla="*/ 2056341 w 2363386"/>
                  <a:gd name="connsiteY2" fmla="*/ 365125 h 3995209"/>
                  <a:gd name="connsiteX3" fmla="*/ 2225675 w 2363386"/>
                  <a:gd name="connsiteY3" fmla="*/ 784225 h 3995209"/>
                  <a:gd name="connsiteX4" fmla="*/ 2346325 w 2363386"/>
                  <a:gd name="connsiteY4" fmla="*/ 1357842 h 3995209"/>
                  <a:gd name="connsiteX5" fmla="*/ 2352675 w 2363386"/>
                  <a:gd name="connsiteY5" fmla="*/ 1936750 h 3995209"/>
                  <a:gd name="connsiteX6" fmla="*/ 2253191 w 2363386"/>
                  <a:gd name="connsiteY6" fmla="*/ 2562225 h 3995209"/>
                  <a:gd name="connsiteX7" fmla="*/ 2120900 w 2363386"/>
                  <a:gd name="connsiteY7" fmla="*/ 2991909 h 3995209"/>
                  <a:gd name="connsiteX8" fmla="*/ 1855258 w 2363386"/>
                  <a:gd name="connsiteY8" fmla="*/ 3481916 h 3995209"/>
                  <a:gd name="connsiteX9" fmla="*/ 1798108 w 2363386"/>
                  <a:gd name="connsiteY9" fmla="*/ 3691467 h 3995209"/>
                  <a:gd name="connsiteX10" fmla="*/ 1616075 w 2363386"/>
                  <a:gd name="connsiteY10" fmla="*/ 3995209 h 3995209"/>
                  <a:gd name="connsiteX11" fmla="*/ 1308100 w 2363386"/>
                  <a:gd name="connsiteY11" fmla="*/ 3887259 h 3995209"/>
                  <a:gd name="connsiteX12" fmla="*/ 1140883 w 2363386"/>
                  <a:gd name="connsiteY12" fmla="*/ 3761317 h 3995209"/>
                  <a:gd name="connsiteX13" fmla="*/ 1096433 w 2363386"/>
                  <a:gd name="connsiteY13" fmla="*/ 3720042 h 3995209"/>
                  <a:gd name="connsiteX14" fmla="*/ 927100 w 2363386"/>
                  <a:gd name="connsiteY14" fmla="*/ 3539067 h 3995209"/>
                  <a:gd name="connsiteX15" fmla="*/ 617008 w 2363386"/>
                  <a:gd name="connsiteY15" fmla="*/ 3053292 h 3995209"/>
                  <a:gd name="connsiteX16" fmla="*/ 401108 w 2363386"/>
                  <a:gd name="connsiteY16" fmla="*/ 2549525 h 3995209"/>
                  <a:gd name="connsiteX17" fmla="*/ 155575 w 2363386"/>
                  <a:gd name="connsiteY17" fmla="*/ 2113492 h 3995209"/>
                  <a:gd name="connsiteX18" fmla="*/ 0 w 2363386"/>
                  <a:gd name="connsiteY18" fmla="*/ 1920875 h 3995209"/>
                  <a:gd name="connsiteX19" fmla="*/ 1783291 w 2363386"/>
                  <a:gd name="connsiteY19" fmla="*/ 0 h 3995209"/>
                  <a:gd name="connsiteX0" fmla="*/ 1783291 w 2363386"/>
                  <a:gd name="connsiteY0" fmla="*/ 0 h 3995209"/>
                  <a:gd name="connsiteX1" fmla="*/ 1934633 w 2363386"/>
                  <a:gd name="connsiteY1" fmla="*/ 179917 h 3995209"/>
                  <a:gd name="connsiteX2" fmla="*/ 2056341 w 2363386"/>
                  <a:gd name="connsiteY2" fmla="*/ 365125 h 3995209"/>
                  <a:gd name="connsiteX3" fmla="*/ 2225675 w 2363386"/>
                  <a:gd name="connsiteY3" fmla="*/ 784225 h 3995209"/>
                  <a:gd name="connsiteX4" fmla="*/ 2346325 w 2363386"/>
                  <a:gd name="connsiteY4" fmla="*/ 1357842 h 3995209"/>
                  <a:gd name="connsiteX5" fmla="*/ 2352675 w 2363386"/>
                  <a:gd name="connsiteY5" fmla="*/ 1936750 h 3995209"/>
                  <a:gd name="connsiteX6" fmla="*/ 2253191 w 2363386"/>
                  <a:gd name="connsiteY6" fmla="*/ 2562225 h 3995209"/>
                  <a:gd name="connsiteX7" fmla="*/ 2120900 w 2363386"/>
                  <a:gd name="connsiteY7" fmla="*/ 2991909 h 3995209"/>
                  <a:gd name="connsiteX8" fmla="*/ 1969557 w 2363386"/>
                  <a:gd name="connsiteY8" fmla="*/ 3529541 h 3995209"/>
                  <a:gd name="connsiteX9" fmla="*/ 1855258 w 2363386"/>
                  <a:gd name="connsiteY9" fmla="*/ 3481916 h 3995209"/>
                  <a:gd name="connsiteX10" fmla="*/ 1798108 w 2363386"/>
                  <a:gd name="connsiteY10" fmla="*/ 3691467 h 3995209"/>
                  <a:gd name="connsiteX11" fmla="*/ 1616075 w 2363386"/>
                  <a:gd name="connsiteY11" fmla="*/ 3995209 h 3995209"/>
                  <a:gd name="connsiteX12" fmla="*/ 1308100 w 2363386"/>
                  <a:gd name="connsiteY12" fmla="*/ 3887259 h 3995209"/>
                  <a:gd name="connsiteX13" fmla="*/ 1140883 w 2363386"/>
                  <a:gd name="connsiteY13" fmla="*/ 3761317 h 3995209"/>
                  <a:gd name="connsiteX14" fmla="*/ 1096433 w 2363386"/>
                  <a:gd name="connsiteY14" fmla="*/ 3720042 h 3995209"/>
                  <a:gd name="connsiteX15" fmla="*/ 927100 w 2363386"/>
                  <a:gd name="connsiteY15" fmla="*/ 3539067 h 3995209"/>
                  <a:gd name="connsiteX16" fmla="*/ 617008 w 2363386"/>
                  <a:gd name="connsiteY16" fmla="*/ 3053292 h 3995209"/>
                  <a:gd name="connsiteX17" fmla="*/ 401108 w 2363386"/>
                  <a:gd name="connsiteY17" fmla="*/ 2549525 h 3995209"/>
                  <a:gd name="connsiteX18" fmla="*/ 155575 w 2363386"/>
                  <a:gd name="connsiteY18" fmla="*/ 2113492 h 3995209"/>
                  <a:gd name="connsiteX19" fmla="*/ 0 w 2363386"/>
                  <a:gd name="connsiteY19" fmla="*/ 1920875 h 3995209"/>
                  <a:gd name="connsiteX20" fmla="*/ 1783291 w 2363386"/>
                  <a:gd name="connsiteY20" fmla="*/ 0 h 3995209"/>
                  <a:gd name="connsiteX0" fmla="*/ 1783291 w 2363386"/>
                  <a:gd name="connsiteY0" fmla="*/ 0 h 3995209"/>
                  <a:gd name="connsiteX1" fmla="*/ 1934633 w 2363386"/>
                  <a:gd name="connsiteY1" fmla="*/ 179917 h 3995209"/>
                  <a:gd name="connsiteX2" fmla="*/ 2056341 w 2363386"/>
                  <a:gd name="connsiteY2" fmla="*/ 365125 h 3995209"/>
                  <a:gd name="connsiteX3" fmla="*/ 2225675 w 2363386"/>
                  <a:gd name="connsiteY3" fmla="*/ 784225 h 3995209"/>
                  <a:gd name="connsiteX4" fmla="*/ 2346325 w 2363386"/>
                  <a:gd name="connsiteY4" fmla="*/ 1357842 h 3995209"/>
                  <a:gd name="connsiteX5" fmla="*/ 2352675 w 2363386"/>
                  <a:gd name="connsiteY5" fmla="*/ 1936750 h 3995209"/>
                  <a:gd name="connsiteX6" fmla="*/ 2253191 w 2363386"/>
                  <a:gd name="connsiteY6" fmla="*/ 2562225 h 3995209"/>
                  <a:gd name="connsiteX7" fmla="*/ 2120900 w 2363386"/>
                  <a:gd name="connsiteY7" fmla="*/ 2991909 h 3995209"/>
                  <a:gd name="connsiteX8" fmla="*/ 1969557 w 2363386"/>
                  <a:gd name="connsiteY8" fmla="*/ 3529541 h 3995209"/>
                  <a:gd name="connsiteX9" fmla="*/ 1906058 w 2363386"/>
                  <a:gd name="connsiteY9" fmla="*/ 3640666 h 3995209"/>
                  <a:gd name="connsiteX10" fmla="*/ 1798108 w 2363386"/>
                  <a:gd name="connsiteY10" fmla="*/ 3691467 h 3995209"/>
                  <a:gd name="connsiteX11" fmla="*/ 1616075 w 2363386"/>
                  <a:gd name="connsiteY11" fmla="*/ 3995209 h 3995209"/>
                  <a:gd name="connsiteX12" fmla="*/ 1308100 w 2363386"/>
                  <a:gd name="connsiteY12" fmla="*/ 3887259 h 3995209"/>
                  <a:gd name="connsiteX13" fmla="*/ 1140883 w 2363386"/>
                  <a:gd name="connsiteY13" fmla="*/ 3761317 h 3995209"/>
                  <a:gd name="connsiteX14" fmla="*/ 1096433 w 2363386"/>
                  <a:gd name="connsiteY14" fmla="*/ 3720042 h 3995209"/>
                  <a:gd name="connsiteX15" fmla="*/ 927100 w 2363386"/>
                  <a:gd name="connsiteY15" fmla="*/ 3539067 h 3995209"/>
                  <a:gd name="connsiteX16" fmla="*/ 617008 w 2363386"/>
                  <a:gd name="connsiteY16" fmla="*/ 3053292 h 3995209"/>
                  <a:gd name="connsiteX17" fmla="*/ 401108 w 2363386"/>
                  <a:gd name="connsiteY17" fmla="*/ 2549525 h 3995209"/>
                  <a:gd name="connsiteX18" fmla="*/ 155575 w 2363386"/>
                  <a:gd name="connsiteY18" fmla="*/ 2113492 h 3995209"/>
                  <a:gd name="connsiteX19" fmla="*/ 0 w 2363386"/>
                  <a:gd name="connsiteY19" fmla="*/ 1920875 h 3995209"/>
                  <a:gd name="connsiteX20" fmla="*/ 1783291 w 2363386"/>
                  <a:gd name="connsiteY20" fmla="*/ 0 h 3995209"/>
                  <a:gd name="connsiteX0" fmla="*/ 1783291 w 2363386"/>
                  <a:gd name="connsiteY0" fmla="*/ 0 h 3996371"/>
                  <a:gd name="connsiteX1" fmla="*/ 1934633 w 2363386"/>
                  <a:gd name="connsiteY1" fmla="*/ 179917 h 3996371"/>
                  <a:gd name="connsiteX2" fmla="*/ 2056341 w 2363386"/>
                  <a:gd name="connsiteY2" fmla="*/ 365125 h 3996371"/>
                  <a:gd name="connsiteX3" fmla="*/ 2225675 w 2363386"/>
                  <a:gd name="connsiteY3" fmla="*/ 784225 h 3996371"/>
                  <a:gd name="connsiteX4" fmla="*/ 2346325 w 2363386"/>
                  <a:gd name="connsiteY4" fmla="*/ 1357842 h 3996371"/>
                  <a:gd name="connsiteX5" fmla="*/ 2352675 w 2363386"/>
                  <a:gd name="connsiteY5" fmla="*/ 1936750 h 3996371"/>
                  <a:gd name="connsiteX6" fmla="*/ 2253191 w 2363386"/>
                  <a:gd name="connsiteY6" fmla="*/ 2562225 h 3996371"/>
                  <a:gd name="connsiteX7" fmla="*/ 2120900 w 2363386"/>
                  <a:gd name="connsiteY7" fmla="*/ 2991909 h 3996371"/>
                  <a:gd name="connsiteX8" fmla="*/ 1969557 w 2363386"/>
                  <a:gd name="connsiteY8" fmla="*/ 3529541 h 3996371"/>
                  <a:gd name="connsiteX9" fmla="*/ 1906058 w 2363386"/>
                  <a:gd name="connsiteY9" fmla="*/ 3640666 h 3996371"/>
                  <a:gd name="connsiteX10" fmla="*/ 1817158 w 2363386"/>
                  <a:gd name="connsiteY10" fmla="*/ 3815292 h 3996371"/>
                  <a:gd name="connsiteX11" fmla="*/ 1616075 w 2363386"/>
                  <a:gd name="connsiteY11" fmla="*/ 3995209 h 3996371"/>
                  <a:gd name="connsiteX12" fmla="*/ 1308100 w 2363386"/>
                  <a:gd name="connsiteY12" fmla="*/ 3887259 h 3996371"/>
                  <a:gd name="connsiteX13" fmla="*/ 1140883 w 2363386"/>
                  <a:gd name="connsiteY13" fmla="*/ 3761317 h 3996371"/>
                  <a:gd name="connsiteX14" fmla="*/ 1096433 w 2363386"/>
                  <a:gd name="connsiteY14" fmla="*/ 3720042 h 3996371"/>
                  <a:gd name="connsiteX15" fmla="*/ 927100 w 2363386"/>
                  <a:gd name="connsiteY15" fmla="*/ 3539067 h 3996371"/>
                  <a:gd name="connsiteX16" fmla="*/ 617008 w 2363386"/>
                  <a:gd name="connsiteY16" fmla="*/ 3053292 h 3996371"/>
                  <a:gd name="connsiteX17" fmla="*/ 401108 w 2363386"/>
                  <a:gd name="connsiteY17" fmla="*/ 2549525 h 3996371"/>
                  <a:gd name="connsiteX18" fmla="*/ 155575 w 2363386"/>
                  <a:gd name="connsiteY18" fmla="*/ 2113492 h 3996371"/>
                  <a:gd name="connsiteX19" fmla="*/ 0 w 2363386"/>
                  <a:gd name="connsiteY19" fmla="*/ 1920875 h 3996371"/>
                  <a:gd name="connsiteX20" fmla="*/ 1783291 w 2363386"/>
                  <a:gd name="connsiteY20" fmla="*/ 0 h 3996371"/>
                  <a:gd name="connsiteX0" fmla="*/ 1783291 w 2363386"/>
                  <a:gd name="connsiteY0" fmla="*/ 0 h 3996371"/>
                  <a:gd name="connsiteX1" fmla="*/ 1934633 w 2363386"/>
                  <a:gd name="connsiteY1" fmla="*/ 179917 h 3996371"/>
                  <a:gd name="connsiteX2" fmla="*/ 2056341 w 2363386"/>
                  <a:gd name="connsiteY2" fmla="*/ 365125 h 3996371"/>
                  <a:gd name="connsiteX3" fmla="*/ 2225675 w 2363386"/>
                  <a:gd name="connsiteY3" fmla="*/ 784225 h 3996371"/>
                  <a:gd name="connsiteX4" fmla="*/ 2346325 w 2363386"/>
                  <a:gd name="connsiteY4" fmla="*/ 1357842 h 3996371"/>
                  <a:gd name="connsiteX5" fmla="*/ 2352675 w 2363386"/>
                  <a:gd name="connsiteY5" fmla="*/ 1936750 h 3996371"/>
                  <a:gd name="connsiteX6" fmla="*/ 2253191 w 2363386"/>
                  <a:gd name="connsiteY6" fmla="*/ 2562225 h 3996371"/>
                  <a:gd name="connsiteX7" fmla="*/ 2120900 w 2363386"/>
                  <a:gd name="connsiteY7" fmla="*/ 2991909 h 3996371"/>
                  <a:gd name="connsiteX8" fmla="*/ 2147357 w 2363386"/>
                  <a:gd name="connsiteY8" fmla="*/ 3040591 h 3996371"/>
                  <a:gd name="connsiteX9" fmla="*/ 1969557 w 2363386"/>
                  <a:gd name="connsiteY9" fmla="*/ 3529541 h 3996371"/>
                  <a:gd name="connsiteX10" fmla="*/ 1906058 w 2363386"/>
                  <a:gd name="connsiteY10" fmla="*/ 3640666 h 3996371"/>
                  <a:gd name="connsiteX11" fmla="*/ 1817158 w 2363386"/>
                  <a:gd name="connsiteY11" fmla="*/ 3815292 h 3996371"/>
                  <a:gd name="connsiteX12" fmla="*/ 1616075 w 2363386"/>
                  <a:gd name="connsiteY12" fmla="*/ 3995209 h 3996371"/>
                  <a:gd name="connsiteX13" fmla="*/ 1308100 w 2363386"/>
                  <a:gd name="connsiteY13" fmla="*/ 3887259 h 3996371"/>
                  <a:gd name="connsiteX14" fmla="*/ 1140883 w 2363386"/>
                  <a:gd name="connsiteY14" fmla="*/ 3761317 h 3996371"/>
                  <a:gd name="connsiteX15" fmla="*/ 1096433 w 2363386"/>
                  <a:gd name="connsiteY15" fmla="*/ 3720042 h 3996371"/>
                  <a:gd name="connsiteX16" fmla="*/ 927100 w 2363386"/>
                  <a:gd name="connsiteY16" fmla="*/ 3539067 h 3996371"/>
                  <a:gd name="connsiteX17" fmla="*/ 617008 w 2363386"/>
                  <a:gd name="connsiteY17" fmla="*/ 3053292 h 3996371"/>
                  <a:gd name="connsiteX18" fmla="*/ 401108 w 2363386"/>
                  <a:gd name="connsiteY18" fmla="*/ 2549525 h 3996371"/>
                  <a:gd name="connsiteX19" fmla="*/ 155575 w 2363386"/>
                  <a:gd name="connsiteY19" fmla="*/ 2113492 h 3996371"/>
                  <a:gd name="connsiteX20" fmla="*/ 0 w 2363386"/>
                  <a:gd name="connsiteY20" fmla="*/ 1920875 h 3996371"/>
                  <a:gd name="connsiteX21" fmla="*/ 1783291 w 2363386"/>
                  <a:gd name="connsiteY21" fmla="*/ 0 h 3996371"/>
                  <a:gd name="connsiteX0" fmla="*/ 1783291 w 2363386"/>
                  <a:gd name="connsiteY0" fmla="*/ 0 h 3996371"/>
                  <a:gd name="connsiteX1" fmla="*/ 1934633 w 2363386"/>
                  <a:gd name="connsiteY1" fmla="*/ 179917 h 3996371"/>
                  <a:gd name="connsiteX2" fmla="*/ 2056341 w 2363386"/>
                  <a:gd name="connsiteY2" fmla="*/ 365125 h 3996371"/>
                  <a:gd name="connsiteX3" fmla="*/ 2225675 w 2363386"/>
                  <a:gd name="connsiteY3" fmla="*/ 784225 h 3996371"/>
                  <a:gd name="connsiteX4" fmla="*/ 2346325 w 2363386"/>
                  <a:gd name="connsiteY4" fmla="*/ 1357842 h 3996371"/>
                  <a:gd name="connsiteX5" fmla="*/ 2352675 w 2363386"/>
                  <a:gd name="connsiteY5" fmla="*/ 1936750 h 3996371"/>
                  <a:gd name="connsiteX6" fmla="*/ 2253191 w 2363386"/>
                  <a:gd name="connsiteY6" fmla="*/ 2562225 h 3996371"/>
                  <a:gd name="connsiteX7" fmla="*/ 2209800 w 2363386"/>
                  <a:gd name="connsiteY7" fmla="*/ 2868084 h 3996371"/>
                  <a:gd name="connsiteX8" fmla="*/ 2147357 w 2363386"/>
                  <a:gd name="connsiteY8" fmla="*/ 3040591 h 3996371"/>
                  <a:gd name="connsiteX9" fmla="*/ 1969557 w 2363386"/>
                  <a:gd name="connsiteY9" fmla="*/ 3529541 h 3996371"/>
                  <a:gd name="connsiteX10" fmla="*/ 1906058 w 2363386"/>
                  <a:gd name="connsiteY10" fmla="*/ 3640666 h 3996371"/>
                  <a:gd name="connsiteX11" fmla="*/ 1817158 w 2363386"/>
                  <a:gd name="connsiteY11" fmla="*/ 3815292 h 3996371"/>
                  <a:gd name="connsiteX12" fmla="*/ 1616075 w 2363386"/>
                  <a:gd name="connsiteY12" fmla="*/ 3995209 h 3996371"/>
                  <a:gd name="connsiteX13" fmla="*/ 1308100 w 2363386"/>
                  <a:gd name="connsiteY13" fmla="*/ 3887259 h 3996371"/>
                  <a:gd name="connsiteX14" fmla="*/ 1140883 w 2363386"/>
                  <a:gd name="connsiteY14" fmla="*/ 3761317 h 3996371"/>
                  <a:gd name="connsiteX15" fmla="*/ 1096433 w 2363386"/>
                  <a:gd name="connsiteY15" fmla="*/ 3720042 h 3996371"/>
                  <a:gd name="connsiteX16" fmla="*/ 927100 w 2363386"/>
                  <a:gd name="connsiteY16" fmla="*/ 3539067 h 3996371"/>
                  <a:gd name="connsiteX17" fmla="*/ 617008 w 2363386"/>
                  <a:gd name="connsiteY17" fmla="*/ 3053292 h 3996371"/>
                  <a:gd name="connsiteX18" fmla="*/ 401108 w 2363386"/>
                  <a:gd name="connsiteY18" fmla="*/ 2549525 h 3996371"/>
                  <a:gd name="connsiteX19" fmla="*/ 155575 w 2363386"/>
                  <a:gd name="connsiteY19" fmla="*/ 2113492 h 3996371"/>
                  <a:gd name="connsiteX20" fmla="*/ 0 w 2363386"/>
                  <a:gd name="connsiteY20" fmla="*/ 1920875 h 3996371"/>
                  <a:gd name="connsiteX21" fmla="*/ 1783291 w 2363386"/>
                  <a:gd name="connsiteY21" fmla="*/ 0 h 3996371"/>
                  <a:gd name="connsiteX0" fmla="*/ 1783291 w 2363386"/>
                  <a:gd name="connsiteY0" fmla="*/ 0 h 3996371"/>
                  <a:gd name="connsiteX1" fmla="*/ 1934633 w 2363386"/>
                  <a:gd name="connsiteY1" fmla="*/ 179917 h 3996371"/>
                  <a:gd name="connsiteX2" fmla="*/ 2056341 w 2363386"/>
                  <a:gd name="connsiteY2" fmla="*/ 365125 h 3996371"/>
                  <a:gd name="connsiteX3" fmla="*/ 2225675 w 2363386"/>
                  <a:gd name="connsiteY3" fmla="*/ 784225 h 3996371"/>
                  <a:gd name="connsiteX4" fmla="*/ 2346325 w 2363386"/>
                  <a:gd name="connsiteY4" fmla="*/ 1357842 h 3996371"/>
                  <a:gd name="connsiteX5" fmla="*/ 2352675 w 2363386"/>
                  <a:gd name="connsiteY5" fmla="*/ 1936750 h 3996371"/>
                  <a:gd name="connsiteX6" fmla="*/ 2253191 w 2363386"/>
                  <a:gd name="connsiteY6" fmla="*/ 2562225 h 3996371"/>
                  <a:gd name="connsiteX7" fmla="*/ 2296582 w 2363386"/>
                  <a:gd name="connsiteY7" fmla="*/ 2497666 h 3996371"/>
                  <a:gd name="connsiteX8" fmla="*/ 2209800 w 2363386"/>
                  <a:gd name="connsiteY8" fmla="*/ 2868084 h 3996371"/>
                  <a:gd name="connsiteX9" fmla="*/ 2147357 w 2363386"/>
                  <a:gd name="connsiteY9" fmla="*/ 3040591 h 3996371"/>
                  <a:gd name="connsiteX10" fmla="*/ 1969557 w 2363386"/>
                  <a:gd name="connsiteY10" fmla="*/ 3529541 h 3996371"/>
                  <a:gd name="connsiteX11" fmla="*/ 1906058 w 2363386"/>
                  <a:gd name="connsiteY11" fmla="*/ 3640666 h 3996371"/>
                  <a:gd name="connsiteX12" fmla="*/ 1817158 w 2363386"/>
                  <a:gd name="connsiteY12" fmla="*/ 3815292 h 3996371"/>
                  <a:gd name="connsiteX13" fmla="*/ 1616075 w 2363386"/>
                  <a:gd name="connsiteY13" fmla="*/ 3995209 h 3996371"/>
                  <a:gd name="connsiteX14" fmla="*/ 1308100 w 2363386"/>
                  <a:gd name="connsiteY14" fmla="*/ 3887259 h 3996371"/>
                  <a:gd name="connsiteX15" fmla="*/ 1140883 w 2363386"/>
                  <a:gd name="connsiteY15" fmla="*/ 3761317 h 3996371"/>
                  <a:gd name="connsiteX16" fmla="*/ 1096433 w 2363386"/>
                  <a:gd name="connsiteY16" fmla="*/ 3720042 h 3996371"/>
                  <a:gd name="connsiteX17" fmla="*/ 927100 w 2363386"/>
                  <a:gd name="connsiteY17" fmla="*/ 3539067 h 3996371"/>
                  <a:gd name="connsiteX18" fmla="*/ 617008 w 2363386"/>
                  <a:gd name="connsiteY18" fmla="*/ 3053292 h 3996371"/>
                  <a:gd name="connsiteX19" fmla="*/ 401108 w 2363386"/>
                  <a:gd name="connsiteY19" fmla="*/ 2549525 h 3996371"/>
                  <a:gd name="connsiteX20" fmla="*/ 155575 w 2363386"/>
                  <a:gd name="connsiteY20" fmla="*/ 2113492 h 3996371"/>
                  <a:gd name="connsiteX21" fmla="*/ 0 w 2363386"/>
                  <a:gd name="connsiteY21" fmla="*/ 1920875 h 3996371"/>
                  <a:gd name="connsiteX22" fmla="*/ 1783291 w 2363386"/>
                  <a:gd name="connsiteY22" fmla="*/ 0 h 3996371"/>
                  <a:gd name="connsiteX0" fmla="*/ 1783291 w 2359897"/>
                  <a:gd name="connsiteY0" fmla="*/ 0 h 3996371"/>
                  <a:gd name="connsiteX1" fmla="*/ 1934633 w 2359897"/>
                  <a:gd name="connsiteY1" fmla="*/ 179917 h 3996371"/>
                  <a:gd name="connsiteX2" fmla="*/ 2056341 w 2359897"/>
                  <a:gd name="connsiteY2" fmla="*/ 365125 h 3996371"/>
                  <a:gd name="connsiteX3" fmla="*/ 2225675 w 2359897"/>
                  <a:gd name="connsiteY3" fmla="*/ 784225 h 3996371"/>
                  <a:gd name="connsiteX4" fmla="*/ 2346325 w 2359897"/>
                  <a:gd name="connsiteY4" fmla="*/ 1357842 h 3996371"/>
                  <a:gd name="connsiteX5" fmla="*/ 2352675 w 2359897"/>
                  <a:gd name="connsiteY5" fmla="*/ 1936750 h 3996371"/>
                  <a:gd name="connsiteX6" fmla="*/ 2307166 w 2359897"/>
                  <a:gd name="connsiteY6" fmla="*/ 2292350 h 3996371"/>
                  <a:gd name="connsiteX7" fmla="*/ 2296582 w 2359897"/>
                  <a:gd name="connsiteY7" fmla="*/ 2497666 h 3996371"/>
                  <a:gd name="connsiteX8" fmla="*/ 2209800 w 2359897"/>
                  <a:gd name="connsiteY8" fmla="*/ 2868084 h 3996371"/>
                  <a:gd name="connsiteX9" fmla="*/ 2147357 w 2359897"/>
                  <a:gd name="connsiteY9" fmla="*/ 3040591 h 3996371"/>
                  <a:gd name="connsiteX10" fmla="*/ 1969557 w 2359897"/>
                  <a:gd name="connsiteY10" fmla="*/ 3529541 h 3996371"/>
                  <a:gd name="connsiteX11" fmla="*/ 1906058 w 2359897"/>
                  <a:gd name="connsiteY11" fmla="*/ 3640666 h 3996371"/>
                  <a:gd name="connsiteX12" fmla="*/ 1817158 w 2359897"/>
                  <a:gd name="connsiteY12" fmla="*/ 3815292 h 3996371"/>
                  <a:gd name="connsiteX13" fmla="*/ 1616075 w 2359897"/>
                  <a:gd name="connsiteY13" fmla="*/ 3995209 h 3996371"/>
                  <a:gd name="connsiteX14" fmla="*/ 1308100 w 2359897"/>
                  <a:gd name="connsiteY14" fmla="*/ 3887259 h 3996371"/>
                  <a:gd name="connsiteX15" fmla="*/ 1140883 w 2359897"/>
                  <a:gd name="connsiteY15" fmla="*/ 3761317 h 3996371"/>
                  <a:gd name="connsiteX16" fmla="*/ 1096433 w 2359897"/>
                  <a:gd name="connsiteY16" fmla="*/ 3720042 h 3996371"/>
                  <a:gd name="connsiteX17" fmla="*/ 927100 w 2359897"/>
                  <a:gd name="connsiteY17" fmla="*/ 3539067 h 3996371"/>
                  <a:gd name="connsiteX18" fmla="*/ 617008 w 2359897"/>
                  <a:gd name="connsiteY18" fmla="*/ 3053292 h 3996371"/>
                  <a:gd name="connsiteX19" fmla="*/ 401108 w 2359897"/>
                  <a:gd name="connsiteY19" fmla="*/ 2549525 h 3996371"/>
                  <a:gd name="connsiteX20" fmla="*/ 155575 w 2359897"/>
                  <a:gd name="connsiteY20" fmla="*/ 2113492 h 3996371"/>
                  <a:gd name="connsiteX21" fmla="*/ 0 w 2359897"/>
                  <a:gd name="connsiteY21" fmla="*/ 1920875 h 3996371"/>
                  <a:gd name="connsiteX22" fmla="*/ 1783291 w 2359897"/>
                  <a:gd name="connsiteY22" fmla="*/ 0 h 3996371"/>
                  <a:gd name="connsiteX0" fmla="*/ 1783291 w 2358968"/>
                  <a:gd name="connsiteY0" fmla="*/ 0 h 3996371"/>
                  <a:gd name="connsiteX1" fmla="*/ 1934633 w 2358968"/>
                  <a:gd name="connsiteY1" fmla="*/ 179917 h 3996371"/>
                  <a:gd name="connsiteX2" fmla="*/ 2056341 w 2358968"/>
                  <a:gd name="connsiteY2" fmla="*/ 365125 h 3996371"/>
                  <a:gd name="connsiteX3" fmla="*/ 2225675 w 2358968"/>
                  <a:gd name="connsiteY3" fmla="*/ 784225 h 3996371"/>
                  <a:gd name="connsiteX4" fmla="*/ 2346325 w 2358968"/>
                  <a:gd name="connsiteY4" fmla="*/ 1357842 h 3996371"/>
                  <a:gd name="connsiteX5" fmla="*/ 2352675 w 2358968"/>
                  <a:gd name="connsiteY5" fmla="*/ 1936750 h 3996371"/>
                  <a:gd name="connsiteX6" fmla="*/ 2323041 w 2358968"/>
                  <a:gd name="connsiteY6" fmla="*/ 2289175 h 3996371"/>
                  <a:gd name="connsiteX7" fmla="*/ 2296582 w 2358968"/>
                  <a:gd name="connsiteY7" fmla="*/ 2497666 h 3996371"/>
                  <a:gd name="connsiteX8" fmla="*/ 2209800 w 2358968"/>
                  <a:gd name="connsiteY8" fmla="*/ 2868084 h 3996371"/>
                  <a:gd name="connsiteX9" fmla="*/ 2147357 w 2358968"/>
                  <a:gd name="connsiteY9" fmla="*/ 3040591 h 3996371"/>
                  <a:gd name="connsiteX10" fmla="*/ 1969557 w 2358968"/>
                  <a:gd name="connsiteY10" fmla="*/ 3529541 h 3996371"/>
                  <a:gd name="connsiteX11" fmla="*/ 1906058 w 2358968"/>
                  <a:gd name="connsiteY11" fmla="*/ 3640666 h 3996371"/>
                  <a:gd name="connsiteX12" fmla="*/ 1817158 w 2358968"/>
                  <a:gd name="connsiteY12" fmla="*/ 3815292 h 3996371"/>
                  <a:gd name="connsiteX13" fmla="*/ 1616075 w 2358968"/>
                  <a:gd name="connsiteY13" fmla="*/ 3995209 h 3996371"/>
                  <a:gd name="connsiteX14" fmla="*/ 1308100 w 2358968"/>
                  <a:gd name="connsiteY14" fmla="*/ 3887259 h 3996371"/>
                  <a:gd name="connsiteX15" fmla="*/ 1140883 w 2358968"/>
                  <a:gd name="connsiteY15" fmla="*/ 3761317 h 3996371"/>
                  <a:gd name="connsiteX16" fmla="*/ 1096433 w 2358968"/>
                  <a:gd name="connsiteY16" fmla="*/ 3720042 h 3996371"/>
                  <a:gd name="connsiteX17" fmla="*/ 927100 w 2358968"/>
                  <a:gd name="connsiteY17" fmla="*/ 3539067 h 3996371"/>
                  <a:gd name="connsiteX18" fmla="*/ 617008 w 2358968"/>
                  <a:gd name="connsiteY18" fmla="*/ 3053292 h 3996371"/>
                  <a:gd name="connsiteX19" fmla="*/ 401108 w 2358968"/>
                  <a:gd name="connsiteY19" fmla="*/ 2549525 h 3996371"/>
                  <a:gd name="connsiteX20" fmla="*/ 155575 w 2358968"/>
                  <a:gd name="connsiteY20" fmla="*/ 2113492 h 3996371"/>
                  <a:gd name="connsiteX21" fmla="*/ 0 w 2358968"/>
                  <a:gd name="connsiteY21" fmla="*/ 1920875 h 3996371"/>
                  <a:gd name="connsiteX22" fmla="*/ 1783291 w 2358968"/>
                  <a:gd name="connsiteY22" fmla="*/ 0 h 3996371"/>
                  <a:gd name="connsiteX0" fmla="*/ 1783291 w 2358968"/>
                  <a:gd name="connsiteY0" fmla="*/ 0 h 3996371"/>
                  <a:gd name="connsiteX1" fmla="*/ 1934633 w 2358968"/>
                  <a:gd name="connsiteY1" fmla="*/ 179917 h 3996371"/>
                  <a:gd name="connsiteX2" fmla="*/ 2056341 w 2358968"/>
                  <a:gd name="connsiteY2" fmla="*/ 365125 h 3996371"/>
                  <a:gd name="connsiteX3" fmla="*/ 2225675 w 2358968"/>
                  <a:gd name="connsiteY3" fmla="*/ 784225 h 3996371"/>
                  <a:gd name="connsiteX4" fmla="*/ 2346325 w 2358968"/>
                  <a:gd name="connsiteY4" fmla="*/ 1357842 h 3996371"/>
                  <a:gd name="connsiteX5" fmla="*/ 2352675 w 2358968"/>
                  <a:gd name="connsiteY5" fmla="*/ 1936750 h 3996371"/>
                  <a:gd name="connsiteX6" fmla="*/ 2323041 w 2358968"/>
                  <a:gd name="connsiteY6" fmla="*/ 2289175 h 3996371"/>
                  <a:gd name="connsiteX7" fmla="*/ 2296582 w 2358968"/>
                  <a:gd name="connsiteY7" fmla="*/ 2497666 h 3996371"/>
                  <a:gd name="connsiteX8" fmla="*/ 2209800 w 2358968"/>
                  <a:gd name="connsiteY8" fmla="*/ 2868084 h 3996371"/>
                  <a:gd name="connsiteX9" fmla="*/ 2163232 w 2358968"/>
                  <a:gd name="connsiteY9" fmla="*/ 3046941 h 3996371"/>
                  <a:gd name="connsiteX10" fmla="*/ 1969557 w 2358968"/>
                  <a:gd name="connsiteY10" fmla="*/ 3529541 h 3996371"/>
                  <a:gd name="connsiteX11" fmla="*/ 1906058 w 2358968"/>
                  <a:gd name="connsiteY11" fmla="*/ 3640666 h 3996371"/>
                  <a:gd name="connsiteX12" fmla="*/ 1817158 w 2358968"/>
                  <a:gd name="connsiteY12" fmla="*/ 3815292 h 3996371"/>
                  <a:gd name="connsiteX13" fmla="*/ 1616075 w 2358968"/>
                  <a:gd name="connsiteY13" fmla="*/ 3995209 h 3996371"/>
                  <a:gd name="connsiteX14" fmla="*/ 1308100 w 2358968"/>
                  <a:gd name="connsiteY14" fmla="*/ 3887259 h 3996371"/>
                  <a:gd name="connsiteX15" fmla="*/ 1140883 w 2358968"/>
                  <a:gd name="connsiteY15" fmla="*/ 3761317 h 3996371"/>
                  <a:gd name="connsiteX16" fmla="*/ 1096433 w 2358968"/>
                  <a:gd name="connsiteY16" fmla="*/ 3720042 h 3996371"/>
                  <a:gd name="connsiteX17" fmla="*/ 927100 w 2358968"/>
                  <a:gd name="connsiteY17" fmla="*/ 3539067 h 3996371"/>
                  <a:gd name="connsiteX18" fmla="*/ 617008 w 2358968"/>
                  <a:gd name="connsiteY18" fmla="*/ 3053292 h 3996371"/>
                  <a:gd name="connsiteX19" fmla="*/ 401108 w 2358968"/>
                  <a:gd name="connsiteY19" fmla="*/ 2549525 h 3996371"/>
                  <a:gd name="connsiteX20" fmla="*/ 155575 w 2358968"/>
                  <a:gd name="connsiteY20" fmla="*/ 2113492 h 3996371"/>
                  <a:gd name="connsiteX21" fmla="*/ 0 w 2358968"/>
                  <a:gd name="connsiteY21" fmla="*/ 1920875 h 3996371"/>
                  <a:gd name="connsiteX22" fmla="*/ 1783291 w 2358968"/>
                  <a:gd name="connsiteY22" fmla="*/ 0 h 3996371"/>
                  <a:gd name="connsiteX0" fmla="*/ 1783291 w 2358968"/>
                  <a:gd name="connsiteY0" fmla="*/ 0 h 3996371"/>
                  <a:gd name="connsiteX1" fmla="*/ 1934633 w 2358968"/>
                  <a:gd name="connsiteY1" fmla="*/ 179917 h 3996371"/>
                  <a:gd name="connsiteX2" fmla="*/ 2056341 w 2358968"/>
                  <a:gd name="connsiteY2" fmla="*/ 365125 h 3996371"/>
                  <a:gd name="connsiteX3" fmla="*/ 2225675 w 2358968"/>
                  <a:gd name="connsiteY3" fmla="*/ 784225 h 3996371"/>
                  <a:gd name="connsiteX4" fmla="*/ 2346325 w 2358968"/>
                  <a:gd name="connsiteY4" fmla="*/ 1357842 h 3996371"/>
                  <a:gd name="connsiteX5" fmla="*/ 2352675 w 2358968"/>
                  <a:gd name="connsiteY5" fmla="*/ 1936750 h 3996371"/>
                  <a:gd name="connsiteX6" fmla="*/ 2323041 w 2358968"/>
                  <a:gd name="connsiteY6" fmla="*/ 2289175 h 3996371"/>
                  <a:gd name="connsiteX7" fmla="*/ 2296582 w 2358968"/>
                  <a:gd name="connsiteY7" fmla="*/ 2497666 h 3996371"/>
                  <a:gd name="connsiteX8" fmla="*/ 2209800 w 2358968"/>
                  <a:gd name="connsiteY8" fmla="*/ 2868084 h 3996371"/>
                  <a:gd name="connsiteX9" fmla="*/ 2163232 w 2358968"/>
                  <a:gd name="connsiteY9" fmla="*/ 3046941 h 3996371"/>
                  <a:gd name="connsiteX10" fmla="*/ 2052107 w 2358968"/>
                  <a:gd name="connsiteY10" fmla="*/ 3434291 h 3996371"/>
                  <a:gd name="connsiteX11" fmla="*/ 1906058 w 2358968"/>
                  <a:gd name="connsiteY11" fmla="*/ 3640666 h 3996371"/>
                  <a:gd name="connsiteX12" fmla="*/ 1817158 w 2358968"/>
                  <a:gd name="connsiteY12" fmla="*/ 3815292 h 3996371"/>
                  <a:gd name="connsiteX13" fmla="*/ 1616075 w 2358968"/>
                  <a:gd name="connsiteY13" fmla="*/ 3995209 h 3996371"/>
                  <a:gd name="connsiteX14" fmla="*/ 1308100 w 2358968"/>
                  <a:gd name="connsiteY14" fmla="*/ 3887259 h 3996371"/>
                  <a:gd name="connsiteX15" fmla="*/ 1140883 w 2358968"/>
                  <a:gd name="connsiteY15" fmla="*/ 3761317 h 3996371"/>
                  <a:gd name="connsiteX16" fmla="*/ 1096433 w 2358968"/>
                  <a:gd name="connsiteY16" fmla="*/ 3720042 h 3996371"/>
                  <a:gd name="connsiteX17" fmla="*/ 927100 w 2358968"/>
                  <a:gd name="connsiteY17" fmla="*/ 3539067 h 3996371"/>
                  <a:gd name="connsiteX18" fmla="*/ 617008 w 2358968"/>
                  <a:gd name="connsiteY18" fmla="*/ 3053292 h 3996371"/>
                  <a:gd name="connsiteX19" fmla="*/ 401108 w 2358968"/>
                  <a:gd name="connsiteY19" fmla="*/ 2549525 h 3996371"/>
                  <a:gd name="connsiteX20" fmla="*/ 155575 w 2358968"/>
                  <a:gd name="connsiteY20" fmla="*/ 2113492 h 3996371"/>
                  <a:gd name="connsiteX21" fmla="*/ 0 w 2358968"/>
                  <a:gd name="connsiteY21" fmla="*/ 1920875 h 3996371"/>
                  <a:gd name="connsiteX22" fmla="*/ 1783291 w 2358968"/>
                  <a:gd name="connsiteY22" fmla="*/ 0 h 3996371"/>
                  <a:gd name="connsiteX0" fmla="*/ 1783291 w 2358968"/>
                  <a:gd name="connsiteY0" fmla="*/ 0 h 3996371"/>
                  <a:gd name="connsiteX1" fmla="*/ 1934633 w 2358968"/>
                  <a:gd name="connsiteY1" fmla="*/ 179917 h 3996371"/>
                  <a:gd name="connsiteX2" fmla="*/ 2056341 w 2358968"/>
                  <a:gd name="connsiteY2" fmla="*/ 365125 h 3996371"/>
                  <a:gd name="connsiteX3" fmla="*/ 2225675 w 2358968"/>
                  <a:gd name="connsiteY3" fmla="*/ 784225 h 3996371"/>
                  <a:gd name="connsiteX4" fmla="*/ 2346325 w 2358968"/>
                  <a:gd name="connsiteY4" fmla="*/ 1357842 h 3996371"/>
                  <a:gd name="connsiteX5" fmla="*/ 2352675 w 2358968"/>
                  <a:gd name="connsiteY5" fmla="*/ 1936750 h 3996371"/>
                  <a:gd name="connsiteX6" fmla="*/ 2323041 w 2358968"/>
                  <a:gd name="connsiteY6" fmla="*/ 2289175 h 3996371"/>
                  <a:gd name="connsiteX7" fmla="*/ 2296582 w 2358968"/>
                  <a:gd name="connsiteY7" fmla="*/ 2497666 h 3996371"/>
                  <a:gd name="connsiteX8" fmla="*/ 2209800 w 2358968"/>
                  <a:gd name="connsiteY8" fmla="*/ 2868084 h 3996371"/>
                  <a:gd name="connsiteX9" fmla="*/ 2163232 w 2358968"/>
                  <a:gd name="connsiteY9" fmla="*/ 3046941 h 3996371"/>
                  <a:gd name="connsiteX10" fmla="*/ 2052107 w 2358968"/>
                  <a:gd name="connsiteY10" fmla="*/ 3434291 h 3996371"/>
                  <a:gd name="connsiteX11" fmla="*/ 1947333 w 2358968"/>
                  <a:gd name="connsiteY11" fmla="*/ 3669241 h 3996371"/>
                  <a:gd name="connsiteX12" fmla="*/ 1817158 w 2358968"/>
                  <a:gd name="connsiteY12" fmla="*/ 3815292 h 3996371"/>
                  <a:gd name="connsiteX13" fmla="*/ 1616075 w 2358968"/>
                  <a:gd name="connsiteY13" fmla="*/ 3995209 h 3996371"/>
                  <a:gd name="connsiteX14" fmla="*/ 1308100 w 2358968"/>
                  <a:gd name="connsiteY14" fmla="*/ 3887259 h 3996371"/>
                  <a:gd name="connsiteX15" fmla="*/ 1140883 w 2358968"/>
                  <a:gd name="connsiteY15" fmla="*/ 3761317 h 3996371"/>
                  <a:gd name="connsiteX16" fmla="*/ 1096433 w 2358968"/>
                  <a:gd name="connsiteY16" fmla="*/ 3720042 h 3996371"/>
                  <a:gd name="connsiteX17" fmla="*/ 927100 w 2358968"/>
                  <a:gd name="connsiteY17" fmla="*/ 3539067 h 3996371"/>
                  <a:gd name="connsiteX18" fmla="*/ 617008 w 2358968"/>
                  <a:gd name="connsiteY18" fmla="*/ 3053292 h 3996371"/>
                  <a:gd name="connsiteX19" fmla="*/ 401108 w 2358968"/>
                  <a:gd name="connsiteY19" fmla="*/ 2549525 h 3996371"/>
                  <a:gd name="connsiteX20" fmla="*/ 155575 w 2358968"/>
                  <a:gd name="connsiteY20" fmla="*/ 2113492 h 3996371"/>
                  <a:gd name="connsiteX21" fmla="*/ 0 w 2358968"/>
                  <a:gd name="connsiteY21" fmla="*/ 1920875 h 3996371"/>
                  <a:gd name="connsiteX22" fmla="*/ 1783291 w 2358968"/>
                  <a:gd name="connsiteY22" fmla="*/ 0 h 3996371"/>
                  <a:gd name="connsiteX0" fmla="*/ 1783291 w 2358968"/>
                  <a:gd name="connsiteY0" fmla="*/ 0 h 3995876"/>
                  <a:gd name="connsiteX1" fmla="*/ 1934633 w 2358968"/>
                  <a:gd name="connsiteY1" fmla="*/ 179917 h 3995876"/>
                  <a:gd name="connsiteX2" fmla="*/ 2056341 w 2358968"/>
                  <a:gd name="connsiteY2" fmla="*/ 365125 h 3995876"/>
                  <a:gd name="connsiteX3" fmla="*/ 2225675 w 2358968"/>
                  <a:gd name="connsiteY3" fmla="*/ 784225 h 3995876"/>
                  <a:gd name="connsiteX4" fmla="*/ 2346325 w 2358968"/>
                  <a:gd name="connsiteY4" fmla="*/ 1357842 h 3995876"/>
                  <a:gd name="connsiteX5" fmla="*/ 2352675 w 2358968"/>
                  <a:gd name="connsiteY5" fmla="*/ 1936750 h 3995876"/>
                  <a:gd name="connsiteX6" fmla="*/ 2323041 w 2358968"/>
                  <a:gd name="connsiteY6" fmla="*/ 2289175 h 3995876"/>
                  <a:gd name="connsiteX7" fmla="*/ 2296582 w 2358968"/>
                  <a:gd name="connsiteY7" fmla="*/ 2497666 h 3995876"/>
                  <a:gd name="connsiteX8" fmla="*/ 2209800 w 2358968"/>
                  <a:gd name="connsiteY8" fmla="*/ 2868084 h 3995876"/>
                  <a:gd name="connsiteX9" fmla="*/ 2163232 w 2358968"/>
                  <a:gd name="connsiteY9" fmla="*/ 3046941 h 3995876"/>
                  <a:gd name="connsiteX10" fmla="*/ 2052107 w 2358968"/>
                  <a:gd name="connsiteY10" fmla="*/ 3434291 h 3995876"/>
                  <a:gd name="connsiteX11" fmla="*/ 1947333 w 2358968"/>
                  <a:gd name="connsiteY11" fmla="*/ 3669241 h 3995876"/>
                  <a:gd name="connsiteX12" fmla="*/ 1833033 w 2358968"/>
                  <a:gd name="connsiteY12" fmla="*/ 3834342 h 3995876"/>
                  <a:gd name="connsiteX13" fmla="*/ 1616075 w 2358968"/>
                  <a:gd name="connsiteY13" fmla="*/ 3995209 h 3995876"/>
                  <a:gd name="connsiteX14" fmla="*/ 1308100 w 2358968"/>
                  <a:gd name="connsiteY14" fmla="*/ 3887259 h 3995876"/>
                  <a:gd name="connsiteX15" fmla="*/ 1140883 w 2358968"/>
                  <a:gd name="connsiteY15" fmla="*/ 3761317 h 3995876"/>
                  <a:gd name="connsiteX16" fmla="*/ 1096433 w 2358968"/>
                  <a:gd name="connsiteY16" fmla="*/ 3720042 h 3995876"/>
                  <a:gd name="connsiteX17" fmla="*/ 927100 w 2358968"/>
                  <a:gd name="connsiteY17" fmla="*/ 3539067 h 3995876"/>
                  <a:gd name="connsiteX18" fmla="*/ 617008 w 2358968"/>
                  <a:gd name="connsiteY18" fmla="*/ 3053292 h 3995876"/>
                  <a:gd name="connsiteX19" fmla="*/ 401108 w 2358968"/>
                  <a:gd name="connsiteY19" fmla="*/ 2549525 h 3995876"/>
                  <a:gd name="connsiteX20" fmla="*/ 155575 w 2358968"/>
                  <a:gd name="connsiteY20" fmla="*/ 2113492 h 3995876"/>
                  <a:gd name="connsiteX21" fmla="*/ 0 w 2358968"/>
                  <a:gd name="connsiteY21" fmla="*/ 1920875 h 3995876"/>
                  <a:gd name="connsiteX22" fmla="*/ 1783291 w 2358968"/>
                  <a:gd name="connsiteY22" fmla="*/ 0 h 3995876"/>
                  <a:gd name="connsiteX0" fmla="*/ 1783291 w 2358968"/>
                  <a:gd name="connsiteY0" fmla="*/ 0 h 3995876"/>
                  <a:gd name="connsiteX1" fmla="*/ 1934633 w 2358968"/>
                  <a:gd name="connsiteY1" fmla="*/ 179917 h 3995876"/>
                  <a:gd name="connsiteX2" fmla="*/ 2056341 w 2358968"/>
                  <a:gd name="connsiteY2" fmla="*/ 365125 h 3995876"/>
                  <a:gd name="connsiteX3" fmla="*/ 2225675 w 2358968"/>
                  <a:gd name="connsiteY3" fmla="*/ 784225 h 3995876"/>
                  <a:gd name="connsiteX4" fmla="*/ 2346325 w 2358968"/>
                  <a:gd name="connsiteY4" fmla="*/ 1357842 h 3995876"/>
                  <a:gd name="connsiteX5" fmla="*/ 2352675 w 2358968"/>
                  <a:gd name="connsiteY5" fmla="*/ 1936750 h 3995876"/>
                  <a:gd name="connsiteX6" fmla="*/ 2323041 w 2358968"/>
                  <a:gd name="connsiteY6" fmla="*/ 2289175 h 3995876"/>
                  <a:gd name="connsiteX7" fmla="*/ 2296582 w 2358968"/>
                  <a:gd name="connsiteY7" fmla="*/ 2497666 h 3995876"/>
                  <a:gd name="connsiteX8" fmla="*/ 2209800 w 2358968"/>
                  <a:gd name="connsiteY8" fmla="*/ 2868084 h 3995876"/>
                  <a:gd name="connsiteX9" fmla="*/ 2163232 w 2358968"/>
                  <a:gd name="connsiteY9" fmla="*/ 3046941 h 3995876"/>
                  <a:gd name="connsiteX10" fmla="*/ 2052107 w 2358968"/>
                  <a:gd name="connsiteY10" fmla="*/ 3434291 h 3995876"/>
                  <a:gd name="connsiteX11" fmla="*/ 1947333 w 2358968"/>
                  <a:gd name="connsiteY11" fmla="*/ 3669241 h 3995876"/>
                  <a:gd name="connsiteX12" fmla="*/ 1833033 w 2358968"/>
                  <a:gd name="connsiteY12" fmla="*/ 3834342 h 3995876"/>
                  <a:gd name="connsiteX13" fmla="*/ 1616075 w 2358968"/>
                  <a:gd name="connsiteY13" fmla="*/ 3995209 h 3995876"/>
                  <a:gd name="connsiteX14" fmla="*/ 1308100 w 2358968"/>
                  <a:gd name="connsiteY14" fmla="*/ 3887259 h 3995876"/>
                  <a:gd name="connsiteX15" fmla="*/ 1140883 w 2358968"/>
                  <a:gd name="connsiteY15" fmla="*/ 3761317 h 3995876"/>
                  <a:gd name="connsiteX16" fmla="*/ 1096433 w 2358968"/>
                  <a:gd name="connsiteY16" fmla="*/ 3720042 h 3995876"/>
                  <a:gd name="connsiteX17" fmla="*/ 927100 w 2358968"/>
                  <a:gd name="connsiteY17" fmla="*/ 3539067 h 3995876"/>
                  <a:gd name="connsiteX18" fmla="*/ 617008 w 2358968"/>
                  <a:gd name="connsiteY18" fmla="*/ 3053292 h 3995876"/>
                  <a:gd name="connsiteX19" fmla="*/ 378883 w 2358968"/>
                  <a:gd name="connsiteY19" fmla="*/ 2578100 h 3995876"/>
                  <a:gd name="connsiteX20" fmla="*/ 155575 w 2358968"/>
                  <a:gd name="connsiteY20" fmla="*/ 2113492 h 3995876"/>
                  <a:gd name="connsiteX21" fmla="*/ 0 w 2358968"/>
                  <a:gd name="connsiteY21" fmla="*/ 1920875 h 3995876"/>
                  <a:gd name="connsiteX22" fmla="*/ 1783291 w 2358968"/>
                  <a:gd name="connsiteY22" fmla="*/ 0 h 3995876"/>
                  <a:gd name="connsiteX0" fmla="*/ 1882689 w 2458366"/>
                  <a:gd name="connsiteY0" fmla="*/ 0 h 3995876"/>
                  <a:gd name="connsiteX1" fmla="*/ 2034031 w 2458366"/>
                  <a:gd name="connsiteY1" fmla="*/ 179917 h 3995876"/>
                  <a:gd name="connsiteX2" fmla="*/ 2155739 w 2458366"/>
                  <a:gd name="connsiteY2" fmla="*/ 365125 h 3995876"/>
                  <a:gd name="connsiteX3" fmla="*/ 2325073 w 2458366"/>
                  <a:gd name="connsiteY3" fmla="*/ 784225 h 3995876"/>
                  <a:gd name="connsiteX4" fmla="*/ 2445723 w 2458366"/>
                  <a:gd name="connsiteY4" fmla="*/ 1357842 h 3995876"/>
                  <a:gd name="connsiteX5" fmla="*/ 2452073 w 2458366"/>
                  <a:gd name="connsiteY5" fmla="*/ 1936750 h 3995876"/>
                  <a:gd name="connsiteX6" fmla="*/ 2422439 w 2458366"/>
                  <a:gd name="connsiteY6" fmla="*/ 2289175 h 3995876"/>
                  <a:gd name="connsiteX7" fmla="*/ 2395980 w 2458366"/>
                  <a:gd name="connsiteY7" fmla="*/ 2497666 h 3995876"/>
                  <a:gd name="connsiteX8" fmla="*/ 2309198 w 2458366"/>
                  <a:gd name="connsiteY8" fmla="*/ 2868084 h 3995876"/>
                  <a:gd name="connsiteX9" fmla="*/ 2262630 w 2458366"/>
                  <a:gd name="connsiteY9" fmla="*/ 3046941 h 3995876"/>
                  <a:gd name="connsiteX10" fmla="*/ 2151505 w 2458366"/>
                  <a:gd name="connsiteY10" fmla="*/ 3434291 h 3995876"/>
                  <a:gd name="connsiteX11" fmla="*/ 2046731 w 2458366"/>
                  <a:gd name="connsiteY11" fmla="*/ 3669241 h 3995876"/>
                  <a:gd name="connsiteX12" fmla="*/ 1932431 w 2458366"/>
                  <a:gd name="connsiteY12" fmla="*/ 3834342 h 3995876"/>
                  <a:gd name="connsiteX13" fmla="*/ 1715473 w 2458366"/>
                  <a:gd name="connsiteY13" fmla="*/ 3995209 h 3995876"/>
                  <a:gd name="connsiteX14" fmla="*/ 1407498 w 2458366"/>
                  <a:gd name="connsiteY14" fmla="*/ 3887259 h 3995876"/>
                  <a:gd name="connsiteX15" fmla="*/ 1240281 w 2458366"/>
                  <a:gd name="connsiteY15" fmla="*/ 3761317 h 3995876"/>
                  <a:gd name="connsiteX16" fmla="*/ 1195831 w 2458366"/>
                  <a:gd name="connsiteY16" fmla="*/ 3720042 h 3995876"/>
                  <a:gd name="connsiteX17" fmla="*/ 1026498 w 2458366"/>
                  <a:gd name="connsiteY17" fmla="*/ 3539067 h 3995876"/>
                  <a:gd name="connsiteX18" fmla="*/ 716406 w 2458366"/>
                  <a:gd name="connsiteY18" fmla="*/ 3053292 h 3995876"/>
                  <a:gd name="connsiteX19" fmla="*/ 478281 w 2458366"/>
                  <a:gd name="connsiteY19" fmla="*/ 2578100 h 3995876"/>
                  <a:gd name="connsiteX20" fmla="*/ 245448 w 2458366"/>
                  <a:gd name="connsiteY20" fmla="*/ 2126192 h 3995876"/>
                  <a:gd name="connsiteX21" fmla="*/ 99398 w 2458366"/>
                  <a:gd name="connsiteY21" fmla="*/ 1920875 h 3995876"/>
                  <a:gd name="connsiteX22" fmla="*/ 1882689 w 2458366"/>
                  <a:gd name="connsiteY22" fmla="*/ 0 h 3995876"/>
                  <a:gd name="connsiteX0" fmla="*/ 1783291 w 2358968"/>
                  <a:gd name="connsiteY0" fmla="*/ 0 h 3995876"/>
                  <a:gd name="connsiteX1" fmla="*/ 1934633 w 2358968"/>
                  <a:gd name="connsiteY1" fmla="*/ 179917 h 3995876"/>
                  <a:gd name="connsiteX2" fmla="*/ 2056341 w 2358968"/>
                  <a:gd name="connsiteY2" fmla="*/ 365125 h 3995876"/>
                  <a:gd name="connsiteX3" fmla="*/ 2225675 w 2358968"/>
                  <a:gd name="connsiteY3" fmla="*/ 784225 h 3995876"/>
                  <a:gd name="connsiteX4" fmla="*/ 2346325 w 2358968"/>
                  <a:gd name="connsiteY4" fmla="*/ 1357842 h 3995876"/>
                  <a:gd name="connsiteX5" fmla="*/ 2352675 w 2358968"/>
                  <a:gd name="connsiteY5" fmla="*/ 1936750 h 3995876"/>
                  <a:gd name="connsiteX6" fmla="*/ 2323041 w 2358968"/>
                  <a:gd name="connsiteY6" fmla="*/ 2289175 h 3995876"/>
                  <a:gd name="connsiteX7" fmla="*/ 2296582 w 2358968"/>
                  <a:gd name="connsiteY7" fmla="*/ 2497666 h 3995876"/>
                  <a:gd name="connsiteX8" fmla="*/ 2209800 w 2358968"/>
                  <a:gd name="connsiteY8" fmla="*/ 2868084 h 3995876"/>
                  <a:gd name="connsiteX9" fmla="*/ 2163232 w 2358968"/>
                  <a:gd name="connsiteY9" fmla="*/ 3046941 h 3995876"/>
                  <a:gd name="connsiteX10" fmla="*/ 2052107 w 2358968"/>
                  <a:gd name="connsiteY10" fmla="*/ 3434291 h 3995876"/>
                  <a:gd name="connsiteX11" fmla="*/ 1947333 w 2358968"/>
                  <a:gd name="connsiteY11" fmla="*/ 3669241 h 3995876"/>
                  <a:gd name="connsiteX12" fmla="*/ 1833033 w 2358968"/>
                  <a:gd name="connsiteY12" fmla="*/ 3834342 h 3995876"/>
                  <a:gd name="connsiteX13" fmla="*/ 1616075 w 2358968"/>
                  <a:gd name="connsiteY13" fmla="*/ 3995209 h 3995876"/>
                  <a:gd name="connsiteX14" fmla="*/ 1308100 w 2358968"/>
                  <a:gd name="connsiteY14" fmla="*/ 3887259 h 3995876"/>
                  <a:gd name="connsiteX15" fmla="*/ 1140883 w 2358968"/>
                  <a:gd name="connsiteY15" fmla="*/ 3761317 h 3995876"/>
                  <a:gd name="connsiteX16" fmla="*/ 1096433 w 2358968"/>
                  <a:gd name="connsiteY16" fmla="*/ 3720042 h 3995876"/>
                  <a:gd name="connsiteX17" fmla="*/ 927100 w 2358968"/>
                  <a:gd name="connsiteY17" fmla="*/ 3539067 h 3995876"/>
                  <a:gd name="connsiteX18" fmla="*/ 617008 w 2358968"/>
                  <a:gd name="connsiteY18" fmla="*/ 3053292 h 3995876"/>
                  <a:gd name="connsiteX19" fmla="*/ 378883 w 2358968"/>
                  <a:gd name="connsiteY19" fmla="*/ 2578100 h 3995876"/>
                  <a:gd name="connsiteX20" fmla="*/ 146050 w 2358968"/>
                  <a:gd name="connsiteY20" fmla="*/ 2126192 h 3995876"/>
                  <a:gd name="connsiteX21" fmla="*/ 0 w 2358968"/>
                  <a:gd name="connsiteY21" fmla="*/ 1920875 h 3995876"/>
                  <a:gd name="connsiteX22" fmla="*/ 1783291 w 2358968"/>
                  <a:gd name="connsiteY22" fmla="*/ 0 h 3995876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96433 w 2358968"/>
                  <a:gd name="connsiteY16" fmla="*/ 3720042 h 3995871"/>
                  <a:gd name="connsiteX17" fmla="*/ 927100 w 2358968"/>
                  <a:gd name="connsiteY17" fmla="*/ 3539067 h 3995871"/>
                  <a:gd name="connsiteX18" fmla="*/ 617008 w 2358968"/>
                  <a:gd name="connsiteY18" fmla="*/ 3053292 h 3995871"/>
                  <a:gd name="connsiteX19" fmla="*/ 378883 w 2358968"/>
                  <a:gd name="connsiteY19" fmla="*/ 2578100 h 3995871"/>
                  <a:gd name="connsiteX20" fmla="*/ 146050 w 2358968"/>
                  <a:gd name="connsiteY20" fmla="*/ 2126192 h 3995871"/>
                  <a:gd name="connsiteX21" fmla="*/ 0 w 2358968"/>
                  <a:gd name="connsiteY21" fmla="*/ 1920875 h 3995871"/>
                  <a:gd name="connsiteX22" fmla="*/ 1783291 w 2358968"/>
                  <a:gd name="connsiteY22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7100 w 2358968"/>
                  <a:gd name="connsiteY17" fmla="*/ 3539067 h 3995871"/>
                  <a:gd name="connsiteX18" fmla="*/ 617008 w 2358968"/>
                  <a:gd name="connsiteY18" fmla="*/ 3053292 h 3995871"/>
                  <a:gd name="connsiteX19" fmla="*/ 378883 w 2358968"/>
                  <a:gd name="connsiteY19" fmla="*/ 2578100 h 3995871"/>
                  <a:gd name="connsiteX20" fmla="*/ 146050 w 2358968"/>
                  <a:gd name="connsiteY20" fmla="*/ 2126192 h 3995871"/>
                  <a:gd name="connsiteX21" fmla="*/ 0 w 2358968"/>
                  <a:gd name="connsiteY21" fmla="*/ 1920875 h 3995871"/>
                  <a:gd name="connsiteX22" fmla="*/ 1783291 w 2358968"/>
                  <a:gd name="connsiteY22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7100 w 2358968"/>
                  <a:gd name="connsiteY17" fmla="*/ 3539067 h 3995871"/>
                  <a:gd name="connsiteX18" fmla="*/ 778933 w 2358968"/>
                  <a:gd name="connsiteY18" fmla="*/ 3313642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46050 w 2358968"/>
                  <a:gd name="connsiteY21" fmla="*/ 2126192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7100 w 2358968"/>
                  <a:gd name="connsiteY17" fmla="*/ 3539067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46050 w 2358968"/>
                  <a:gd name="connsiteY21" fmla="*/ 2126192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3925 w 2358968"/>
                  <a:gd name="connsiteY17" fmla="*/ 3548592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46050 w 2358968"/>
                  <a:gd name="connsiteY21" fmla="*/ 2126192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885802 w 2461479"/>
                  <a:gd name="connsiteY0" fmla="*/ 0 h 3995871"/>
                  <a:gd name="connsiteX1" fmla="*/ 2037144 w 2461479"/>
                  <a:gd name="connsiteY1" fmla="*/ 179917 h 3995871"/>
                  <a:gd name="connsiteX2" fmla="*/ 2158852 w 2461479"/>
                  <a:gd name="connsiteY2" fmla="*/ 365125 h 3995871"/>
                  <a:gd name="connsiteX3" fmla="*/ 2328186 w 2461479"/>
                  <a:gd name="connsiteY3" fmla="*/ 784225 h 3995871"/>
                  <a:gd name="connsiteX4" fmla="*/ 2448836 w 2461479"/>
                  <a:gd name="connsiteY4" fmla="*/ 1357842 h 3995871"/>
                  <a:gd name="connsiteX5" fmla="*/ 2455186 w 2461479"/>
                  <a:gd name="connsiteY5" fmla="*/ 1936750 h 3995871"/>
                  <a:gd name="connsiteX6" fmla="*/ 2425552 w 2461479"/>
                  <a:gd name="connsiteY6" fmla="*/ 2289175 h 3995871"/>
                  <a:gd name="connsiteX7" fmla="*/ 2399093 w 2461479"/>
                  <a:gd name="connsiteY7" fmla="*/ 2497666 h 3995871"/>
                  <a:gd name="connsiteX8" fmla="*/ 2312311 w 2461479"/>
                  <a:gd name="connsiteY8" fmla="*/ 2868084 h 3995871"/>
                  <a:gd name="connsiteX9" fmla="*/ 2265743 w 2461479"/>
                  <a:gd name="connsiteY9" fmla="*/ 3046941 h 3995871"/>
                  <a:gd name="connsiteX10" fmla="*/ 2154618 w 2461479"/>
                  <a:gd name="connsiteY10" fmla="*/ 3434291 h 3995871"/>
                  <a:gd name="connsiteX11" fmla="*/ 2049844 w 2461479"/>
                  <a:gd name="connsiteY11" fmla="*/ 3669241 h 3995871"/>
                  <a:gd name="connsiteX12" fmla="*/ 1935544 w 2461479"/>
                  <a:gd name="connsiteY12" fmla="*/ 3834342 h 3995871"/>
                  <a:gd name="connsiteX13" fmla="*/ 1718586 w 2461479"/>
                  <a:gd name="connsiteY13" fmla="*/ 3995209 h 3995871"/>
                  <a:gd name="connsiteX14" fmla="*/ 1410611 w 2461479"/>
                  <a:gd name="connsiteY14" fmla="*/ 3887259 h 3995871"/>
                  <a:gd name="connsiteX15" fmla="*/ 1243394 w 2461479"/>
                  <a:gd name="connsiteY15" fmla="*/ 3783542 h 3995871"/>
                  <a:gd name="connsiteX16" fmla="*/ 1186244 w 2461479"/>
                  <a:gd name="connsiteY16" fmla="*/ 3726392 h 3995871"/>
                  <a:gd name="connsiteX17" fmla="*/ 1026436 w 2461479"/>
                  <a:gd name="connsiteY17" fmla="*/ 3548592 h 3995871"/>
                  <a:gd name="connsiteX18" fmla="*/ 865569 w 2461479"/>
                  <a:gd name="connsiteY18" fmla="*/ 3329517 h 3995871"/>
                  <a:gd name="connsiteX19" fmla="*/ 719519 w 2461479"/>
                  <a:gd name="connsiteY19" fmla="*/ 3053292 h 3995871"/>
                  <a:gd name="connsiteX20" fmla="*/ 481394 w 2461479"/>
                  <a:gd name="connsiteY20" fmla="*/ 2578100 h 3995871"/>
                  <a:gd name="connsiteX21" fmla="*/ 232686 w 2461479"/>
                  <a:gd name="connsiteY21" fmla="*/ 2135717 h 3995871"/>
                  <a:gd name="connsiteX22" fmla="*/ 102511 w 2461479"/>
                  <a:gd name="connsiteY22" fmla="*/ 1920875 h 3995871"/>
                  <a:gd name="connsiteX23" fmla="*/ 1885802 w 2461479"/>
                  <a:gd name="connsiteY23" fmla="*/ 0 h 3995871"/>
                  <a:gd name="connsiteX0" fmla="*/ 1952736 w 2528413"/>
                  <a:gd name="connsiteY0" fmla="*/ 0 h 3995871"/>
                  <a:gd name="connsiteX1" fmla="*/ 2104078 w 2528413"/>
                  <a:gd name="connsiteY1" fmla="*/ 179917 h 3995871"/>
                  <a:gd name="connsiteX2" fmla="*/ 2225786 w 2528413"/>
                  <a:gd name="connsiteY2" fmla="*/ 365125 h 3995871"/>
                  <a:gd name="connsiteX3" fmla="*/ 2395120 w 2528413"/>
                  <a:gd name="connsiteY3" fmla="*/ 784225 h 3995871"/>
                  <a:gd name="connsiteX4" fmla="*/ 2515770 w 2528413"/>
                  <a:gd name="connsiteY4" fmla="*/ 1357842 h 3995871"/>
                  <a:gd name="connsiteX5" fmla="*/ 2522120 w 2528413"/>
                  <a:gd name="connsiteY5" fmla="*/ 1936750 h 3995871"/>
                  <a:gd name="connsiteX6" fmla="*/ 2492486 w 2528413"/>
                  <a:gd name="connsiteY6" fmla="*/ 2289175 h 3995871"/>
                  <a:gd name="connsiteX7" fmla="*/ 2466027 w 2528413"/>
                  <a:gd name="connsiteY7" fmla="*/ 2497666 h 3995871"/>
                  <a:gd name="connsiteX8" fmla="*/ 2379245 w 2528413"/>
                  <a:gd name="connsiteY8" fmla="*/ 2868084 h 3995871"/>
                  <a:gd name="connsiteX9" fmla="*/ 2332677 w 2528413"/>
                  <a:gd name="connsiteY9" fmla="*/ 3046941 h 3995871"/>
                  <a:gd name="connsiteX10" fmla="*/ 2221552 w 2528413"/>
                  <a:gd name="connsiteY10" fmla="*/ 3434291 h 3995871"/>
                  <a:gd name="connsiteX11" fmla="*/ 2116778 w 2528413"/>
                  <a:gd name="connsiteY11" fmla="*/ 3669241 h 3995871"/>
                  <a:gd name="connsiteX12" fmla="*/ 2002478 w 2528413"/>
                  <a:gd name="connsiteY12" fmla="*/ 3834342 h 3995871"/>
                  <a:gd name="connsiteX13" fmla="*/ 1785520 w 2528413"/>
                  <a:gd name="connsiteY13" fmla="*/ 3995209 h 3995871"/>
                  <a:gd name="connsiteX14" fmla="*/ 1477545 w 2528413"/>
                  <a:gd name="connsiteY14" fmla="*/ 3887259 h 3995871"/>
                  <a:gd name="connsiteX15" fmla="*/ 1310328 w 2528413"/>
                  <a:gd name="connsiteY15" fmla="*/ 3783542 h 3995871"/>
                  <a:gd name="connsiteX16" fmla="*/ 1253178 w 2528413"/>
                  <a:gd name="connsiteY16" fmla="*/ 3726392 h 3995871"/>
                  <a:gd name="connsiteX17" fmla="*/ 1093370 w 2528413"/>
                  <a:gd name="connsiteY17" fmla="*/ 3548592 h 3995871"/>
                  <a:gd name="connsiteX18" fmla="*/ 932503 w 2528413"/>
                  <a:gd name="connsiteY18" fmla="*/ 3329517 h 3995871"/>
                  <a:gd name="connsiteX19" fmla="*/ 786453 w 2528413"/>
                  <a:gd name="connsiteY19" fmla="*/ 3053292 h 3995871"/>
                  <a:gd name="connsiteX20" fmla="*/ 548328 w 2528413"/>
                  <a:gd name="connsiteY20" fmla="*/ 2578100 h 3995871"/>
                  <a:gd name="connsiteX21" fmla="*/ 299620 w 2528413"/>
                  <a:gd name="connsiteY21" fmla="*/ 2135717 h 3995871"/>
                  <a:gd name="connsiteX22" fmla="*/ 87954 w 2528413"/>
                  <a:gd name="connsiteY22" fmla="*/ 2129367 h 3995871"/>
                  <a:gd name="connsiteX23" fmla="*/ 169445 w 2528413"/>
                  <a:gd name="connsiteY23" fmla="*/ 1920875 h 3995871"/>
                  <a:gd name="connsiteX24" fmla="*/ 1952736 w 2528413"/>
                  <a:gd name="connsiteY24" fmla="*/ 0 h 3995871"/>
                  <a:gd name="connsiteX0" fmla="*/ 1889060 w 2464737"/>
                  <a:gd name="connsiteY0" fmla="*/ 0 h 3995871"/>
                  <a:gd name="connsiteX1" fmla="*/ 2040402 w 2464737"/>
                  <a:gd name="connsiteY1" fmla="*/ 179917 h 3995871"/>
                  <a:gd name="connsiteX2" fmla="*/ 2162110 w 2464737"/>
                  <a:gd name="connsiteY2" fmla="*/ 365125 h 3995871"/>
                  <a:gd name="connsiteX3" fmla="*/ 2331444 w 2464737"/>
                  <a:gd name="connsiteY3" fmla="*/ 784225 h 3995871"/>
                  <a:gd name="connsiteX4" fmla="*/ 2452094 w 2464737"/>
                  <a:gd name="connsiteY4" fmla="*/ 1357842 h 3995871"/>
                  <a:gd name="connsiteX5" fmla="*/ 2458444 w 2464737"/>
                  <a:gd name="connsiteY5" fmla="*/ 1936750 h 3995871"/>
                  <a:gd name="connsiteX6" fmla="*/ 2428810 w 2464737"/>
                  <a:gd name="connsiteY6" fmla="*/ 2289175 h 3995871"/>
                  <a:gd name="connsiteX7" fmla="*/ 2402351 w 2464737"/>
                  <a:gd name="connsiteY7" fmla="*/ 2497666 h 3995871"/>
                  <a:gd name="connsiteX8" fmla="*/ 2315569 w 2464737"/>
                  <a:gd name="connsiteY8" fmla="*/ 2868084 h 3995871"/>
                  <a:gd name="connsiteX9" fmla="*/ 2269001 w 2464737"/>
                  <a:gd name="connsiteY9" fmla="*/ 3046941 h 3995871"/>
                  <a:gd name="connsiteX10" fmla="*/ 2157876 w 2464737"/>
                  <a:gd name="connsiteY10" fmla="*/ 3434291 h 3995871"/>
                  <a:gd name="connsiteX11" fmla="*/ 2053102 w 2464737"/>
                  <a:gd name="connsiteY11" fmla="*/ 3669241 h 3995871"/>
                  <a:gd name="connsiteX12" fmla="*/ 1938802 w 2464737"/>
                  <a:gd name="connsiteY12" fmla="*/ 3834342 h 3995871"/>
                  <a:gd name="connsiteX13" fmla="*/ 1721844 w 2464737"/>
                  <a:gd name="connsiteY13" fmla="*/ 3995209 h 3995871"/>
                  <a:gd name="connsiteX14" fmla="*/ 1413869 w 2464737"/>
                  <a:gd name="connsiteY14" fmla="*/ 3887259 h 3995871"/>
                  <a:gd name="connsiteX15" fmla="*/ 1246652 w 2464737"/>
                  <a:gd name="connsiteY15" fmla="*/ 3783542 h 3995871"/>
                  <a:gd name="connsiteX16" fmla="*/ 1189502 w 2464737"/>
                  <a:gd name="connsiteY16" fmla="*/ 3726392 h 3995871"/>
                  <a:gd name="connsiteX17" fmla="*/ 1029694 w 2464737"/>
                  <a:gd name="connsiteY17" fmla="*/ 3548592 h 3995871"/>
                  <a:gd name="connsiteX18" fmla="*/ 868827 w 2464737"/>
                  <a:gd name="connsiteY18" fmla="*/ 3329517 h 3995871"/>
                  <a:gd name="connsiteX19" fmla="*/ 722777 w 2464737"/>
                  <a:gd name="connsiteY19" fmla="*/ 3053292 h 3995871"/>
                  <a:gd name="connsiteX20" fmla="*/ 484652 w 2464737"/>
                  <a:gd name="connsiteY20" fmla="*/ 2578100 h 3995871"/>
                  <a:gd name="connsiteX21" fmla="*/ 235944 w 2464737"/>
                  <a:gd name="connsiteY21" fmla="*/ 2135717 h 3995871"/>
                  <a:gd name="connsiteX22" fmla="*/ 105769 w 2464737"/>
                  <a:gd name="connsiteY22" fmla="*/ 1920875 h 3995871"/>
                  <a:gd name="connsiteX23" fmla="*/ 1889060 w 2464737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09800 w 2358968"/>
                  <a:gd name="connsiteY8" fmla="*/ 2868084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3925 w 2358968"/>
                  <a:gd name="connsiteY17" fmla="*/ 3548592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30175 w 2358968"/>
                  <a:gd name="connsiteY21" fmla="*/ 2135717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22500 w 2358968"/>
                  <a:gd name="connsiteY8" fmla="*/ 2877609 h 3995871"/>
                  <a:gd name="connsiteX9" fmla="*/ 2163232 w 2358968"/>
                  <a:gd name="connsiteY9" fmla="*/ 3046941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3925 w 2358968"/>
                  <a:gd name="connsiteY17" fmla="*/ 3548592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30175 w 2358968"/>
                  <a:gd name="connsiteY21" fmla="*/ 2135717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22500 w 2358968"/>
                  <a:gd name="connsiteY8" fmla="*/ 2877609 h 3995871"/>
                  <a:gd name="connsiteX9" fmla="*/ 2163232 w 2358968"/>
                  <a:gd name="connsiteY9" fmla="*/ 3046941 h 3995871"/>
                  <a:gd name="connsiteX10" fmla="*/ 2175933 w 2358968"/>
                  <a:gd name="connsiteY10" fmla="*/ 3072342 h 3995871"/>
                  <a:gd name="connsiteX11" fmla="*/ 2052107 w 2358968"/>
                  <a:gd name="connsiteY11" fmla="*/ 3434291 h 3995871"/>
                  <a:gd name="connsiteX12" fmla="*/ 1947333 w 2358968"/>
                  <a:gd name="connsiteY12" fmla="*/ 3669241 h 3995871"/>
                  <a:gd name="connsiteX13" fmla="*/ 1833033 w 2358968"/>
                  <a:gd name="connsiteY13" fmla="*/ 3834342 h 3995871"/>
                  <a:gd name="connsiteX14" fmla="*/ 1616075 w 2358968"/>
                  <a:gd name="connsiteY14" fmla="*/ 3995209 h 3995871"/>
                  <a:gd name="connsiteX15" fmla="*/ 1308100 w 2358968"/>
                  <a:gd name="connsiteY15" fmla="*/ 3887259 h 3995871"/>
                  <a:gd name="connsiteX16" fmla="*/ 1140883 w 2358968"/>
                  <a:gd name="connsiteY16" fmla="*/ 3783542 h 3995871"/>
                  <a:gd name="connsiteX17" fmla="*/ 1083733 w 2358968"/>
                  <a:gd name="connsiteY17" fmla="*/ 3726392 h 3995871"/>
                  <a:gd name="connsiteX18" fmla="*/ 923925 w 2358968"/>
                  <a:gd name="connsiteY18" fmla="*/ 3548592 h 3995871"/>
                  <a:gd name="connsiteX19" fmla="*/ 763058 w 2358968"/>
                  <a:gd name="connsiteY19" fmla="*/ 3329517 h 3995871"/>
                  <a:gd name="connsiteX20" fmla="*/ 617008 w 2358968"/>
                  <a:gd name="connsiteY20" fmla="*/ 3053292 h 3995871"/>
                  <a:gd name="connsiteX21" fmla="*/ 378883 w 2358968"/>
                  <a:gd name="connsiteY21" fmla="*/ 2578100 h 3995871"/>
                  <a:gd name="connsiteX22" fmla="*/ 130175 w 2358968"/>
                  <a:gd name="connsiteY22" fmla="*/ 2135717 h 3995871"/>
                  <a:gd name="connsiteX23" fmla="*/ 0 w 2358968"/>
                  <a:gd name="connsiteY23" fmla="*/ 1920875 h 3995871"/>
                  <a:gd name="connsiteX24" fmla="*/ 1783291 w 2358968"/>
                  <a:gd name="connsiteY24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22500 w 2358968"/>
                  <a:gd name="connsiteY8" fmla="*/ 2877609 h 3995871"/>
                  <a:gd name="connsiteX9" fmla="*/ 2175933 w 2358968"/>
                  <a:gd name="connsiteY9" fmla="*/ 3072342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3925 w 2358968"/>
                  <a:gd name="connsiteY17" fmla="*/ 3548592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30175 w 2358968"/>
                  <a:gd name="connsiteY21" fmla="*/ 2135717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71"/>
                  <a:gd name="connsiteX1" fmla="*/ 1934633 w 2358968"/>
                  <a:gd name="connsiteY1" fmla="*/ 179917 h 3995871"/>
                  <a:gd name="connsiteX2" fmla="*/ 2056341 w 2358968"/>
                  <a:gd name="connsiteY2" fmla="*/ 365125 h 3995871"/>
                  <a:gd name="connsiteX3" fmla="*/ 2225675 w 2358968"/>
                  <a:gd name="connsiteY3" fmla="*/ 784225 h 3995871"/>
                  <a:gd name="connsiteX4" fmla="*/ 2346325 w 2358968"/>
                  <a:gd name="connsiteY4" fmla="*/ 1357842 h 3995871"/>
                  <a:gd name="connsiteX5" fmla="*/ 2352675 w 2358968"/>
                  <a:gd name="connsiteY5" fmla="*/ 1936750 h 3995871"/>
                  <a:gd name="connsiteX6" fmla="*/ 2323041 w 2358968"/>
                  <a:gd name="connsiteY6" fmla="*/ 2289175 h 3995871"/>
                  <a:gd name="connsiteX7" fmla="*/ 2296582 w 2358968"/>
                  <a:gd name="connsiteY7" fmla="*/ 2497666 h 3995871"/>
                  <a:gd name="connsiteX8" fmla="*/ 2222500 w 2358968"/>
                  <a:gd name="connsiteY8" fmla="*/ 2877609 h 3995871"/>
                  <a:gd name="connsiteX9" fmla="*/ 2175933 w 2358968"/>
                  <a:gd name="connsiteY9" fmla="*/ 3072342 h 3995871"/>
                  <a:gd name="connsiteX10" fmla="*/ 2052107 w 2358968"/>
                  <a:gd name="connsiteY10" fmla="*/ 3434291 h 3995871"/>
                  <a:gd name="connsiteX11" fmla="*/ 1947333 w 2358968"/>
                  <a:gd name="connsiteY11" fmla="*/ 3669241 h 3995871"/>
                  <a:gd name="connsiteX12" fmla="*/ 1833033 w 2358968"/>
                  <a:gd name="connsiteY12" fmla="*/ 3834342 h 3995871"/>
                  <a:gd name="connsiteX13" fmla="*/ 1616075 w 2358968"/>
                  <a:gd name="connsiteY13" fmla="*/ 3995209 h 3995871"/>
                  <a:gd name="connsiteX14" fmla="*/ 1308100 w 2358968"/>
                  <a:gd name="connsiteY14" fmla="*/ 3887259 h 3995871"/>
                  <a:gd name="connsiteX15" fmla="*/ 1140883 w 2358968"/>
                  <a:gd name="connsiteY15" fmla="*/ 3783542 h 3995871"/>
                  <a:gd name="connsiteX16" fmla="*/ 1083733 w 2358968"/>
                  <a:gd name="connsiteY16" fmla="*/ 3726392 h 3995871"/>
                  <a:gd name="connsiteX17" fmla="*/ 923925 w 2358968"/>
                  <a:gd name="connsiteY17" fmla="*/ 3548592 h 3995871"/>
                  <a:gd name="connsiteX18" fmla="*/ 763058 w 2358968"/>
                  <a:gd name="connsiteY18" fmla="*/ 3329517 h 3995871"/>
                  <a:gd name="connsiteX19" fmla="*/ 617008 w 2358968"/>
                  <a:gd name="connsiteY19" fmla="*/ 3053292 h 3995871"/>
                  <a:gd name="connsiteX20" fmla="*/ 378883 w 2358968"/>
                  <a:gd name="connsiteY20" fmla="*/ 2578100 h 3995871"/>
                  <a:gd name="connsiteX21" fmla="*/ 130175 w 2358968"/>
                  <a:gd name="connsiteY21" fmla="*/ 2135717 h 3995871"/>
                  <a:gd name="connsiteX22" fmla="*/ 0 w 2358968"/>
                  <a:gd name="connsiteY22" fmla="*/ 1920875 h 3995871"/>
                  <a:gd name="connsiteX23" fmla="*/ 1783291 w 2358968"/>
                  <a:gd name="connsiteY23" fmla="*/ 0 h 3995871"/>
                  <a:gd name="connsiteX0" fmla="*/ 1783291 w 2358968"/>
                  <a:gd name="connsiteY0" fmla="*/ 0 h 3995800"/>
                  <a:gd name="connsiteX1" fmla="*/ 1934633 w 2358968"/>
                  <a:gd name="connsiteY1" fmla="*/ 179917 h 3995800"/>
                  <a:gd name="connsiteX2" fmla="*/ 2056341 w 2358968"/>
                  <a:gd name="connsiteY2" fmla="*/ 365125 h 3995800"/>
                  <a:gd name="connsiteX3" fmla="*/ 2225675 w 2358968"/>
                  <a:gd name="connsiteY3" fmla="*/ 784225 h 3995800"/>
                  <a:gd name="connsiteX4" fmla="*/ 2346325 w 2358968"/>
                  <a:gd name="connsiteY4" fmla="*/ 1357842 h 3995800"/>
                  <a:gd name="connsiteX5" fmla="*/ 2352675 w 2358968"/>
                  <a:gd name="connsiteY5" fmla="*/ 1936750 h 3995800"/>
                  <a:gd name="connsiteX6" fmla="*/ 2323041 w 2358968"/>
                  <a:gd name="connsiteY6" fmla="*/ 2289175 h 3995800"/>
                  <a:gd name="connsiteX7" fmla="*/ 2296582 w 2358968"/>
                  <a:gd name="connsiteY7" fmla="*/ 2497666 h 3995800"/>
                  <a:gd name="connsiteX8" fmla="*/ 2222500 w 2358968"/>
                  <a:gd name="connsiteY8" fmla="*/ 2877609 h 3995800"/>
                  <a:gd name="connsiteX9" fmla="*/ 2175933 w 2358968"/>
                  <a:gd name="connsiteY9" fmla="*/ 3072342 h 3995800"/>
                  <a:gd name="connsiteX10" fmla="*/ 2052107 w 2358968"/>
                  <a:gd name="connsiteY10" fmla="*/ 3434291 h 3995800"/>
                  <a:gd name="connsiteX11" fmla="*/ 1947333 w 2358968"/>
                  <a:gd name="connsiteY11" fmla="*/ 3669241 h 3995800"/>
                  <a:gd name="connsiteX12" fmla="*/ 1807633 w 2358968"/>
                  <a:gd name="connsiteY12" fmla="*/ 3837517 h 3995800"/>
                  <a:gd name="connsiteX13" fmla="*/ 1616075 w 2358968"/>
                  <a:gd name="connsiteY13" fmla="*/ 3995209 h 3995800"/>
                  <a:gd name="connsiteX14" fmla="*/ 1308100 w 2358968"/>
                  <a:gd name="connsiteY14" fmla="*/ 3887259 h 3995800"/>
                  <a:gd name="connsiteX15" fmla="*/ 1140883 w 2358968"/>
                  <a:gd name="connsiteY15" fmla="*/ 3783542 h 3995800"/>
                  <a:gd name="connsiteX16" fmla="*/ 1083733 w 2358968"/>
                  <a:gd name="connsiteY16" fmla="*/ 3726392 h 3995800"/>
                  <a:gd name="connsiteX17" fmla="*/ 923925 w 2358968"/>
                  <a:gd name="connsiteY17" fmla="*/ 3548592 h 3995800"/>
                  <a:gd name="connsiteX18" fmla="*/ 763058 w 2358968"/>
                  <a:gd name="connsiteY18" fmla="*/ 3329517 h 3995800"/>
                  <a:gd name="connsiteX19" fmla="*/ 617008 w 2358968"/>
                  <a:gd name="connsiteY19" fmla="*/ 3053292 h 3995800"/>
                  <a:gd name="connsiteX20" fmla="*/ 378883 w 2358968"/>
                  <a:gd name="connsiteY20" fmla="*/ 2578100 h 3995800"/>
                  <a:gd name="connsiteX21" fmla="*/ 130175 w 2358968"/>
                  <a:gd name="connsiteY21" fmla="*/ 2135717 h 3995800"/>
                  <a:gd name="connsiteX22" fmla="*/ 0 w 2358968"/>
                  <a:gd name="connsiteY22" fmla="*/ 1920875 h 3995800"/>
                  <a:gd name="connsiteX23" fmla="*/ 1783291 w 2358968"/>
                  <a:gd name="connsiteY23" fmla="*/ 0 h 3995800"/>
                  <a:gd name="connsiteX0" fmla="*/ 1783291 w 2358968"/>
                  <a:gd name="connsiteY0" fmla="*/ 0 h 3995551"/>
                  <a:gd name="connsiteX1" fmla="*/ 1934633 w 2358968"/>
                  <a:gd name="connsiteY1" fmla="*/ 179917 h 3995551"/>
                  <a:gd name="connsiteX2" fmla="*/ 2056341 w 2358968"/>
                  <a:gd name="connsiteY2" fmla="*/ 365125 h 3995551"/>
                  <a:gd name="connsiteX3" fmla="*/ 2225675 w 2358968"/>
                  <a:gd name="connsiteY3" fmla="*/ 784225 h 3995551"/>
                  <a:gd name="connsiteX4" fmla="*/ 2346325 w 2358968"/>
                  <a:gd name="connsiteY4" fmla="*/ 1357842 h 3995551"/>
                  <a:gd name="connsiteX5" fmla="*/ 2352675 w 2358968"/>
                  <a:gd name="connsiteY5" fmla="*/ 1936750 h 3995551"/>
                  <a:gd name="connsiteX6" fmla="*/ 2323041 w 2358968"/>
                  <a:gd name="connsiteY6" fmla="*/ 2289175 h 3995551"/>
                  <a:gd name="connsiteX7" fmla="*/ 2296582 w 2358968"/>
                  <a:gd name="connsiteY7" fmla="*/ 2497666 h 3995551"/>
                  <a:gd name="connsiteX8" fmla="*/ 2222500 w 2358968"/>
                  <a:gd name="connsiteY8" fmla="*/ 2877609 h 3995551"/>
                  <a:gd name="connsiteX9" fmla="*/ 2175933 w 2358968"/>
                  <a:gd name="connsiteY9" fmla="*/ 3072342 h 3995551"/>
                  <a:gd name="connsiteX10" fmla="*/ 2052107 w 2358968"/>
                  <a:gd name="connsiteY10" fmla="*/ 3434291 h 3995551"/>
                  <a:gd name="connsiteX11" fmla="*/ 1947333 w 2358968"/>
                  <a:gd name="connsiteY11" fmla="*/ 3669241 h 3995551"/>
                  <a:gd name="connsiteX12" fmla="*/ 1813983 w 2358968"/>
                  <a:gd name="connsiteY12" fmla="*/ 3850217 h 3995551"/>
                  <a:gd name="connsiteX13" fmla="*/ 1616075 w 2358968"/>
                  <a:gd name="connsiteY13" fmla="*/ 3995209 h 3995551"/>
                  <a:gd name="connsiteX14" fmla="*/ 1308100 w 2358968"/>
                  <a:gd name="connsiteY14" fmla="*/ 3887259 h 3995551"/>
                  <a:gd name="connsiteX15" fmla="*/ 1140883 w 2358968"/>
                  <a:gd name="connsiteY15" fmla="*/ 3783542 h 3995551"/>
                  <a:gd name="connsiteX16" fmla="*/ 1083733 w 2358968"/>
                  <a:gd name="connsiteY16" fmla="*/ 3726392 h 3995551"/>
                  <a:gd name="connsiteX17" fmla="*/ 923925 w 2358968"/>
                  <a:gd name="connsiteY17" fmla="*/ 3548592 h 3995551"/>
                  <a:gd name="connsiteX18" fmla="*/ 763058 w 2358968"/>
                  <a:gd name="connsiteY18" fmla="*/ 3329517 h 3995551"/>
                  <a:gd name="connsiteX19" fmla="*/ 617008 w 2358968"/>
                  <a:gd name="connsiteY19" fmla="*/ 3053292 h 3995551"/>
                  <a:gd name="connsiteX20" fmla="*/ 378883 w 2358968"/>
                  <a:gd name="connsiteY20" fmla="*/ 2578100 h 3995551"/>
                  <a:gd name="connsiteX21" fmla="*/ 130175 w 2358968"/>
                  <a:gd name="connsiteY21" fmla="*/ 2135717 h 3995551"/>
                  <a:gd name="connsiteX22" fmla="*/ 0 w 2358968"/>
                  <a:gd name="connsiteY22" fmla="*/ 1920875 h 3995551"/>
                  <a:gd name="connsiteX23" fmla="*/ 1783291 w 2358968"/>
                  <a:gd name="connsiteY23" fmla="*/ 0 h 399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358968" h="3995551">
                    <a:moveTo>
                      <a:pt x="1783291" y="0"/>
                    </a:moveTo>
                    <a:lnTo>
                      <a:pt x="1934633" y="179917"/>
                    </a:lnTo>
                    <a:cubicBezTo>
                      <a:pt x="1975202" y="241653"/>
                      <a:pt x="2007834" y="264407"/>
                      <a:pt x="2056341" y="365125"/>
                    </a:cubicBezTo>
                    <a:cubicBezTo>
                      <a:pt x="2104848" y="465843"/>
                      <a:pt x="2177344" y="618772"/>
                      <a:pt x="2225675" y="784225"/>
                    </a:cubicBezTo>
                    <a:cubicBezTo>
                      <a:pt x="2274006" y="949678"/>
                      <a:pt x="2325158" y="1165755"/>
                      <a:pt x="2346325" y="1357842"/>
                    </a:cubicBezTo>
                    <a:cubicBezTo>
                      <a:pt x="2367492" y="1549929"/>
                      <a:pt x="2356556" y="1781528"/>
                      <a:pt x="2352675" y="1936750"/>
                    </a:cubicBezTo>
                    <a:cubicBezTo>
                      <a:pt x="2348794" y="2091972"/>
                      <a:pt x="2332390" y="2195689"/>
                      <a:pt x="2323041" y="2289175"/>
                    </a:cubicBezTo>
                    <a:cubicBezTo>
                      <a:pt x="2313692" y="2382661"/>
                      <a:pt x="2303814" y="2446690"/>
                      <a:pt x="2296582" y="2497666"/>
                    </a:cubicBezTo>
                    <a:cubicBezTo>
                      <a:pt x="2289350" y="2548643"/>
                      <a:pt x="2242608" y="2781830"/>
                      <a:pt x="2222500" y="2877609"/>
                    </a:cubicBezTo>
                    <a:cubicBezTo>
                      <a:pt x="2202392" y="2973388"/>
                      <a:pt x="2204332" y="2979562"/>
                      <a:pt x="2175933" y="3072342"/>
                    </a:cubicBezTo>
                    <a:cubicBezTo>
                      <a:pt x="2147534" y="3165122"/>
                      <a:pt x="2087032" y="3333220"/>
                      <a:pt x="2052107" y="3434291"/>
                    </a:cubicBezTo>
                    <a:cubicBezTo>
                      <a:pt x="2017182" y="3535362"/>
                      <a:pt x="1958445" y="3632728"/>
                      <a:pt x="1947333" y="3669241"/>
                    </a:cubicBezTo>
                    <a:lnTo>
                      <a:pt x="1813983" y="3850217"/>
                    </a:lnTo>
                    <a:cubicBezTo>
                      <a:pt x="1750130" y="3902781"/>
                      <a:pt x="1700389" y="3989035"/>
                      <a:pt x="1616075" y="3995209"/>
                    </a:cubicBezTo>
                    <a:cubicBezTo>
                      <a:pt x="1531761" y="4001383"/>
                      <a:pt x="1387299" y="3922537"/>
                      <a:pt x="1308100" y="3887259"/>
                    </a:cubicBezTo>
                    <a:cubicBezTo>
                      <a:pt x="1228901" y="3851981"/>
                      <a:pt x="1196622" y="3825523"/>
                      <a:pt x="1140883" y="3783542"/>
                    </a:cubicBezTo>
                    <a:cubicBezTo>
                      <a:pt x="1138766" y="3778250"/>
                      <a:pt x="1085850" y="3731684"/>
                      <a:pt x="1083733" y="3726392"/>
                    </a:cubicBezTo>
                    <a:cubicBezTo>
                      <a:pt x="1027289" y="3666067"/>
                      <a:pt x="977371" y="3614738"/>
                      <a:pt x="923925" y="3548592"/>
                    </a:cubicBezTo>
                    <a:cubicBezTo>
                      <a:pt x="870479" y="3482446"/>
                      <a:pt x="814740" y="3410479"/>
                      <a:pt x="763058" y="3329517"/>
                    </a:cubicBezTo>
                    <a:cubicBezTo>
                      <a:pt x="711376" y="3248555"/>
                      <a:pt x="681037" y="3178528"/>
                      <a:pt x="617008" y="3053292"/>
                    </a:cubicBezTo>
                    <a:cubicBezTo>
                      <a:pt x="552979" y="2928056"/>
                      <a:pt x="460022" y="2731029"/>
                      <a:pt x="378883" y="2578100"/>
                    </a:cubicBezTo>
                    <a:cubicBezTo>
                      <a:pt x="297744" y="2425171"/>
                      <a:pt x="193322" y="2245254"/>
                      <a:pt x="130175" y="2135717"/>
                    </a:cubicBezTo>
                    <a:lnTo>
                      <a:pt x="0" y="1920875"/>
                    </a:lnTo>
                    <a:cubicBezTo>
                      <a:pt x="275519" y="1564922"/>
                      <a:pt x="1188861" y="640292"/>
                      <a:pt x="1783291" y="0"/>
                    </a:cubicBez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111654" y="704546"/>
                <a:ext cx="4744726" cy="3895639"/>
              </a:xfrm>
              <a:custGeom>
                <a:avLst/>
                <a:gdLst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71160"/>
                  <a:gd name="connsiteY0" fmla="*/ 261424 h 4771483"/>
                  <a:gd name="connsiteX1" fmla="*/ 3419751 w 4671160"/>
                  <a:gd name="connsiteY1" fmla="*/ 16980 h 4771483"/>
                  <a:gd name="connsiteX2" fmla="*/ 4433739 w 4671160"/>
                  <a:gd name="connsiteY2" fmla="*/ 732204 h 4771483"/>
                  <a:gd name="connsiteX3" fmla="*/ 4632915 w 4671160"/>
                  <a:gd name="connsiteY3" fmla="*/ 1999689 h 4771483"/>
                  <a:gd name="connsiteX4" fmla="*/ 3854317 w 4671160"/>
                  <a:gd name="connsiteY4" fmla="*/ 3484457 h 4771483"/>
                  <a:gd name="connsiteX5" fmla="*/ 3700408 w 4671160"/>
                  <a:gd name="connsiteY5" fmla="*/ 4543713 h 4771483"/>
                  <a:gd name="connsiteX6" fmla="*/ 1844448 w 4671160"/>
                  <a:gd name="connsiteY6" fmla="*/ 4643301 h 4771483"/>
                  <a:gd name="connsiteX7" fmla="*/ 866673 w 4671160"/>
                  <a:gd name="connsiteY7" fmla="*/ 3058945 h 4771483"/>
                  <a:gd name="connsiteX8" fmla="*/ 6594 w 4671160"/>
                  <a:gd name="connsiteY8" fmla="*/ 2325614 h 4771483"/>
                  <a:gd name="connsiteX9" fmla="*/ 513588 w 4671160"/>
                  <a:gd name="connsiteY9" fmla="*/ 1012861 h 4771483"/>
                  <a:gd name="connsiteX10" fmla="*/ 1310293 w 4671160"/>
                  <a:gd name="connsiteY10" fmla="*/ 677883 h 4771483"/>
                  <a:gd name="connsiteX11" fmla="*/ 2116052 w 4671160"/>
                  <a:gd name="connsiteY11" fmla="*/ 261424 h 4771483"/>
                  <a:gd name="connsiteX0" fmla="*/ 2116052 w 4682277"/>
                  <a:gd name="connsiteY0" fmla="*/ 261424 h 4851535"/>
                  <a:gd name="connsiteX1" fmla="*/ 3419751 w 4682277"/>
                  <a:gd name="connsiteY1" fmla="*/ 16980 h 4851535"/>
                  <a:gd name="connsiteX2" fmla="*/ 4433739 w 4682277"/>
                  <a:gd name="connsiteY2" fmla="*/ 732204 h 4851535"/>
                  <a:gd name="connsiteX3" fmla="*/ 4632915 w 4682277"/>
                  <a:gd name="connsiteY3" fmla="*/ 1999689 h 4851535"/>
                  <a:gd name="connsiteX4" fmla="*/ 3700408 w 4682277"/>
                  <a:gd name="connsiteY4" fmla="*/ 4543713 h 4851535"/>
                  <a:gd name="connsiteX5" fmla="*/ 1844448 w 4682277"/>
                  <a:gd name="connsiteY5" fmla="*/ 4643301 h 4851535"/>
                  <a:gd name="connsiteX6" fmla="*/ 866673 w 4682277"/>
                  <a:gd name="connsiteY6" fmla="*/ 3058945 h 4851535"/>
                  <a:gd name="connsiteX7" fmla="*/ 6594 w 4682277"/>
                  <a:gd name="connsiteY7" fmla="*/ 2325614 h 4851535"/>
                  <a:gd name="connsiteX8" fmla="*/ 513588 w 4682277"/>
                  <a:gd name="connsiteY8" fmla="*/ 1012861 h 4851535"/>
                  <a:gd name="connsiteX9" fmla="*/ 1310293 w 4682277"/>
                  <a:gd name="connsiteY9" fmla="*/ 677883 h 4851535"/>
                  <a:gd name="connsiteX10" fmla="*/ 2116052 w 4682277"/>
                  <a:gd name="connsiteY10" fmla="*/ 261424 h 4851535"/>
                  <a:gd name="connsiteX0" fmla="*/ 2116052 w 4818670"/>
                  <a:gd name="connsiteY0" fmla="*/ 261424 h 4658874"/>
                  <a:gd name="connsiteX1" fmla="*/ 3419751 w 4818670"/>
                  <a:gd name="connsiteY1" fmla="*/ 16980 h 4658874"/>
                  <a:gd name="connsiteX2" fmla="*/ 4433739 w 4818670"/>
                  <a:gd name="connsiteY2" fmla="*/ 732204 h 4658874"/>
                  <a:gd name="connsiteX3" fmla="*/ 4632915 w 4818670"/>
                  <a:gd name="connsiteY3" fmla="*/ 1999689 h 4658874"/>
                  <a:gd name="connsiteX4" fmla="*/ 1844448 w 4818670"/>
                  <a:gd name="connsiteY4" fmla="*/ 4643301 h 4658874"/>
                  <a:gd name="connsiteX5" fmla="*/ 866673 w 4818670"/>
                  <a:gd name="connsiteY5" fmla="*/ 3058945 h 4658874"/>
                  <a:gd name="connsiteX6" fmla="*/ 6594 w 4818670"/>
                  <a:gd name="connsiteY6" fmla="*/ 2325614 h 4658874"/>
                  <a:gd name="connsiteX7" fmla="*/ 513588 w 4818670"/>
                  <a:gd name="connsiteY7" fmla="*/ 1012861 h 4658874"/>
                  <a:gd name="connsiteX8" fmla="*/ 1310293 w 4818670"/>
                  <a:gd name="connsiteY8" fmla="*/ 677883 h 4658874"/>
                  <a:gd name="connsiteX9" fmla="*/ 2116052 w 4818670"/>
                  <a:gd name="connsiteY9" fmla="*/ 261424 h 4658874"/>
                  <a:gd name="connsiteX0" fmla="*/ 2116052 w 4890936"/>
                  <a:gd name="connsiteY0" fmla="*/ 261424 h 3063464"/>
                  <a:gd name="connsiteX1" fmla="*/ 3419751 w 4890936"/>
                  <a:gd name="connsiteY1" fmla="*/ 16980 h 3063464"/>
                  <a:gd name="connsiteX2" fmla="*/ 4433739 w 4890936"/>
                  <a:gd name="connsiteY2" fmla="*/ 732204 h 3063464"/>
                  <a:gd name="connsiteX3" fmla="*/ 4632915 w 4890936"/>
                  <a:gd name="connsiteY3" fmla="*/ 1999689 h 3063464"/>
                  <a:gd name="connsiteX4" fmla="*/ 866673 w 4890936"/>
                  <a:gd name="connsiteY4" fmla="*/ 3058945 h 3063464"/>
                  <a:gd name="connsiteX5" fmla="*/ 6594 w 4890936"/>
                  <a:gd name="connsiteY5" fmla="*/ 2325614 h 3063464"/>
                  <a:gd name="connsiteX6" fmla="*/ 513588 w 4890936"/>
                  <a:gd name="connsiteY6" fmla="*/ 1012861 h 3063464"/>
                  <a:gd name="connsiteX7" fmla="*/ 1310293 w 4890936"/>
                  <a:gd name="connsiteY7" fmla="*/ 677883 h 3063464"/>
                  <a:gd name="connsiteX8" fmla="*/ 2116052 w 4890936"/>
                  <a:gd name="connsiteY8" fmla="*/ 261424 h 3063464"/>
                  <a:gd name="connsiteX0" fmla="*/ 2116052 w 4533241"/>
                  <a:gd name="connsiteY0" fmla="*/ 261424 h 3120580"/>
                  <a:gd name="connsiteX1" fmla="*/ 3419751 w 4533241"/>
                  <a:gd name="connsiteY1" fmla="*/ 16980 h 3120580"/>
                  <a:gd name="connsiteX2" fmla="*/ 4433739 w 4533241"/>
                  <a:gd name="connsiteY2" fmla="*/ 732204 h 3120580"/>
                  <a:gd name="connsiteX3" fmla="*/ 866673 w 4533241"/>
                  <a:gd name="connsiteY3" fmla="*/ 3058945 h 3120580"/>
                  <a:gd name="connsiteX4" fmla="*/ 6594 w 4533241"/>
                  <a:gd name="connsiteY4" fmla="*/ 2325614 h 3120580"/>
                  <a:gd name="connsiteX5" fmla="*/ 513588 w 4533241"/>
                  <a:gd name="connsiteY5" fmla="*/ 1012861 h 3120580"/>
                  <a:gd name="connsiteX6" fmla="*/ 1310293 w 4533241"/>
                  <a:gd name="connsiteY6" fmla="*/ 677883 h 3120580"/>
                  <a:gd name="connsiteX7" fmla="*/ 2116052 w 4533241"/>
                  <a:gd name="connsiteY7" fmla="*/ 261424 h 3120580"/>
                  <a:gd name="connsiteX0" fmla="*/ 2116052 w 3444570"/>
                  <a:gd name="connsiteY0" fmla="*/ 419466 h 3321437"/>
                  <a:gd name="connsiteX1" fmla="*/ 3419751 w 3444570"/>
                  <a:gd name="connsiteY1" fmla="*/ 175022 h 3321437"/>
                  <a:gd name="connsiteX2" fmla="*/ 866673 w 3444570"/>
                  <a:gd name="connsiteY2" fmla="*/ 3216987 h 3321437"/>
                  <a:gd name="connsiteX3" fmla="*/ 6594 w 3444570"/>
                  <a:gd name="connsiteY3" fmla="*/ 2483656 h 3321437"/>
                  <a:gd name="connsiteX4" fmla="*/ 513588 w 3444570"/>
                  <a:gd name="connsiteY4" fmla="*/ 1170903 h 3321437"/>
                  <a:gd name="connsiteX5" fmla="*/ 1310293 w 3444570"/>
                  <a:gd name="connsiteY5" fmla="*/ 835925 h 3321437"/>
                  <a:gd name="connsiteX6" fmla="*/ 2116052 w 3444570"/>
                  <a:gd name="connsiteY6" fmla="*/ 419466 h 3321437"/>
                  <a:gd name="connsiteX0" fmla="*/ 1875070 w 3203588"/>
                  <a:gd name="connsiteY0" fmla="*/ 419466 h 3307992"/>
                  <a:gd name="connsiteX1" fmla="*/ 3178769 w 3203588"/>
                  <a:gd name="connsiteY1" fmla="*/ 175022 h 3307992"/>
                  <a:gd name="connsiteX2" fmla="*/ 625691 w 3203588"/>
                  <a:gd name="connsiteY2" fmla="*/ 3216987 h 3307992"/>
                  <a:gd name="connsiteX3" fmla="*/ 16886 w 3203588"/>
                  <a:gd name="connsiteY3" fmla="*/ 2392404 h 3307992"/>
                  <a:gd name="connsiteX4" fmla="*/ 272606 w 3203588"/>
                  <a:gd name="connsiteY4" fmla="*/ 1170903 h 3307992"/>
                  <a:gd name="connsiteX5" fmla="*/ 1069311 w 3203588"/>
                  <a:gd name="connsiteY5" fmla="*/ 835925 h 3307992"/>
                  <a:gd name="connsiteX6" fmla="*/ 1875070 w 3203588"/>
                  <a:gd name="connsiteY6" fmla="*/ 419466 h 3307992"/>
                  <a:gd name="connsiteX0" fmla="*/ 2116052 w 3444570"/>
                  <a:gd name="connsiteY0" fmla="*/ 419466 h 3317905"/>
                  <a:gd name="connsiteX1" fmla="*/ 3419751 w 3444570"/>
                  <a:gd name="connsiteY1" fmla="*/ 175022 h 3317905"/>
                  <a:gd name="connsiteX2" fmla="*/ 866673 w 3444570"/>
                  <a:gd name="connsiteY2" fmla="*/ 3216987 h 3317905"/>
                  <a:gd name="connsiteX3" fmla="*/ 6594 w 3444570"/>
                  <a:gd name="connsiteY3" fmla="*/ 2460843 h 3317905"/>
                  <a:gd name="connsiteX4" fmla="*/ 513588 w 3444570"/>
                  <a:gd name="connsiteY4" fmla="*/ 1170903 h 3317905"/>
                  <a:gd name="connsiteX5" fmla="*/ 1310293 w 3444570"/>
                  <a:gd name="connsiteY5" fmla="*/ 835925 h 3317905"/>
                  <a:gd name="connsiteX6" fmla="*/ 2116052 w 3444570"/>
                  <a:gd name="connsiteY6" fmla="*/ 419466 h 3317905"/>
                  <a:gd name="connsiteX0" fmla="*/ 2116052 w 3444570"/>
                  <a:gd name="connsiteY0" fmla="*/ 419466 h 3219846"/>
                  <a:gd name="connsiteX1" fmla="*/ 3419751 w 3444570"/>
                  <a:gd name="connsiteY1" fmla="*/ 175022 h 3219846"/>
                  <a:gd name="connsiteX2" fmla="*/ 866673 w 3444570"/>
                  <a:gd name="connsiteY2" fmla="*/ 3216987 h 3219846"/>
                  <a:gd name="connsiteX3" fmla="*/ 6594 w 3444570"/>
                  <a:gd name="connsiteY3" fmla="*/ 2460843 h 3219846"/>
                  <a:gd name="connsiteX4" fmla="*/ 513588 w 3444570"/>
                  <a:gd name="connsiteY4" fmla="*/ 1170903 h 3219846"/>
                  <a:gd name="connsiteX5" fmla="*/ 1310293 w 3444570"/>
                  <a:gd name="connsiteY5" fmla="*/ 835925 h 3219846"/>
                  <a:gd name="connsiteX6" fmla="*/ 2116052 w 3444570"/>
                  <a:gd name="connsiteY6" fmla="*/ 419466 h 3219846"/>
                  <a:gd name="connsiteX0" fmla="*/ 2116052 w 3444570"/>
                  <a:gd name="connsiteY0" fmla="*/ 419466 h 3221221"/>
                  <a:gd name="connsiteX1" fmla="*/ 3419751 w 3444570"/>
                  <a:gd name="connsiteY1" fmla="*/ 175022 h 3221221"/>
                  <a:gd name="connsiteX2" fmla="*/ 866673 w 3444570"/>
                  <a:gd name="connsiteY2" fmla="*/ 3216987 h 3221221"/>
                  <a:gd name="connsiteX3" fmla="*/ 6594 w 3444570"/>
                  <a:gd name="connsiteY3" fmla="*/ 2460843 h 3221221"/>
                  <a:gd name="connsiteX4" fmla="*/ 513588 w 3444570"/>
                  <a:gd name="connsiteY4" fmla="*/ 1170903 h 3221221"/>
                  <a:gd name="connsiteX5" fmla="*/ 1310293 w 3444570"/>
                  <a:gd name="connsiteY5" fmla="*/ 835925 h 3221221"/>
                  <a:gd name="connsiteX6" fmla="*/ 2116052 w 3444570"/>
                  <a:gd name="connsiteY6" fmla="*/ 419466 h 3221221"/>
                  <a:gd name="connsiteX0" fmla="*/ 2116052 w 3444570"/>
                  <a:gd name="connsiteY0" fmla="*/ 419466 h 3235762"/>
                  <a:gd name="connsiteX1" fmla="*/ 3419751 w 3444570"/>
                  <a:gd name="connsiteY1" fmla="*/ 175022 h 3235762"/>
                  <a:gd name="connsiteX2" fmla="*/ 866673 w 3444570"/>
                  <a:gd name="connsiteY2" fmla="*/ 3216987 h 3235762"/>
                  <a:gd name="connsiteX3" fmla="*/ 6594 w 3444570"/>
                  <a:gd name="connsiteY3" fmla="*/ 2460843 h 3235762"/>
                  <a:gd name="connsiteX4" fmla="*/ 513588 w 3444570"/>
                  <a:gd name="connsiteY4" fmla="*/ 1170903 h 3235762"/>
                  <a:gd name="connsiteX5" fmla="*/ 1310293 w 3444570"/>
                  <a:gd name="connsiteY5" fmla="*/ 835925 h 3235762"/>
                  <a:gd name="connsiteX6" fmla="*/ 2116052 w 3444570"/>
                  <a:gd name="connsiteY6" fmla="*/ 419466 h 3235762"/>
                  <a:gd name="connsiteX0" fmla="*/ 2116052 w 3444570"/>
                  <a:gd name="connsiteY0" fmla="*/ 419466 h 3247913"/>
                  <a:gd name="connsiteX1" fmla="*/ 3419751 w 3444570"/>
                  <a:gd name="connsiteY1" fmla="*/ 175022 h 3247913"/>
                  <a:gd name="connsiteX2" fmla="*/ 866673 w 3444570"/>
                  <a:gd name="connsiteY2" fmla="*/ 3216987 h 3247913"/>
                  <a:gd name="connsiteX3" fmla="*/ 6594 w 3444570"/>
                  <a:gd name="connsiteY3" fmla="*/ 2460843 h 3247913"/>
                  <a:gd name="connsiteX4" fmla="*/ 513588 w 3444570"/>
                  <a:gd name="connsiteY4" fmla="*/ 1170903 h 3247913"/>
                  <a:gd name="connsiteX5" fmla="*/ 1310293 w 3444570"/>
                  <a:gd name="connsiteY5" fmla="*/ 835925 h 3247913"/>
                  <a:gd name="connsiteX6" fmla="*/ 2116052 w 3444570"/>
                  <a:gd name="connsiteY6" fmla="*/ 419466 h 3247913"/>
                  <a:gd name="connsiteX0" fmla="*/ 2116052 w 3444570"/>
                  <a:gd name="connsiteY0" fmla="*/ 419466 h 3259948"/>
                  <a:gd name="connsiteX1" fmla="*/ 3419751 w 3444570"/>
                  <a:gd name="connsiteY1" fmla="*/ 175022 h 3259948"/>
                  <a:gd name="connsiteX2" fmla="*/ 866673 w 3444570"/>
                  <a:gd name="connsiteY2" fmla="*/ 3216987 h 3259948"/>
                  <a:gd name="connsiteX3" fmla="*/ 6594 w 3444570"/>
                  <a:gd name="connsiteY3" fmla="*/ 2460843 h 3259948"/>
                  <a:gd name="connsiteX4" fmla="*/ 513588 w 3444570"/>
                  <a:gd name="connsiteY4" fmla="*/ 1170903 h 3259948"/>
                  <a:gd name="connsiteX5" fmla="*/ 1310293 w 3444570"/>
                  <a:gd name="connsiteY5" fmla="*/ 835925 h 3259948"/>
                  <a:gd name="connsiteX6" fmla="*/ 2116052 w 3444570"/>
                  <a:gd name="connsiteY6" fmla="*/ 419466 h 3259948"/>
                  <a:gd name="connsiteX0" fmla="*/ 2116052 w 3444570"/>
                  <a:gd name="connsiteY0" fmla="*/ 419466 h 3245152"/>
                  <a:gd name="connsiteX1" fmla="*/ 3419751 w 3444570"/>
                  <a:gd name="connsiteY1" fmla="*/ 175022 h 3245152"/>
                  <a:gd name="connsiteX2" fmla="*/ 866673 w 3444570"/>
                  <a:gd name="connsiteY2" fmla="*/ 3216987 h 3245152"/>
                  <a:gd name="connsiteX3" fmla="*/ 6594 w 3444570"/>
                  <a:gd name="connsiteY3" fmla="*/ 2460843 h 3245152"/>
                  <a:gd name="connsiteX4" fmla="*/ 513588 w 3444570"/>
                  <a:gd name="connsiteY4" fmla="*/ 1170903 h 3245152"/>
                  <a:gd name="connsiteX5" fmla="*/ 1310293 w 3444570"/>
                  <a:gd name="connsiteY5" fmla="*/ 835925 h 3245152"/>
                  <a:gd name="connsiteX6" fmla="*/ 2116052 w 3444570"/>
                  <a:gd name="connsiteY6" fmla="*/ 419466 h 3245152"/>
                  <a:gd name="connsiteX0" fmla="*/ 2116052 w 3425098"/>
                  <a:gd name="connsiteY0" fmla="*/ 356858 h 3181325"/>
                  <a:gd name="connsiteX1" fmla="*/ 3419751 w 3425098"/>
                  <a:gd name="connsiteY1" fmla="*/ 112414 h 3181325"/>
                  <a:gd name="connsiteX2" fmla="*/ 866673 w 3425098"/>
                  <a:gd name="connsiteY2" fmla="*/ 3154379 h 3181325"/>
                  <a:gd name="connsiteX3" fmla="*/ 6594 w 3425098"/>
                  <a:gd name="connsiteY3" fmla="*/ 2398235 h 3181325"/>
                  <a:gd name="connsiteX4" fmla="*/ 513588 w 3425098"/>
                  <a:gd name="connsiteY4" fmla="*/ 1108295 h 3181325"/>
                  <a:gd name="connsiteX5" fmla="*/ 1310293 w 3425098"/>
                  <a:gd name="connsiteY5" fmla="*/ 773317 h 3181325"/>
                  <a:gd name="connsiteX6" fmla="*/ 2116052 w 3425098"/>
                  <a:gd name="connsiteY6" fmla="*/ 356858 h 3181325"/>
                  <a:gd name="connsiteX0" fmla="*/ 2116052 w 3441008"/>
                  <a:gd name="connsiteY0" fmla="*/ 320620 h 3144412"/>
                  <a:gd name="connsiteX1" fmla="*/ 3419751 w 3441008"/>
                  <a:gd name="connsiteY1" fmla="*/ 76176 h 3144412"/>
                  <a:gd name="connsiteX2" fmla="*/ 866673 w 3441008"/>
                  <a:gd name="connsiteY2" fmla="*/ 3118141 h 3144412"/>
                  <a:gd name="connsiteX3" fmla="*/ 6594 w 3441008"/>
                  <a:gd name="connsiteY3" fmla="*/ 2361997 h 3144412"/>
                  <a:gd name="connsiteX4" fmla="*/ 513588 w 3441008"/>
                  <a:gd name="connsiteY4" fmla="*/ 1072057 h 3144412"/>
                  <a:gd name="connsiteX5" fmla="*/ 1310293 w 3441008"/>
                  <a:gd name="connsiteY5" fmla="*/ 737079 h 3144412"/>
                  <a:gd name="connsiteX6" fmla="*/ 2116052 w 3441008"/>
                  <a:gd name="connsiteY6" fmla="*/ 320620 h 3144412"/>
                  <a:gd name="connsiteX0" fmla="*/ 2116052 w 3448269"/>
                  <a:gd name="connsiteY0" fmla="*/ 300281 h 3123697"/>
                  <a:gd name="connsiteX1" fmla="*/ 3419751 w 3448269"/>
                  <a:gd name="connsiteY1" fmla="*/ 55837 h 3123697"/>
                  <a:gd name="connsiteX2" fmla="*/ 866673 w 3448269"/>
                  <a:gd name="connsiteY2" fmla="*/ 3097802 h 3123697"/>
                  <a:gd name="connsiteX3" fmla="*/ 6594 w 3448269"/>
                  <a:gd name="connsiteY3" fmla="*/ 2341658 h 3123697"/>
                  <a:gd name="connsiteX4" fmla="*/ 513588 w 3448269"/>
                  <a:gd name="connsiteY4" fmla="*/ 1051718 h 3123697"/>
                  <a:gd name="connsiteX5" fmla="*/ 1310293 w 3448269"/>
                  <a:gd name="connsiteY5" fmla="*/ 716740 h 3123697"/>
                  <a:gd name="connsiteX6" fmla="*/ 2116052 w 3448269"/>
                  <a:gd name="connsiteY6" fmla="*/ 300281 h 3123697"/>
                  <a:gd name="connsiteX0" fmla="*/ 2116052 w 3450216"/>
                  <a:gd name="connsiteY0" fmla="*/ 294862 h 3118176"/>
                  <a:gd name="connsiteX1" fmla="*/ 3419751 w 3450216"/>
                  <a:gd name="connsiteY1" fmla="*/ 50418 h 3118176"/>
                  <a:gd name="connsiteX2" fmla="*/ 866673 w 3450216"/>
                  <a:gd name="connsiteY2" fmla="*/ 3092383 h 3118176"/>
                  <a:gd name="connsiteX3" fmla="*/ 6594 w 3450216"/>
                  <a:gd name="connsiteY3" fmla="*/ 2336239 h 3118176"/>
                  <a:gd name="connsiteX4" fmla="*/ 513588 w 3450216"/>
                  <a:gd name="connsiteY4" fmla="*/ 1046299 h 3118176"/>
                  <a:gd name="connsiteX5" fmla="*/ 1310293 w 3450216"/>
                  <a:gd name="connsiteY5" fmla="*/ 711321 h 3118176"/>
                  <a:gd name="connsiteX6" fmla="*/ 2116052 w 3450216"/>
                  <a:gd name="connsiteY6" fmla="*/ 294862 h 3118176"/>
                  <a:gd name="connsiteX0" fmla="*/ 2116052 w 3419751"/>
                  <a:gd name="connsiteY0" fmla="*/ 294862 h 3092383"/>
                  <a:gd name="connsiteX1" fmla="*/ 3419751 w 3419751"/>
                  <a:gd name="connsiteY1" fmla="*/ 50418 h 3092383"/>
                  <a:gd name="connsiteX2" fmla="*/ 866673 w 3419751"/>
                  <a:gd name="connsiteY2" fmla="*/ 3092383 h 3092383"/>
                  <a:gd name="connsiteX3" fmla="*/ 6594 w 3419751"/>
                  <a:gd name="connsiteY3" fmla="*/ 2336239 h 3092383"/>
                  <a:gd name="connsiteX4" fmla="*/ 513588 w 3419751"/>
                  <a:gd name="connsiteY4" fmla="*/ 1046299 h 3092383"/>
                  <a:gd name="connsiteX5" fmla="*/ 1310293 w 3419751"/>
                  <a:gd name="connsiteY5" fmla="*/ 711321 h 3092383"/>
                  <a:gd name="connsiteX6" fmla="*/ 2116052 w 3419751"/>
                  <a:gd name="connsiteY6" fmla="*/ 294862 h 3092383"/>
                  <a:gd name="connsiteX0" fmla="*/ 2116052 w 3419751"/>
                  <a:gd name="connsiteY0" fmla="*/ 294782 h 3092303"/>
                  <a:gd name="connsiteX1" fmla="*/ 3419751 w 3419751"/>
                  <a:gd name="connsiteY1" fmla="*/ 50338 h 3092303"/>
                  <a:gd name="connsiteX2" fmla="*/ 866673 w 3419751"/>
                  <a:gd name="connsiteY2" fmla="*/ 3092303 h 3092303"/>
                  <a:gd name="connsiteX3" fmla="*/ 6594 w 3419751"/>
                  <a:gd name="connsiteY3" fmla="*/ 2336159 h 3092303"/>
                  <a:gd name="connsiteX4" fmla="*/ 513588 w 3419751"/>
                  <a:gd name="connsiteY4" fmla="*/ 1046219 h 3092303"/>
                  <a:gd name="connsiteX5" fmla="*/ 1297935 w 3419751"/>
                  <a:gd name="connsiteY5" fmla="*/ 706679 h 3092303"/>
                  <a:gd name="connsiteX6" fmla="*/ 2116052 w 3419751"/>
                  <a:gd name="connsiteY6" fmla="*/ 294782 h 3092303"/>
                  <a:gd name="connsiteX0" fmla="*/ 2116052 w 3419751"/>
                  <a:gd name="connsiteY0" fmla="*/ 294388 h 3091909"/>
                  <a:gd name="connsiteX1" fmla="*/ 3419751 w 3419751"/>
                  <a:gd name="connsiteY1" fmla="*/ 49944 h 3091909"/>
                  <a:gd name="connsiteX2" fmla="*/ 866673 w 3419751"/>
                  <a:gd name="connsiteY2" fmla="*/ 3091909 h 3091909"/>
                  <a:gd name="connsiteX3" fmla="*/ 6594 w 3419751"/>
                  <a:gd name="connsiteY3" fmla="*/ 2335765 h 3091909"/>
                  <a:gd name="connsiteX4" fmla="*/ 513588 w 3419751"/>
                  <a:gd name="connsiteY4" fmla="*/ 1045825 h 3091909"/>
                  <a:gd name="connsiteX5" fmla="*/ 1297935 w 3419751"/>
                  <a:gd name="connsiteY5" fmla="*/ 683472 h 3091909"/>
                  <a:gd name="connsiteX6" fmla="*/ 2116052 w 3419751"/>
                  <a:gd name="connsiteY6" fmla="*/ 294388 h 3091909"/>
                  <a:gd name="connsiteX0" fmla="*/ 2116052 w 3444608"/>
                  <a:gd name="connsiteY0" fmla="*/ 411932 h 3218578"/>
                  <a:gd name="connsiteX1" fmla="*/ 3419751 w 3444608"/>
                  <a:gd name="connsiteY1" fmla="*/ 176613 h 3218578"/>
                  <a:gd name="connsiteX2" fmla="*/ 866673 w 3444608"/>
                  <a:gd name="connsiteY2" fmla="*/ 3218578 h 3218578"/>
                  <a:gd name="connsiteX3" fmla="*/ 6594 w 3444608"/>
                  <a:gd name="connsiteY3" fmla="*/ 2462434 h 3218578"/>
                  <a:gd name="connsiteX4" fmla="*/ 513588 w 3444608"/>
                  <a:gd name="connsiteY4" fmla="*/ 1172494 h 3218578"/>
                  <a:gd name="connsiteX5" fmla="*/ 1297935 w 3444608"/>
                  <a:gd name="connsiteY5" fmla="*/ 810141 h 3218578"/>
                  <a:gd name="connsiteX6" fmla="*/ 2116052 w 3444608"/>
                  <a:gd name="connsiteY6" fmla="*/ 411932 h 3218578"/>
                  <a:gd name="connsiteX0" fmla="*/ 2116052 w 3442838"/>
                  <a:gd name="connsiteY0" fmla="*/ 312815 h 3119461"/>
                  <a:gd name="connsiteX1" fmla="*/ 3419751 w 3442838"/>
                  <a:gd name="connsiteY1" fmla="*/ 77496 h 3119461"/>
                  <a:gd name="connsiteX2" fmla="*/ 866673 w 3442838"/>
                  <a:gd name="connsiteY2" fmla="*/ 3119461 h 3119461"/>
                  <a:gd name="connsiteX3" fmla="*/ 6594 w 3442838"/>
                  <a:gd name="connsiteY3" fmla="*/ 2363317 h 3119461"/>
                  <a:gd name="connsiteX4" fmla="*/ 513588 w 3442838"/>
                  <a:gd name="connsiteY4" fmla="*/ 1073377 h 3119461"/>
                  <a:gd name="connsiteX5" fmla="*/ 1297935 w 3442838"/>
                  <a:gd name="connsiteY5" fmla="*/ 711024 h 3119461"/>
                  <a:gd name="connsiteX6" fmla="*/ 2116052 w 3442838"/>
                  <a:gd name="connsiteY6" fmla="*/ 312815 h 3119461"/>
                  <a:gd name="connsiteX0" fmla="*/ 2116052 w 3448372"/>
                  <a:gd name="connsiteY0" fmla="*/ 303445 h 3110091"/>
                  <a:gd name="connsiteX1" fmla="*/ 3419751 w 3448372"/>
                  <a:gd name="connsiteY1" fmla="*/ 68126 h 3110091"/>
                  <a:gd name="connsiteX2" fmla="*/ 866673 w 3448372"/>
                  <a:gd name="connsiteY2" fmla="*/ 3110091 h 3110091"/>
                  <a:gd name="connsiteX3" fmla="*/ 6594 w 3448372"/>
                  <a:gd name="connsiteY3" fmla="*/ 2353947 h 3110091"/>
                  <a:gd name="connsiteX4" fmla="*/ 513588 w 3448372"/>
                  <a:gd name="connsiteY4" fmla="*/ 1064007 h 3110091"/>
                  <a:gd name="connsiteX5" fmla="*/ 1297935 w 3448372"/>
                  <a:gd name="connsiteY5" fmla="*/ 701654 h 3110091"/>
                  <a:gd name="connsiteX6" fmla="*/ 2116052 w 3448372"/>
                  <a:gd name="connsiteY6" fmla="*/ 303445 h 3110091"/>
                  <a:gd name="connsiteX0" fmla="*/ 2115619 w 3447939"/>
                  <a:gd name="connsiteY0" fmla="*/ 303445 h 3110091"/>
                  <a:gd name="connsiteX1" fmla="*/ 3419318 w 3447939"/>
                  <a:gd name="connsiteY1" fmla="*/ 68126 h 3110091"/>
                  <a:gd name="connsiteX2" fmla="*/ 866240 w 3447939"/>
                  <a:gd name="connsiteY2" fmla="*/ 3110091 h 3110091"/>
                  <a:gd name="connsiteX3" fmla="*/ 6161 w 3447939"/>
                  <a:gd name="connsiteY3" fmla="*/ 2353947 h 3110091"/>
                  <a:gd name="connsiteX4" fmla="*/ 513155 w 3447939"/>
                  <a:gd name="connsiteY4" fmla="*/ 1064007 h 3110091"/>
                  <a:gd name="connsiteX5" fmla="*/ 1297502 w 3447939"/>
                  <a:gd name="connsiteY5" fmla="*/ 701654 h 3110091"/>
                  <a:gd name="connsiteX6" fmla="*/ 2115619 w 3447939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48515"/>
                  <a:gd name="connsiteY0" fmla="*/ 303445 h 3110091"/>
                  <a:gd name="connsiteX1" fmla="*/ 3419894 w 3448515"/>
                  <a:gd name="connsiteY1" fmla="*/ 68126 h 3110091"/>
                  <a:gd name="connsiteX2" fmla="*/ 866816 w 3448515"/>
                  <a:gd name="connsiteY2" fmla="*/ 3110091 h 3110091"/>
                  <a:gd name="connsiteX3" fmla="*/ 6737 w 3448515"/>
                  <a:gd name="connsiteY3" fmla="*/ 2353947 h 3110091"/>
                  <a:gd name="connsiteX4" fmla="*/ 501373 w 3448515"/>
                  <a:gd name="connsiteY4" fmla="*/ 1059444 h 3110091"/>
                  <a:gd name="connsiteX5" fmla="*/ 1298078 w 3448515"/>
                  <a:gd name="connsiteY5" fmla="*/ 701654 h 3110091"/>
                  <a:gd name="connsiteX6" fmla="*/ 2116195 w 3448515"/>
                  <a:gd name="connsiteY6" fmla="*/ 303445 h 3110091"/>
                  <a:gd name="connsiteX0" fmla="*/ 2116195 w 3419894"/>
                  <a:gd name="connsiteY0" fmla="*/ 303445 h 3110091"/>
                  <a:gd name="connsiteX1" fmla="*/ 3419894 w 3419894"/>
                  <a:gd name="connsiteY1" fmla="*/ 68126 h 3110091"/>
                  <a:gd name="connsiteX2" fmla="*/ 866816 w 3419894"/>
                  <a:gd name="connsiteY2" fmla="*/ 3110091 h 3110091"/>
                  <a:gd name="connsiteX3" fmla="*/ 6737 w 3419894"/>
                  <a:gd name="connsiteY3" fmla="*/ 2353947 h 3110091"/>
                  <a:gd name="connsiteX4" fmla="*/ 501373 w 3419894"/>
                  <a:gd name="connsiteY4" fmla="*/ 1059444 h 3110091"/>
                  <a:gd name="connsiteX5" fmla="*/ 1298078 w 3419894"/>
                  <a:gd name="connsiteY5" fmla="*/ 701654 h 3110091"/>
                  <a:gd name="connsiteX6" fmla="*/ 2116195 w 3419894"/>
                  <a:gd name="connsiteY6" fmla="*/ 303445 h 31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19894" h="3110091">
                    <a:moveTo>
                      <a:pt x="2116195" y="303445"/>
                    </a:moveTo>
                    <a:cubicBezTo>
                      <a:pt x="2482189" y="197857"/>
                      <a:pt x="3129695" y="-144144"/>
                      <a:pt x="3419894" y="68126"/>
                    </a:cubicBezTo>
                    <a:lnTo>
                      <a:pt x="866816" y="3110091"/>
                    </a:lnTo>
                    <a:cubicBezTo>
                      <a:pt x="643975" y="2765611"/>
                      <a:pt x="67644" y="2695721"/>
                      <a:pt x="6737" y="2353947"/>
                    </a:cubicBezTo>
                    <a:cubicBezTo>
                      <a:pt x="-54170" y="2012173"/>
                      <a:pt x="312925" y="1347754"/>
                      <a:pt x="501373" y="1059444"/>
                    </a:cubicBezTo>
                    <a:cubicBezTo>
                      <a:pt x="718656" y="784822"/>
                      <a:pt x="1028941" y="827654"/>
                      <a:pt x="1298078" y="701654"/>
                    </a:cubicBezTo>
                    <a:cubicBezTo>
                      <a:pt x="1567215" y="575654"/>
                      <a:pt x="1750201" y="409033"/>
                      <a:pt x="2116195" y="303445"/>
                    </a:cubicBez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058801" y="2580366"/>
                <a:ext cx="144000" cy="144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905936" y="2256126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 38"/>
          <p:cNvSpPr/>
          <p:nvPr/>
        </p:nvSpPr>
        <p:spPr>
          <a:xfrm>
            <a:off x="1019735" y="2218200"/>
            <a:ext cx="144000" cy="144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10000" y="2133600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133600"/>
                <a:ext cx="40459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27485" y="762000"/>
            <a:ext cx="7911715" cy="6029356"/>
            <a:chOff x="927485" y="762000"/>
            <a:chExt cx="7911715" cy="6029356"/>
          </a:xfrm>
        </p:grpSpPr>
        <p:sp>
          <p:nvSpPr>
            <p:cNvPr id="5" name="Freeform 4"/>
            <p:cNvSpPr/>
            <p:nvPr/>
          </p:nvSpPr>
          <p:spPr>
            <a:xfrm>
              <a:off x="2331982" y="814692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>
              <a:stCxn id="5" idx="1"/>
              <a:endCxn id="5" idx="7"/>
            </p:cNvCxnSpPr>
            <p:nvPr/>
          </p:nvCxnSpPr>
          <p:spPr>
            <a:xfrm flipH="1">
              <a:off x="3534395" y="835961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6400800" y="3973781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216066" y="250456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5485" y="1291250"/>
              <a:ext cx="15121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best point of arrival</a:t>
              </a:r>
            </a:p>
            <a:p>
              <a:r>
                <a:rPr lang="en-CA" dirty="0" smtClean="0"/>
                <a:t>= candidate best point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927485" y="1326214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1046735" y="1739591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1048040" y="1982419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21040" y="278182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Connector 13"/>
            <p:cNvCxnSpPr>
              <a:stCxn id="5" idx="1"/>
            </p:cNvCxnSpPr>
            <p:nvPr/>
          </p:nvCxnSpPr>
          <p:spPr>
            <a:xfrm flipH="1">
              <a:off x="5284310" y="835961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8" idx="2"/>
            </p:cNvCxnSpPr>
            <p:nvPr/>
          </p:nvCxnSpPr>
          <p:spPr>
            <a:xfrm flipH="1">
              <a:off x="3534396" y="2778670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5356226" y="833271"/>
              <a:ext cx="3482974" cy="2710392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2974" h="2710392">
                  <a:moveTo>
                    <a:pt x="3482974" y="1943102"/>
                  </a:moveTo>
                  <a:lnTo>
                    <a:pt x="3336925" y="2100265"/>
                  </a:lnTo>
                  <a:lnTo>
                    <a:pt x="3182408" y="2244728"/>
                  </a:lnTo>
                  <a:cubicBezTo>
                    <a:pt x="3103033" y="2295527"/>
                    <a:pt x="3021718" y="2352147"/>
                    <a:pt x="2944283" y="2397126"/>
                  </a:cubicBezTo>
                  <a:cubicBezTo>
                    <a:pt x="2866848" y="2442105"/>
                    <a:pt x="2793999" y="2473679"/>
                    <a:pt x="2717798" y="2514601"/>
                  </a:cubicBezTo>
                  <a:lnTo>
                    <a:pt x="2493433" y="2607734"/>
                  </a:lnTo>
                  <a:lnTo>
                    <a:pt x="2286001" y="2662767"/>
                  </a:lnTo>
                  <a:lnTo>
                    <a:pt x="2061633" y="2692401"/>
                  </a:lnTo>
                  <a:cubicBezTo>
                    <a:pt x="1991077" y="2700338"/>
                    <a:pt x="1928988" y="2704395"/>
                    <a:pt x="1862665" y="2710392"/>
                  </a:cubicBezTo>
                  <a:lnTo>
                    <a:pt x="1644648" y="2705100"/>
                  </a:lnTo>
                  <a:lnTo>
                    <a:pt x="1330324" y="2653241"/>
                  </a:lnTo>
                  <a:cubicBezTo>
                    <a:pt x="1231546" y="2612319"/>
                    <a:pt x="1134180" y="2612672"/>
                    <a:pt x="1029758" y="2567517"/>
                  </a:cubicBezTo>
                  <a:lnTo>
                    <a:pt x="777874" y="2473328"/>
                  </a:lnTo>
                  <a:lnTo>
                    <a:pt x="608542" y="2371725"/>
                  </a:lnTo>
                  <a:lnTo>
                    <a:pt x="394758" y="2234141"/>
                  </a:lnTo>
                  <a:lnTo>
                    <a:pt x="173568" y="2053165"/>
                  </a:lnTo>
                  <a:lnTo>
                    <a:pt x="0" y="1900767"/>
                  </a:lnTo>
                  <a:cubicBezTo>
                    <a:pt x="258939" y="1558573"/>
                    <a:pt x="1402644" y="307622"/>
                    <a:pt x="1727200" y="0"/>
                  </a:cubicBezTo>
                  <a:lnTo>
                    <a:pt x="1947333" y="55033"/>
                  </a:lnTo>
                  <a:lnTo>
                    <a:pt x="2175933" y="135466"/>
                  </a:lnTo>
                  <a:lnTo>
                    <a:pt x="2455333" y="270933"/>
                  </a:lnTo>
                  <a:cubicBezTo>
                    <a:pt x="2537178" y="325966"/>
                    <a:pt x="2619023" y="372532"/>
                    <a:pt x="2700867" y="436033"/>
                  </a:cubicBezTo>
                  <a:cubicBezTo>
                    <a:pt x="2782711" y="499534"/>
                    <a:pt x="2883604" y="586319"/>
                    <a:pt x="2946398" y="651936"/>
                  </a:cubicBezTo>
                  <a:cubicBezTo>
                    <a:pt x="3009192" y="717553"/>
                    <a:pt x="3026832" y="728842"/>
                    <a:pt x="3090332" y="817036"/>
                  </a:cubicBezTo>
                  <a:cubicBezTo>
                    <a:pt x="3166532" y="942624"/>
                    <a:pt x="3262489" y="1071210"/>
                    <a:pt x="3318933" y="1193800"/>
                  </a:cubicBezTo>
                  <a:cubicBezTo>
                    <a:pt x="3375378" y="1316390"/>
                    <a:pt x="3401482" y="1425577"/>
                    <a:pt x="3428999" y="1552577"/>
                  </a:cubicBezTo>
                  <a:lnTo>
                    <a:pt x="3477048" y="1945640"/>
                  </a:ln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552822" y="2719161"/>
              <a:ext cx="2358968" cy="3995551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927100 w 2316022"/>
                <a:gd name="connsiteY11" fmla="*/ 3539067 h 3887259"/>
                <a:gd name="connsiteX12" fmla="*/ 617008 w 2316022"/>
                <a:gd name="connsiteY12" fmla="*/ 3053292 h 3887259"/>
                <a:gd name="connsiteX13" fmla="*/ 401108 w 2316022"/>
                <a:gd name="connsiteY13" fmla="*/ 2549525 h 3887259"/>
                <a:gd name="connsiteX14" fmla="*/ 155575 w 2316022"/>
                <a:gd name="connsiteY14" fmla="*/ 2113492 h 3887259"/>
                <a:gd name="connsiteX15" fmla="*/ 0 w 2316022"/>
                <a:gd name="connsiteY15" fmla="*/ 1920875 h 3887259"/>
                <a:gd name="connsiteX16" fmla="*/ 1783291 w 2316022"/>
                <a:gd name="connsiteY16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911585"/>
                <a:gd name="connsiteX1" fmla="*/ 1934633 w 2316022"/>
                <a:gd name="connsiteY1" fmla="*/ 179917 h 3911585"/>
                <a:gd name="connsiteX2" fmla="*/ 2056341 w 2316022"/>
                <a:gd name="connsiteY2" fmla="*/ 365125 h 3911585"/>
                <a:gd name="connsiteX3" fmla="*/ 2225675 w 2316022"/>
                <a:gd name="connsiteY3" fmla="*/ 784225 h 3911585"/>
                <a:gd name="connsiteX4" fmla="*/ 2314575 w 2316022"/>
                <a:gd name="connsiteY4" fmla="*/ 1351492 h 3911585"/>
                <a:gd name="connsiteX5" fmla="*/ 2263775 w 2316022"/>
                <a:gd name="connsiteY5" fmla="*/ 1914525 h 3911585"/>
                <a:gd name="connsiteX6" fmla="*/ 2056341 w 2316022"/>
                <a:gd name="connsiteY6" fmla="*/ 2473325 h 3911585"/>
                <a:gd name="connsiteX7" fmla="*/ 1806575 w 2316022"/>
                <a:gd name="connsiteY7" fmla="*/ 2858559 h 3911585"/>
                <a:gd name="connsiteX8" fmla="*/ 1412875 w 2316022"/>
                <a:gd name="connsiteY8" fmla="*/ 3239559 h 3911585"/>
                <a:gd name="connsiteX9" fmla="*/ 1308100 w 2316022"/>
                <a:gd name="connsiteY9" fmla="*/ 3887259 h 3911585"/>
                <a:gd name="connsiteX10" fmla="*/ 1140883 w 2316022"/>
                <a:gd name="connsiteY10" fmla="*/ 3761317 h 3911585"/>
                <a:gd name="connsiteX11" fmla="*/ 1096433 w 2316022"/>
                <a:gd name="connsiteY11" fmla="*/ 3720042 h 3911585"/>
                <a:gd name="connsiteX12" fmla="*/ 927100 w 2316022"/>
                <a:gd name="connsiteY12" fmla="*/ 3539067 h 3911585"/>
                <a:gd name="connsiteX13" fmla="*/ 617008 w 2316022"/>
                <a:gd name="connsiteY13" fmla="*/ 3053292 h 3911585"/>
                <a:gd name="connsiteX14" fmla="*/ 401108 w 2316022"/>
                <a:gd name="connsiteY14" fmla="*/ 2549525 h 3911585"/>
                <a:gd name="connsiteX15" fmla="*/ 155575 w 2316022"/>
                <a:gd name="connsiteY15" fmla="*/ 2113492 h 3911585"/>
                <a:gd name="connsiteX16" fmla="*/ 0 w 2316022"/>
                <a:gd name="connsiteY16" fmla="*/ 1920875 h 3911585"/>
                <a:gd name="connsiteX17" fmla="*/ 1783291 w 2316022"/>
                <a:gd name="connsiteY17" fmla="*/ 0 h 3911585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40883 w 2316022"/>
                <a:gd name="connsiteY10" fmla="*/ 37613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613958 w 2316022"/>
                <a:gd name="connsiteY8" fmla="*/ 3386667 h 3887259"/>
                <a:gd name="connsiteX9" fmla="*/ 1412875 w 2316022"/>
                <a:gd name="connsiteY9" fmla="*/ 3239559 h 3887259"/>
                <a:gd name="connsiteX10" fmla="*/ 1308100 w 2316022"/>
                <a:gd name="connsiteY10" fmla="*/ 3887259 h 3887259"/>
                <a:gd name="connsiteX11" fmla="*/ 1140883 w 2316022"/>
                <a:gd name="connsiteY11" fmla="*/ 3761317 h 3887259"/>
                <a:gd name="connsiteX12" fmla="*/ 1096433 w 2316022"/>
                <a:gd name="connsiteY12" fmla="*/ 3720042 h 3887259"/>
                <a:gd name="connsiteX13" fmla="*/ 927100 w 2316022"/>
                <a:gd name="connsiteY13" fmla="*/ 3539067 h 3887259"/>
                <a:gd name="connsiteX14" fmla="*/ 617008 w 2316022"/>
                <a:gd name="connsiteY14" fmla="*/ 3053292 h 3887259"/>
                <a:gd name="connsiteX15" fmla="*/ 401108 w 2316022"/>
                <a:gd name="connsiteY15" fmla="*/ 2549525 h 3887259"/>
                <a:gd name="connsiteX16" fmla="*/ 155575 w 2316022"/>
                <a:gd name="connsiteY16" fmla="*/ 2113492 h 3887259"/>
                <a:gd name="connsiteX17" fmla="*/ 0 w 2316022"/>
                <a:gd name="connsiteY17" fmla="*/ 1920875 h 3887259"/>
                <a:gd name="connsiteX18" fmla="*/ 1783291 w 2316022"/>
                <a:gd name="connsiteY18" fmla="*/ 0 h 3887259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1806575 w 2316022"/>
                <a:gd name="connsiteY7" fmla="*/ 285855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2016125 w 2316022"/>
                <a:gd name="connsiteY7" fmla="*/ 291570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613958 w 2315318"/>
                <a:gd name="connsiteY8" fmla="*/ 3386667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775883 w 2315318"/>
                <a:gd name="connsiteY8" fmla="*/ 3434292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7272"/>
                <a:gd name="connsiteX1" fmla="*/ 1934633 w 2315318"/>
                <a:gd name="connsiteY1" fmla="*/ 179917 h 3887272"/>
                <a:gd name="connsiteX2" fmla="*/ 2056341 w 2315318"/>
                <a:gd name="connsiteY2" fmla="*/ 365125 h 3887272"/>
                <a:gd name="connsiteX3" fmla="*/ 2225675 w 2315318"/>
                <a:gd name="connsiteY3" fmla="*/ 784225 h 3887272"/>
                <a:gd name="connsiteX4" fmla="*/ 2314575 w 2315318"/>
                <a:gd name="connsiteY4" fmla="*/ 1351492 h 3887272"/>
                <a:gd name="connsiteX5" fmla="*/ 2263775 w 2315318"/>
                <a:gd name="connsiteY5" fmla="*/ 1914525 h 3887272"/>
                <a:gd name="connsiteX6" fmla="*/ 2186516 w 2315318"/>
                <a:gd name="connsiteY6" fmla="*/ 2489200 h 3887272"/>
                <a:gd name="connsiteX7" fmla="*/ 2016125 w 2315318"/>
                <a:gd name="connsiteY7" fmla="*/ 2915709 h 3887272"/>
                <a:gd name="connsiteX8" fmla="*/ 1775883 w 2315318"/>
                <a:gd name="connsiteY8" fmla="*/ 3434292 h 3887272"/>
                <a:gd name="connsiteX9" fmla="*/ 1555750 w 2315318"/>
                <a:gd name="connsiteY9" fmla="*/ 3753909 h 3887272"/>
                <a:gd name="connsiteX10" fmla="*/ 1308100 w 2315318"/>
                <a:gd name="connsiteY10" fmla="*/ 3887259 h 3887272"/>
                <a:gd name="connsiteX11" fmla="*/ 1140883 w 2315318"/>
                <a:gd name="connsiteY11" fmla="*/ 3761317 h 3887272"/>
                <a:gd name="connsiteX12" fmla="*/ 1096433 w 2315318"/>
                <a:gd name="connsiteY12" fmla="*/ 3720042 h 3887272"/>
                <a:gd name="connsiteX13" fmla="*/ 927100 w 2315318"/>
                <a:gd name="connsiteY13" fmla="*/ 3539067 h 3887272"/>
                <a:gd name="connsiteX14" fmla="*/ 617008 w 2315318"/>
                <a:gd name="connsiteY14" fmla="*/ 3053292 h 3887272"/>
                <a:gd name="connsiteX15" fmla="*/ 401108 w 2315318"/>
                <a:gd name="connsiteY15" fmla="*/ 2549525 h 3887272"/>
                <a:gd name="connsiteX16" fmla="*/ 155575 w 2315318"/>
                <a:gd name="connsiteY16" fmla="*/ 2113492 h 3887272"/>
                <a:gd name="connsiteX17" fmla="*/ 0 w 2315318"/>
                <a:gd name="connsiteY17" fmla="*/ 1920875 h 3887272"/>
                <a:gd name="connsiteX18" fmla="*/ 1783291 w 2315318"/>
                <a:gd name="connsiteY18" fmla="*/ 0 h 3887272"/>
                <a:gd name="connsiteX0" fmla="*/ 1783291 w 2315318"/>
                <a:gd name="connsiteY0" fmla="*/ 0 h 3999513"/>
                <a:gd name="connsiteX1" fmla="*/ 1934633 w 2315318"/>
                <a:gd name="connsiteY1" fmla="*/ 179917 h 3999513"/>
                <a:gd name="connsiteX2" fmla="*/ 2056341 w 2315318"/>
                <a:gd name="connsiteY2" fmla="*/ 365125 h 3999513"/>
                <a:gd name="connsiteX3" fmla="*/ 2225675 w 2315318"/>
                <a:gd name="connsiteY3" fmla="*/ 784225 h 3999513"/>
                <a:gd name="connsiteX4" fmla="*/ 2314575 w 2315318"/>
                <a:gd name="connsiteY4" fmla="*/ 1351492 h 3999513"/>
                <a:gd name="connsiteX5" fmla="*/ 2263775 w 2315318"/>
                <a:gd name="connsiteY5" fmla="*/ 1914525 h 3999513"/>
                <a:gd name="connsiteX6" fmla="*/ 2186516 w 2315318"/>
                <a:gd name="connsiteY6" fmla="*/ 2489200 h 3999513"/>
                <a:gd name="connsiteX7" fmla="*/ 2016125 w 2315318"/>
                <a:gd name="connsiteY7" fmla="*/ 2915709 h 3999513"/>
                <a:gd name="connsiteX8" fmla="*/ 1775883 w 2315318"/>
                <a:gd name="connsiteY8" fmla="*/ 3434292 h 3999513"/>
                <a:gd name="connsiteX9" fmla="*/ 1612900 w 2315318"/>
                <a:gd name="connsiteY9" fmla="*/ 3976159 h 3999513"/>
                <a:gd name="connsiteX10" fmla="*/ 1308100 w 2315318"/>
                <a:gd name="connsiteY10" fmla="*/ 3887259 h 3999513"/>
                <a:gd name="connsiteX11" fmla="*/ 1140883 w 2315318"/>
                <a:gd name="connsiteY11" fmla="*/ 3761317 h 3999513"/>
                <a:gd name="connsiteX12" fmla="*/ 1096433 w 2315318"/>
                <a:gd name="connsiteY12" fmla="*/ 3720042 h 3999513"/>
                <a:gd name="connsiteX13" fmla="*/ 927100 w 2315318"/>
                <a:gd name="connsiteY13" fmla="*/ 3539067 h 3999513"/>
                <a:gd name="connsiteX14" fmla="*/ 617008 w 2315318"/>
                <a:gd name="connsiteY14" fmla="*/ 3053292 h 3999513"/>
                <a:gd name="connsiteX15" fmla="*/ 401108 w 2315318"/>
                <a:gd name="connsiteY15" fmla="*/ 2549525 h 3999513"/>
                <a:gd name="connsiteX16" fmla="*/ 155575 w 2315318"/>
                <a:gd name="connsiteY16" fmla="*/ 2113492 h 3999513"/>
                <a:gd name="connsiteX17" fmla="*/ 0 w 2315318"/>
                <a:gd name="connsiteY17" fmla="*/ 1920875 h 3999513"/>
                <a:gd name="connsiteX18" fmla="*/ 1783291 w 2315318"/>
                <a:gd name="connsiteY18" fmla="*/ 0 h 3999513"/>
                <a:gd name="connsiteX0" fmla="*/ 1783291 w 2315318"/>
                <a:gd name="connsiteY0" fmla="*/ 0 h 3976159"/>
                <a:gd name="connsiteX1" fmla="*/ 1934633 w 2315318"/>
                <a:gd name="connsiteY1" fmla="*/ 179917 h 3976159"/>
                <a:gd name="connsiteX2" fmla="*/ 2056341 w 2315318"/>
                <a:gd name="connsiteY2" fmla="*/ 365125 h 3976159"/>
                <a:gd name="connsiteX3" fmla="*/ 2225675 w 2315318"/>
                <a:gd name="connsiteY3" fmla="*/ 784225 h 3976159"/>
                <a:gd name="connsiteX4" fmla="*/ 2314575 w 2315318"/>
                <a:gd name="connsiteY4" fmla="*/ 1351492 h 3976159"/>
                <a:gd name="connsiteX5" fmla="*/ 2263775 w 2315318"/>
                <a:gd name="connsiteY5" fmla="*/ 1914525 h 3976159"/>
                <a:gd name="connsiteX6" fmla="*/ 2186516 w 2315318"/>
                <a:gd name="connsiteY6" fmla="*/ 2489200 h 3976159"/>
                <a:gd name="connsiteX7" fmla="*/ 2016125 w 2315318"/>
                <a:gd name="connsiteY7" fmla="*/ 2915709 h 3976159"/>
                <a:gd name="connsiteX8" fmla="*/ 1775883 w 2315318"/>
                <a:gd name="connsiteY8" fmla="*/ 3434292 h 3976159"/>
                <a:gd name="connsiteX9" fmla="*/ 1612900 w 2315318"/>
                <a:gd name="connsiteY9" fmla="*/ 3976159 h 3976159"/>
                <a:gd name="connsiteX10" fmla="*/ 1308100 w 2315318"/>
                <a:gd name="connsiteY10" fmla="*/ 3887259 h 3976159"/>
                <a:gd name="connsiteX11" fmla="*/ 1140883 w 2315318"/>
                <a:gd name="connsiteY11" fmla="*/ 3761317 h 3976159"/>
                <a:gd name="connsiteX12" fmla="*/ 1096433 w 2315318"/>
                <a:gd name="connsiteY12" fmla="*/ 3720042 h 3976159"/>
                <a:gd name="connsiteX13" fmla="*/ 927100 w 2315318"/>
                <a:gd name="connsiteY13" fmla="*/ 3539067 h 3976159"/>
                <a:gd name="connsiteX14" fmla="*/ 617008 w 2315318"/>
                <a:gd name="connsiteY14" fmla="*/ 3053292 h 3976159"/>
                <a:gd name="connsiteX15" fmla="*/ 401108 w 2315318"/>
                <a:gd name="connsiteY15" fmla="*/ 2549525 h 3976159"/>
                <a:gd name="connsiteX16" fmla="*/ 155575 w 2315318"/>
                <a:gd name="connsiteY16" fmla="*/ 2113492 h 3976159"/>
                <a:gd name="connsiteX17" fmla="*/ 0 w 2315318"/>
                <a:gd name="connsiteY17" fmla="*/ 1920875 h 3976159"/>
                <a:gd name="connsiteX18" fmla="*/ 1783291 w 2315318"/>
                <a:gd name="connsiteY18" fmla="*/ 0 h 397615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775883 w 2315318"/>
                <a:gd name="connsiteY8" fmla="*/ 3434292 h 3995209"/>
                <a:gd name="connsiteX9" fmla="*/ 1616075 w 2315318"/>
                <a:gd name="connsiteY9" fmla="*/ 3995209 h 3995209"/>
                <a:gd name="connsiteX10" fmla="*/ 1308100 w 2315318"/>
                <a:gd name="connsiteY10" fmla="*/ 3887259 h 3995209"/>
                <a:gd name="connsiteX11" fmla="*/ 1140883 w 2315318"/>
                <a:gd name="connsiteY11" fmla="*/ 3761317 h 3995209"/>
                <a:gd name="connsiteX12" fmla="*/ 1096433 w 2315318"/>
                <a:gd name="connsiteY12" fmla="*/ 3720042 h 3995209"/>
                <a:gd name="connsiteX13" fmla="*/ 927100 w 2315318"/>
                <a:gd name="connsiteY13" fmla="*/ 3539067 h 3995209"/>
                <a:gd name="connsiteX14" fmla="*/ 617008 w 2315318"/>
                <a:gd name="connsiteY14" fmla="*/ 3053292 h 3995209"/>
                <a:gd name="connsiteX15" fmla="*/ 401108 w 2315318"/>
                <a:gd name="connsiteY15" fmla="*/ 2549525 h 3995209"/>
                <a:gd name="connsiteX16" fmla="*/ 155575 w 2315318"/>
                <a:gd name="connsiteY16" fmla="*/ 2113492 h 3995209"/>
                <a:gd name="connsiteX17" fmla="*/ 0 w 2315318"/>
                <a:gd name="connsiteY17" fmla="*/ 1920875 h 3995209"/>
                <a:gd name="connsiteX18" fmla="*/ 1783291 w 2315318"/>
                <a:gd name="connsiteY18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75883 w 2315318"/>
                <a:gd name="connsiteY9" fmla="*/ 3434292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4001570"/>
                <a:gd name="connsiteX1" fmla="*/ 1934633 w 2315318"/>
                <a:gd name="connsiteY1" fmla="*/ 179917 h 4001570"/>
                <a:gd name="connsiteX2" fmla="*/ 2056341 w 2315318"/>
                <a:gd name="connsiteY2" fmla="*/ 365125 h 4001570"/>
                <a:gd name="connsiteX3" fmla="*/ 2225675 w 2315318"/>
                <a:gd name="connsiteY3" fmla="*/ 784225 h 4001570"/>
                <a:gd name="connsiteX4" fmla="*/ 2314575 w 2315318"/>
                <a:gd name="connsiteY4" fmla="*/ 1351492 h 4001570"/>
                <a:gd name="connsiteX5" fmla="*/ 2263775 w 2315318"/>
                <a:gd name="connsiteY5" fmla="*/ 1914525 h 4001570"/>
                <a:gd name="connsiteX6" fmla="*/ 2186516 w 2315318"/>
                <a:gd name="connsiteY6" fmla="*/ 2489200 h 4001570"/>
                <a:gd name="connsiteX7" fmla="*/ 2016125 w 2315318"/>
                <a:gd name="connsiteY7" fmla="*/ 2915709 h 4001570"/>
                <a:gd name="connsiteX8" fmla="*/ 1855258 w 2315318"/>
                <a:gd name="connsiteY8" fmla="*/ 3481916 h 4001570"/>
                <a:gd name="connsiteX9" fmla="*/ 1798108 w 2315318"/>
                <a:gd name="connsiteY9" fmla="*/ 3691467 h 4001570"/>
                <a:gd name="connsiteX10" fmla="*/ 1616075 w 2315318"/>
                <a:gd name="connsiteY10" fmla="*/ 3995209 h 4001570"/>
                <a:gd name="connsiteX11" fmla="*/ 1308100 w 2315318"/>
                <a:gd name="connsiteY11" fmla="*/ 3887259 h 4001570"/>
                <a:gd name="connsiteX12" fmla="*/ 1140883 w 2315318"/>
                <a:gd name="connsiteY12" fmla="*/ 3761317 h 4001570"/>
                <a:gd name="connsiteX13" fmla="*/ 1096433 w 2315318"/>
                <a:gd name="connsiteY13" fmla="*/ 3720042 h 4001570"/>
                <a:gd name="connsiteX14" fmla="*/ 927100 w 2315318"/>
                <a:gd name="connsiteY14" fmla="*/ 3539067 h 4001570"/>
                <a:gd name="connsiteX15" fmla="*/ 617008 w 2315318"/>
                <a:gd name="connsiteY15" fmla="*/ 3053292 h 4001570"/>
                <a:gd name="connsiteX16" fmla="*/ 401108 w 2315318"/>
                <a:gd name="connsiteY16" fmla="*/ 2549525 h 4001570"/>
                <a:gd name="connsiteX17" fmla="*/ 155575 w 2315318"/>
                <a:gd name="connsiteY17" fmla="*/ 2113492 h 4001570"/>
                <a:gd name="connsiteX18" fmla="*/ 0 w 2315318"/>
                <a:gd name="connsiteY18" fmla="*/ 1920875 h 4001570"/>
                <a:gd name="connsiteX19" fmla="*/ 1783291 w 2315318"/>
                <a:gd name="connsiteY19" fmla="*/ 0 h 4001570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21765"/>
                <a:gd name="connsiteY0" fmla="*/ 0 h 3995209"/>
                <a:gd name="connsiteX1" fmla="*/ 1934633 w 2321765"/>
                <a:gd name="connsiteY1" fmla="*/ 179917 h 3995209"/>
                <a:gd name="connsiteX2" fmla="*/ 2056341 w 2321765"/>
                <a:gd name="connsiteY2" fmla="*/ 365125 h 3995209"/>
                <a:gd name="connsiteX3" fmla="*/ 2225675 w 2321765"/>
                <a:gd name="connsiteY3" fmla="*/ 784225 h 3995209"/>
                <a:gd name="connsiteX4" fmla="*/ 2314575 w 2321765"/>
                <a:gd name="connsiteY4" fmla="*/ 1351492 h 3995209"/>
                <a:gd name="connsiteX5" fmla="*/ 2301875 w 2321765"/>
                <a:gd name="connsiteY5" fmla="*/ 1917700 h 3995209"/>
                <a:gd name="connsiteX6" fmla="*/ 2186516 w 2321765"/>
                <a:gd name="connsiteY6" fmla="*/ 2489200 h 3995209"/>
                <a:gd name="connsiteX7" fmla="*/ 2016125 w 2321765"/>
                <a:gd name="connsiteY7" fmla="*/ 2915709 h 3995209"/>
                <a:gd name="connsiteX8" fmla="*/ 1855258 w 2321765"/>
                <a:gd name="connsiteY8" fmla="*/ 3481916 h 3995209"/>
                <a:gd name="connsiteX9" fmla="*/ 1798108 w 2321765"/>
                <a:gd name="connsiteY9" fmla="*/ 3691467 h 3995209"/>
                <a:gd name="connsiteX10" fmla="*/ 1616075 w 2321765"/>
                <a:gd name="connsiteY10" fmla="*/ 3995209 h 3995209"/>
                <a:gd name="connsiteX11" fmla="*/ 1308100 w 2321765"/>
                <a:gd name="connsiteY11" fmla="*/ 3887259 h 3995209"/>
                <a:gd name="connsiteX12" fmla="*/ 1140883 w 2321765"/>
                <a:gd name="connsiteY12" fmla="*/ 3761317 h 3995209"/>
                <a:gd name="connsiteX13" fmla="*/ 1096433 w 2321765"/>
                <a:gd name="connsiteY13" fmla="*/ 3720042 h 3995209"/>
                <a:gd name="connsiteX14" fmla="*/ 927100 w 2321765"/>
                <a:gd name="connsiteY14" fmla="*/ 3539067 h 3995209"/>
                <a:gd name="connsiteX15" fmla="*/ 617008 w 2321765"/>
                <a:gd name="connsiteY15" fmla="*/ 3053292 h 3995209"/>
                <a:gd name="connsiteX16" fmla="*/ 401108 w 2321765"/>
                <a:gd name="connsiteY16" fmla="*/ 2549525 h 3995209"/>
                <a:gd name="connsiteX17" fmla="*/ 155575 w 2321765"/>
                <a:gd name="connsiteY17" fmla="*/ 2113492 h 3995209"/>
                <a:gd name="connsiteX18" fmla="*/ 0 w 2321765"/>
                <a:gd name="connsiteY18" fmla="*/ 1920875 h 3995209"/>
                <a:gd name="connsiteX19" fmla="*/ 1783291 w 2321765"/>
                <a:gd name="connsiteY19" fmla="*/ 0 h 3995209"/>
                <a:gd name="connsiteX0" fmla="*/ 1783291 w 2349295"/>
                <a:gd name="connsiteY0" fmla="*/ 0 h 3995209"/>
                <a:gd name="connsiteX1" fmla="*/ 1934633 w 2349295"/>
                <a:gd name="connsiteY1" fmla="*/ 179917 h 3995209"/>
                <a:gd name="connsiteX2" fmla="*/ 2056341 w 2349295"/>
                <a:gd name="connsiteY2" fmla="*/ 365125 h 3995209"/>
                <a:gd name="connsiteX3" fmla="*/ 2225675 w 2349295"/>
                <a:gd name="connsiteY3" fmla="*/ 784225 h 3995209"/>
                <a:gd name="connsiteX4" fmla="*/ 2346325 w 2349295"/>
                <a:gd name="connsiteY4" fmla="*/ 1357842 h 3995209"/>
                <a:gd name="connsiteX5" fmla="*/ 2301875 w 2349295"/>
                <a:gd name="connsiteY5" fmla="*/ 1917700 h 3995209"/>
                <a:gd name="connsiteX6" fmla="*/ 2186516 w 2349295"/>
                <a:gd name="connsiteY6" fmla="*/ 2489200 h 3995209"/>
                <a:gd name="connsiteX7" fmla="*/ 2016125 w 2349295"/>
                <a:gd name="connsiteY7" fmla="*/ 2915709 h 3995209"/>
                <a:gd name="connsiteX8" fmla="*/ 1855258 w 2349295"/>
                <a:gd name="connsiteY8" fmla="*/ 3481916 h 3995209"/>
                <a:gd name="connsiteX9" fmla="*/ 1798108 w 2349295"/>
                <a:gd name="connsiteY9" fmla="*/ 3691467 h 3995209"/>
                <a:gd name="connsiteX10" fmla="*/ 1616075 w 2349295"/>
                <a:gd name="connsiteY10" fmla="*/ 3995209 h 3995209"/>
                <a:gd name="connsiteX11" fmla="*/ 1308100 w 2349295"/>
                <a:gd name="connsiteY11" fmla="*/ 3887259 h 3995209"/>
                <a:gd name="connsiteX12" fmla="*/ 1140883 w 2349295"/>
                <a:gd name="connsiteY12" fmla="*/ 3761317 h 3995209"/>
                <a:gd name="connsiteX13" fmla="*/ 1096433 w 2349295"/>
                <a:gd name="connsiteY13" fmla="*/ 3720042 h 3995209"/>
                <a:gd name="connsiteX14" fmla="*/ 927100 w 2349295"/>
                <a:gd name="connsiteY14" fmla="*/ 3539067 h 3995209"/>
                <a:gd name="connsiteX15" fmla="*/ 617008 w 2349295"/>
                <a:gd name="connsiteY15" fmla="*/ 3053292 h 3995209"/>
                <a:gd name="connsiteX16" fmla="*/ 401108 w 2349295"/>
                <a:gd name="connsiteY16" fmla="*/ 2549525 h 3995209"/>
                <a:gd name="connsiteX17" fmla="*/ 155575 w 2349295"/>
                <a:gd name="connsiteY17" fmla="*/ 2113492 h 3995209"/>
                <a:gd name="connsiteX18" fmla="*/ 0 w 2349295"/>
                <a:gd name="connsiteY18" fmla="*/ 1920875 h 3995209"/>
                <a:gd name="connsiteX19" fmla="*/ 1783291 w 2349295"/>
                <a:gd name="connsiteY19" fmla="*/ 0 h 3995209"/>
                <a:gd name="connsiteX0" fmla="*/ 1783291 w 2368050"/>
                <a:gd name="connsiteY0" fmla="*/ 0 h 3995209"/>
                <a:gd name="connsiteX1" fmla="*/ 1934633 w 2368050"/>
                <a:gd name="connsiteY1" fmla="*/ 179917 h 3995209"/>
                <a:gd name="connsiteX2" fmla="*/ 2056341 w 2368050"/>
                <a:gd name="connsiteY2" fmla="*/ 365125 h 3995209"/>
                <a:gd name="connsiteX3" fmla="*/ 2225675 w 2368050"/>
                <a:gd name="connsiteY3" fmla="*/ 784225 h 3995209"/>
                <a:gd name="connsiteX4" fmla="*/ 2346325 w 2368050"/>
                <a:gd name="connsiteY4" fmla="*/ 1357842 h 3995209"/>
                <a:gd name="connsiteX5" fmla="*/ 2352675 w 2368050"/>
                <a:gd name="connsiteY5" fmla="*/ 1936750 h 3995209"/>
                <a:gd name="connsiteX6" fmla="*/ 2186516 w 2368050"/>
                <a:gd name="connsiteY6" fmla="*/ 2489200 h 3995209"/>
                <a:gd name="connsiteX7" fmla="*/ 2016125 w 2368050"/>
                <a:gd name="connsiteY7" fmla="*/ 2915709 h 3995209"/>
                <a:gd name="connsiteX8" fmla="*/ 1855258 w 2368050"/>
                <a:gd name="connsiteY8" fmla="*/ 3481916 h 3995209"/>
                <a:gd name="connsiteX9" fmla="*/ 1798108 w 2368050"/>
                <a:gd name="connsiteY9" fmla="*/ 3691467 h 3995209"/>
                <a:gd name="connsiteX10" fmla="*/ 1616075 w 2368050"/>
                <a:gd name="connsiteY10" fmla="*/ 3995209 h 3995209"/>
                <a:gd name="connsiteX11" fmla="*/ 1308100 w 2368050"/>
                <a:gd name="connsiteY11" fmla="*/ 3887259 h 3995209"/>
                <a:gd name="connsiteX12" fmla="*/ 1140883 w 2368050"/>
                <a:gd name="connsiteY12" fmla="*/ 3761317 h 3995209"/>
                <a:gd name="connsiteX13" fmla="*/ 1096433 w 2368050"/>
                <a:gd name="connsiteY13" fmla="*/ 3720042 h 3995209"/>
                <a:gd name="connsiteX14" fmla="*/ 927100 w 2368050"/>
                <a:gd name="connsiteY14" fmla="*/ 3539067 h 3995209"/>
                <a:gd name="connsiteX15" fmla="*/ 617008 w 2368050"/>
                <a:gd name="connsiteY15" fmla="*/ 3053292 h 3995209"/>
                <a:gd name="connsiteX16" fmla="*/ 401108 w 2368050"/>
                <a:gd name="connsiteY16" fmla="*/ 2549525 h 3995209"/>
                <a:gd name="connsiteX17" fmla="*/ 155575 w 2368050"/>
                <a:gd name="connsiteY17" fmla="*/ 2113492 h 3995209"/>
                <a:gd name="connsiteX18" fmla="*/ 0 w 2368050"/>
                <a:gd name="connsiteY18" fmla="*/ 1920875 h 3995209"/>
                <a:gd name="connsiteX19" fmla="*/ 1783291 w 2368050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016125 w 2363386"/>
                <a:gd name="connsiteY7" fmla="*/ 29157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855258 w 2363386"/>
                <a:gd name="connsiteY9" fmla="*/ 348191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906058 w 2363386"/>
                <a:gd name="connsiteY9" fmla="*/ 364066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1969557 w 2363386"/>
                <a:gd name="connsiteY8" fmla="*/ 3529541 h 3996371"/>
                <a:gd name="connsiteX9" fmla="*/ 1906058 w 2363386"/>
                <a:gd name="connsiteY9" fmla="*/ 3640666 h 3996371"/>
                <a:gd name="connsiteX10" fmla="*/ 1817158 w 2363386"/>
                <a:gd name="connsiteY10" fmla="*/ 3815292 h 3996371"/>
                <a:gd name="connsiteX11" fmla="*/ 1616075 w 2363386"/>
                <a:gd name="connsiteY11" fmla="*/ 3995209 h 3996371"/>
                <a:gd name="connsiteX12" fmla="*/ 1308100 w 2363386"/>
                <a:gd name="connsiteY12" fmla="*/ 3887259 h 3996371"/>
                <a:gd name="connsiteX13" fmla="*/ 1140883 w 2363386"/>
                <a:gd name="connsiteY13" fmla="*/ 3761317 h 3996371"/>
                <a:gd name="connsiteX14" fmla="*/ 1096433 w 2363386"/>
                <a:gd name="connsiteY14" fmla="*/ 3720042 h 3996371"/>
                <a:gd name="connsiteX15" fmla="*/ 927100 w 2363386"/>
                <a:gd name="connsiteY15" fmla="*/ 3539067 h 3996371"/>
                <a:gd name="connsiteX16" fmla="*/ 617008 w 2363386"/>
                <a:gd name="connsiteY16" fmla="*/ 3053292 h 3996371"/>
                <a:gd name="connsiteX17" fmla="*/ 401108 w 2363386"/>
                <a:gd name="connsiteY17" fmla="*/ 2549525 h 3996371"/>
                <a:gd name="connsiteX18" fmla="*/ 155575 w 2363386"/>
                <a:gd name="connsiteY18" fmla="*/ 2113492 h 3996371"/>
                <a:gd name="connsiteX19" fmla="*/ 0 w 2363386"/>
                <a:gd name="connsiteY19" fmla="*/ 1920875 h 3996371"/>
                <a:gd name="connsiteX20" fmla="*/ 1783291 w 2363386"/>
                <a:gd name="connsiteY20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09800 w 2363386"/>
                <a:gd name="connsiteY7" fmla="*/ 2868084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96582 w 2363386"/>
                <a:gd name="connsiteY7" fmla="*/ 2497666 h 3996371"/>
                <a:gd name="connsiteX8" fmla="*/ 2209800 w 2363386"/>
                <a:gd name="connsiteY8" fmla="*/ 2868084 h 3996371"/>
                <a:gd name="connsiteX9" fmla="*/ 2147357 w 2363386"/>
                <a:gd name="connsiteY9" fmla="*/ 3040591 h 3996371"/>
                <a:gd name="connsiteX10" fmla="*/ 1969557 w 2363386"/>
                <a:gd name="connsiteY10" fmla="*/ 3529541 h 3996371"/>
                <a:gd name="connsiteX11" fmla="*/ 1906058 w 2363386"/>
                <a:gd name="connsiteY11" fmla="*/ 3640666 h 3996371"/>
                <a:gd name="connsiteX12" fmla="*/ 1817158 w 2363386"/>
                <a:gd name="connsiteY12" fmla="*/ 3815292 h 3996371"/>
                <a:gd name="connsiteX13" fmla="*/ 1616075 w 2363386"/>
                <a:gd name="connsiteY13" fmla="*/ 3995209 h 3996371"/>
                <a:gd name="connsiteX14" fmla="*/ 1308100 w 2363386"/>
                <a:gd name="connsiteY14" fmla="*/ 3887259 h 3996371"/>
                <a:gd name="connsiteX15" fmla="*/ 1140883 w 2363386"/>
                <a:gd name="connsiteY15" fmla="*/ 3761317 h 3996371"/>
                <a:gd name="connsiteX16" fmla="*/ 1096433 w 2363386"/>
                <a:gd name="connsiteY16" fmla="*/ 3720042 h 3996371"/>
                <a:gd name="connsiteX17" fmla="*/ 927100 w 2363386"/>
                <a:gd name="connsiteY17" fmla="*/ 3539067 h 3996371"/>
                <a:gd name="connsiteX18" fmla="*/ 617008 w 2363386"/>
                <a:gd name="connsiteY18" fmla="*/ 3053292 h 3996371"/>
                <a:gd name="connsiteX19" fmla="*/ 401108 w 2363386"/>
                <a:gd name="connsiteY19" fmla="*/ 2549525 h 3996371"/>
                <a:gd name="connsiteX20" fmla="*/ 155575 w 2363386"/>
                <a:gd name="connsiteY20" fmla="*/ 2113492 h 3996371"/>
                <a:gd name="connsiteX21" fmla="*/ 0 w 2363386"/>
                <a:gd name="connsiteY21" fmla="*/ 1920875 h 3996371"/>
                <a:gd name="connsiteX22" fmla="*/ 1783291 w 2363386"/>
                <a:gd name="connsiteY22" fmla="*/ 0 h 3996371"/>
                <a:gd name="connsiteX0" fmla="*/ 1783291 w 2359897"/>
                <a:gd name="connsiteY0" fmla="*/ 0 h 3996371"/>
                <a:gd name="connsiteX1" fmla="*/ 1934633 w 2359897"/>
                <a:gd name="connsiteY1" fmla="*/ 179917 h 3996371"/>
                <a:gd name="connsiteX2" fmla="*/ 2056341 w 2359897"/>
                <a:gd name="connsiteY2" fmla="*/ 365125 h 3996371"/>
                <a:gd name="connsiteX3" fmla="*/ 2225675 w 2359897"/>
                <a:gd name="connsiteY3" fmla="*/ 784225 h 3996371"/>
                <a:gd name="connsiteX4" fmla="*/ 2346325 w 2359897"/>
                <a:gd name="connsiteY4" fmla="*/ 1357842 h 3996371"/>
                <a:gd name="connsiteX5" fmla="*/ 2352675 w 2359897"/>
                <a:gd name="connsiteY5" fmla="*/ 1936750 h 3996371"/>
                <a:gd name="connsiteX6" fmla="*/ 2307166 w 2359897"/>
                <a:gd name="connsiteY6" fmla="*/ 2292350 h 3996371"/>
                <a:gd name="connsiteX7" fmla="*/ 2296582 w 2359897"/>
                <a:gd name="connsiteY7" fmla="*/ 2497666 h 3996371"/>
                <a:gd name="connsiteX8" fmla="*/ 2209800 w 2359897"/>
                <a:gd name="connsiteY8" fmla="*/ 2868084 h 3996371"/>
                <a:gd name="connsiteX9" fmla="*/ 2147357 w 2359897"/>
                <a:gd name="connsiteY9" fmla="*/ 3040591 h 3996371"/>
                <a:gd name="connsiteX10" fmla="*/ 1969557 w 2359897"/>
                <a:gd name="connsiteY10" fmla="*/ 3529541 h 3996371"/>
                <a:gd name="connsiteX11" fmla="*/ 1906058 w 2359897"/>
                <a:gd name="connsiteY11" fmla="*/ 3640666 h 3996371"/>
                <a:gd name="connsiteX12" fmla="*/ 1817158 w 2359897"/>
                <a:gd name="connsiteY12" fmla="*/ 3815292 h 3996371"/>
                <a:gd name="connsiteX13" fmla="*/ 1616075 w 2359897"/>
                <a:gd name="connsiteY13" fmla="*/ 3995209 h 3996371"/>
                <a:gd name="connsiteX14" fmla="*/ 1308100 w 2359897"/>
                <a:gd name="connsiteY14" fmla="*/ 3887259 h 3996371"/>
                <a:gd name="connsiteX15" fmla="*/ 1140883 w 2359897"/>
                <a:gd name="connsiteY15" fmla="*/ 3761317 h 3996371"/>
                <a:gd name="connsiteX16" fmla="*/ 1096433 w 2359897"/>
                <a:gd name="connsiteY16" fmla="*/ 3720042 h 3996371"/>
                <a:gd name="connsiteX17" fmla="*/ 927100 w 2359897"/>
                <a:gd name="connsiteY17" fmla="*/ 3539067 h 3996371"/>
                <a:gd name="connsiteX18" fmla="*/ 617008 w 2359897"/>
                <a:gd name="connsiteY18" fmla="*/ 3053292 h 3996371"/>
                <a:gd name="connsiteX19" fmla="*/ 401108 w 2359897"/>
                <a:gd name="connsiteY19" fmla="*/ 2549525 h 3996371"/>
                <a:gd name="connsiteX20" fmla="*/ 155575 w 2359897"/>
                <a:gd name="connsiteY20" fmla="*/ 2113492 h 3996371"/>
                <a:gd name="connsiteX21" fmla="*/ 0 w 2359897"/>
                <a:gd name="connsiteY21" fmla="*/ 1920875 h 3996371"/>
                <a:gd name="connsiteX22" fmla="*/ 1783291 w 2359897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47357 w 2358968"/>
                <a:gd name="connsiteY9" fmla="*/ 304059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47333 w 2358968"/>
                <a:gd name="connsiteY11" fmla="*/ 3669241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401108 w 2358968"/>
                <a:gd name="connsiteY19" fmla="*/ 2549525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882689 w 2458366"/>
                <a:gd name="connsiteY0" fmla="*/ 0 h 3995876"/>
                <a:gd name="connsiteX1" fmla="*/ 2034031 w 2458366"/>
                <a:gd name="connsiteY1" fmla="*/ 179917 h 3995876"/>
                <a:gd name="connsiteX2" fmla="*/ 2155739 w 2458366"/>
                <a:gd name="connsiteY2" fmla="*/ 365125 h 3995876"/>
                <a:gd name="connsiteX3" fmla="*/ 2325073 w 2458366"/>
                <a:gd name="connsiteY3" fmla="*/ 784225 h 3995876"/>
                <a:gd name="connsiteX4" fmla="*/ 2445723 w 2458366"/>
                <a:gd name="connsiteY4" fmla="*/ 1357842 h 3995876"/>
                <a:gd name="connsiteX5" fmla="*/ 2452073 w 2458366"/>
                <a:gd name="connsiteY5" fmla="*/ 1936750 h 3995876"/>
                <a:gd name="connsiteX6" fmla="*/ 2422439 w 2458366"/>
                <a:gd name="connsiteY6" fmla="*/ 2289175 h 3995876"/>
                <a:gd name="connsiteX7" fmla="*/ 2395980 w 2458366"/>
                <a:gd name="connsiteY7" fmla="*/ 2497666 h 3995876"/>
                <a:gd name="connsiteX8" fmla="*/ 2309198 w 2458366"/>
                <a:gd name="connsiteY8" fmla="*/ 2868084 h 3995876"/>
                <a:gd name="connsiteX9" fmla="*/ 2262630 w 2458366"/>
                <a:gd name="connsiteY9" fmla="*/ 3046941 h 3995876"/>
                <a:gd name="connsiteX10" fmla="*/ 2151505 w 2458366"/>
                <a:gd name="connsiteY10" fmla="*/ 3434291 h 3995876"/>
                <a:gd name="connsiteX11" fmla="*/ 2046731 w 2458366"/>
                <a:gd name="connsiteY11" fmla="*/ 3669241 h 3995876"/>
                <a:gd name="connsiteX12" fmla="*/ 1932431 w 2458366"/>
                <a:gd name="connsiteY12" fmla="*/ 3834342 h 3995876"/>
                <a:gd name="connsiteX13" fmla="*/ 1715473 w 2458366"/>
                <a:gd name="connsiteY13" fmla="*/ 3995209 h 3995876"/>
                <a:gd name="connsiteX14" fmla="*/ 1407498 w 2458366"/>
                <a:gd name="connsiteY14" fmla="*/ 3887259 h 3995876"/>
                <a:gd name="connsiteX15" fmla="*/ 1240281 w 2458366"/>
                <a:gd name="connsiteY15" fmla="*/ 3761317 h 3995876"/>
                <a:gd name="connsiteX16" fmla="*/ 1195831 w 2458366"/>
                <a:gd name="connsiteY16" fmla="*/ 3720042 h 3995876"/>
                <a:gd name="connsiteX17" fmla="*/ 1026498 w 2458366"/>
                <a:gd name="connsiteY17" fmla="*/ 3539067 h 3995876"/>
                <a:gd name="connsiteX18" fmla="*/ 716406 w 2458366"/>
                <a:gd name="connsiteY18" fmla="*/ 3053292 h 3995876"/>
                <a:gd name="connsiteX19" fmla="*/ 478281 w 2458366"/>
                <a:gd name="connsiteY19" fmla="*/ 2578100 h 3995876"/>
                <a:gd name="connsiteX20" fmla="*/ 245448 w 2458366"/>
                <a:gd name="connsiteY20" fmla="*/ 2126192 h 3995876"/>
                <a:gd name="connsiteX21" fmla="*/ 99398 w 2458366"/>
                <a:gd name="connsiteY21" fmla="*/ 1920875 h 3995876"/>
                <a:gd name="connsiteX22" fmla="*/ 1882689 w 2458366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46050 w 2358968"/>
                <a:gd name="connsiteY20" fmla="*/ 21261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96433 w 2358968"/>
                <a:gd name="connsiteY16" fmla="*/ 372004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78933 w 2358968"/>
                <a:gd name="connsiteY18" fmla="*/ 3313642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885802 w 2461479"/>
                <a:gd name="connsiteY0" fmla="*/ 0 h 3995871"/>
                <a:gd name="connsiteX1" fmla="*/ 2037144 w 2461479"/>
                <a:gd name="connsiteY1" fmla="*/ 179917 h 3995871"/>
                <a:gd name="connsiteX2" fmla="*/ 2158852 w 2461479"/>
                <a:gd name="connsiteY2" fmla="*/ 365125 h 3995871"/>
                <a:gd name="connsiteX3" fmla="*/ 2328186 w 2461479"/>
                <a:gd name="connsiteY3" fmla="*/ 784225 h 3995871"/>
                <a:gd name="connsiteX4" fmla="*/ 2448836 w 2461479"/>
                <a:gd name="connsiteY4" fmla="*/ 1357842 h 3995871"/>
                <a:gd name="connsiteX5" fmla="*/ 2455186 w 2461479"/>
                <a:gd name="connsiteY5" fmla="*/ 1936750 h 3995871"/>
                <a:gd name="connsiteX6" fmla="*/ 2425552 w 2461479"/>
                <a:gd name="connsiteY6" fmla="*/ 2289175 h 3995871"/>
                <a:gd name="connsiteX7" fmla="*/ 2399093 w 2461479"/>
                <a:gd name="connsiteY7" fmla="*/ 2497666 h 3995871"/>
                <a:gd name="connsiteX8" fmla="*/ 2312311 w 2461479"/>
                <a:gd name="connsiteY8" fmla="*/ 2868084 h 3995871"/>
                <a:gd name="connsiteX9" fmla="*/ 2265743 w 2461479"/>
                <a:gd name="connsiteY9" fmla="*/ 3046941 h 3995871"/>
                <a:gd name="connsiteX10" fmla="*/ 2154618 w 2461479"/>
                <a:gd name="connsiteY10" fmla="*/ 3434291 h 3995871"/>
                <a:gd name="connsiteX11" fmla="*/ 2049844 w 2461479"/>
                <a:gd name="connsiteY11" fmla="*/ 3669241 h 3995871"/>
                <a:gd name="connsiteX12" fmla="*/ 1935544 w 2461479"/>
                <a:gd name="connsiteY12" fmla="*/ 3834342 h 3995871"/>
                <a:gd name="connsiteX13" fmla="*/ 1718586 w 2461479"/>
                <a:gd name="connsiteY13" fmla="*/ 3995209 h 3995871"/>
                <a:gd name="connsiteX14" fmla="*/ 1410611 w 2461479"/>
                <a:gd name="connsiteY14" fmla="*/ 3887259 h 3995871"/>
                <a:gd name="connsiteX15" fmla="*/ 1243394 w 2461479"/>
                <a:gd name="connsiteY15" fmla="*/ 3783542 h 3995871"/>
                <a:gd name="connsiteX16" fmla="*/ 1186244 w 2461479"/>
                <a:gd name="connsiteY16" fmla="*/ 3726392 h 3995871"/>
                <a:gd name="connsiteX17" fmla="*/ 1026436 w 2461479"/>
                <a:gd name="connsiteY17" fmla="*/ 3548592 h 3995871"/>
                <a:gd name="connsiteX18" fmla="*/ 865569 w 2461479"/>
                <a:gd name="connsiteY18" fmla="*/ 3329517 h 3995871"/>
                <a:gd name="connsiteX19" fmla="*/ 719519 w 2461479"/>
                <a:gd name="connsiteY19" fmla="*/ 3053292 h 3995871"/>
                <a:gd name="connsiteX20" fmla="*/ 481394 w 2461479"/>
                <a:gd name="connsiteY20" fmla="*/ 2578100 h 3995871"/>
                <a:gd name="connsiteX21" fmla="*/ 232686 w 2461479"/>
                <a:gd name="connsiteY21" fmla="*/ 2135717 h 3995871"/>
                <a:gd name="connsiteX22" fmla="*/ 102511 w 2461479"/>
                <a:gd name="connsiteY22" fmla="*/ 1920875 h 3995871"/>
                <a:gd name="connsiteX23" fmla="*/ 1885802 w 2461479"/>
                <a:gd name="connsiteY23" fmla="*/ 0 h 3995871"/>
                <a:gd name="connsiteX0" fmla="*/ 1952736 w 2528413"/>
                <a:gd name="connsiteY0" fmla="*/ 0 h 3995871"/>
                <a:gd name="connsiteX1" fmla="*/ 2104078 w 2528413"/>
                <a:gd name="connsiteY1" fmla="*/ 179917 h 3995871"/>
                <a:gd name="connsiteX2" fmla="*/ 2225786 w 2528413"/>
                <a:gd name="connsiteY2" fmla="*/ 365125 h 3995871"/>
                <a:gd name="connsiteX3" fmla="*/ 2395120 w 2528413"/>
                <a:gd name="connsiteY3" fmla="*/ 784225 h 3995871"/>
                <a:gd name="connsiteX4" fmla="*/ 2515770 w 2528413"/>
                <a:gd name="connsiteY4" fmla="*/ 1357842 h 3995871"/>
                <a:gd name="connsiteX5" fmla="*/ 2522120 w 2528413"/>
                <a:gd name="connsiteY5" fmla="*/ 1936750 h 3995871"/>
                <a:gd name="connsiteX6" fmla="*/ 2492486 w 2528413"/>
                <a:gd name="connsiteY6" fmla="*/ 2289175 h 3995871"/>
                <a:gd name="connsiteX7" fmla="*/ 2466027 w 2528413"/>
                <a:gd name="connsiteY7" fmla="*/ 2497666 h 3995871"/>
                <a:gd name="connsiteX8" fmla="*/ 2379245 w 2528413"/>
                <a:gd name="connsiteY8" fmla="*/ 2868084 h 3995871"/>
                <a:gd name="connsiteX9" fmla="*/ 2332677 w 2528413"/>
                <a:gd name="connsiteY9" fmla="*/ 3046941 h 3995871"/>
                <a:gd name="connsiteX10" fmla="*/ 2221552 w 2528413"/>
                <a:gd name="connsiteY10" fmla="*/ 3434291 h 3995871"/>
                <a:gd name="connsiteX11" fmla="*/ 2116778 w 2528413"/>
                <a:gd name="connsiteY11" fmla="*/ 3669241 h 3995871"/>
                <a:gd name="connsiteX12" fmla="*/ 2002478 w 2528413"/>
                <a:gd name="connsiteY12" fmla="*/ 3834342 h 3995871"/>
                <a:gd name="connsiteX13" fmla="*/ 1785520 w 2528413"/>
                <a:gd name="connsiteY13" fmla="*/ 3995209 h 3995871"/>
                <a:gd name="connsiteX14" fmla="*/ 1477545 w 2528413"/>
                <a:gd name="connsiteY14" fmla="*/ 3887259 h 3995871"/>
                <a:gd name="connsiteX15" fmla="*/ 1310328 w 2528413"/>
                <a:gd name="connsiteY15" fmla="*/ 3783542 h 3995871"/>
                <a:gd name="connsiteX16" fmla="*/ 1253178 w 2528413"/>
                <a:gd name="connsiteY16" fmla="*/ 3726392 h 3995871"/>
                <a:gd name="connsiteX17" fmla="*/ 1093370 w 2528413"/>
                <a:gd name="connsiteY17" fmla="*/ 3548592 h 3995871"/>
                <a:gd name="connsiteX18" fmla="*/ 932503 w 2528413"/>
                <a:gd name="connsiteY18" fmla="*/ 3329517 h 3995871"/>
                <a:gd name="connsiteX19" fmla="*/ 786453 w 2528413"/>
                <a:gd name="connsiteY19" fmla="*/ 3053292 h 3995871"/>
                <a:gd name="connsiteX20" fmla="*/ 548328 w 2528413"/>
                <a:gd name="connsiteY20" fmla="*/ 2578100 h 3995871"/>
                <a:gd name="connsiteX21" fmla="*/ 299620 w 2528413"/>
                <a:gd name="connsiteY21" fmla="*/ 2135717 h 3995871"/>
                <a:gd name="connsiteX22" fmla="*/ 87954 w 2528413"/>
                <a:gd name="connsiteY22" fmla="*/ 2129367 h 3995871"/>
                <a:gd name="connsiteX23" fmla="*/ 169445 w 2528413"/>
                <a:gd name="connsiteY23" fmla="*/ 1920875 h 3995871"/>
                <a:gd name="connsiteX24" fmla="*/ 1952736 w 2528413"/>
                <a:gd name="connsiteY24" fmla="*/ 0 h 3995871"/>
                <a:gd name="connsiteX0" fmla="*/ 1889060 w 2464737"/>
                <a:gd name="connsiteY0" fmla="*/ 0 h 3995871"/>
                <a:gd name="connsiteX1" fmla="*/ 2040402 w 2464737"/>
                <a:gd name="connsiteY1" fmla="*/ 179917 h 3995871"/>
                <a:gd name="connsiteX2" fmla="*/ 2162110 w 2464737"/>
                <a:gd name="connsiteY2" fmla="*/ 365125 h 3995871"/>
                <a:gd name="connsiteX3" fmla="*/ 2331444 w 2464737"/>
                <a:gd name="connsiteY3" fmla="*/ 784225 h 3995871"/>
                <a:gd name="connsiteX4" fmla="*/ 2452094 w 2464737"/>
                <a:gd name="connsiteY4" fmla="*/ 1357842 h 3995871"/>
                <a:gd name="connsiteX5" fmla="*/ 2458444 w 2464737"/>
                <a:gd name="connsiteY5" fmla="*/ 1936750 h 3995871"/>
                <a:gd name="connsiteX6" fmla="*/ 2428810 w 2464737"/>
                <a:gd name="connsiteY6" fmla="*/ 2289175 h 3995871"/>
                <a:gd name="connsiteX7" fmla="*/ 2402351 w 2464737"/>
                <a:gd name="connsiteY7" fmla="*/ 2497666 h 3995871"/>
                <a:gd name="connsiteX8" fmla="*/ 2315569 w 2464737"/>
                <a:gd name="connsiteY8" fmla="*/ 2868084 h 3995871"/>
                <a:gd name="connsiteX9" fmla="*/ 2269001 w 2464737"/>
                <a:gd name="connsiteY9" fmla="*/ 3046941 h 3995871"/>
                <a:gd name="connsiteX10" fmla="*/ 2157876 w 2464737"/>
                <a:gd name="connsiteY10" fmla="*/ 3434291 h 3995871"/>
                <a:gd name="connsiteX11" fmla="*/ 2053102 w 2464737"/>
                <a:gd name="connsiteY11" fmla="*/ 3669241 h 3995871"/>
                <a:gd name="connsiteX12" fmla="*/ 1938802 w 2464737"/>
                <a:gd name="connsiteY12" fmla="*/ 3834342 h 3995871"/>
                <a:gd name="connsiteX13" fmla="*/ 1721844 w 2464737"/>
                <a:gd name="connsiteY13" fmla="*/ 3995209 h 3995871"/>
                <a:gd name="connsiteX14" fmla="*/ 1413869 w 2464737"/>
                <a:gd name="connsiteY14" fmla="*/ 3887259 h 3995871"/>
                <a:gd name="connsiteX15" fmla="*/ 1246652 w 2464737"/>
                <a:gd name="connsiteY15" fmla="*/ 3783542 h 3995871"/>
                <a:gd name="connsiteX16" fmla="*/ 1189502 w 2464737"/>
                <a:gd name="connsiteY16" fmla="*/ 3726392 h 3995871"/>
                <a:gd name="connsiteX17" fmla="*/ 1029694 w 2464737"/>
                <a:gd name="connsiteY17" fmla="*/ 3548592 h 3995871"/>
                <a:gd name="connsiteX18" fmla="*/ 868827 w 2464737"/>
                <a:gd name="connsiteY18" fmla="*/ 3329517 h 3995871"/>
                <a:gd name="connsiteX19" fmla="*/ 722777 w 2464737"/>
                <a:gd name="connsiteY19" fmla="*/ 3053292 h 3995871"/>
                <a:gd name="connsiteX20" fmla="*/ 484652 w 2464737"/>
                <a:gd name="connsiteY20" fmla="*/ 2578100 h 3995871"/>
                <a:gd name="connsiteX21" fmla="*/ 235944 w 2464737"/>
                <a:gd name="connsiteY21" fmla="*/ 2135717 h 3995871"/>
                <a:gd name="connsiteX22" fmla="*/ 105769 w 2464737"/>
                <a:gd name="connsiteY22" fmla="*/ 1920875 h 3995871"/>
                <a:gd name="connsiteX23" fmla="*/ 1889060 w 2464737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175933 w 2358968"/>
                <a:gd name="connsiteY10" fmla="*/ 3072342 h 3995871"/>
                <a:gd name="connsiteX11" fmla="*/ 2052107 w 2358968"/>
                <a:gd name="connsiteY11" fmla="*/ 3434291 h 3995871"/>
                <a:gd name="connsiteX12" fmla="*/ 1947333 w 2358968"/>
                <a:gd name="connsiteY12" fmla="*/ 3669241 h 3995871"/>
                <a:gd name="connsiteX13" fmla="*/ 1833033 w 2358968"/>
                <a:gd name="connsiteY13" fmla="*/ 3834342 h 3995871"/>
                <a:gd name="connsiteX14" fmla="*/ 1616075 w 2358968"/>
                <a:gd name="connsiteY14" fmla="*/ 3995209 h 3995871"/>
                <a:gd name="connsiteX15" fmla="*/ 1308100 w 2358968"/>
                <a:gd name="connsiteY15" fmla="*/ 3887259 h 3995871"/>
                <a:gd name="connsiteX16" fmla="*/ 1140883 w 2358968"/>
                <a:gd name="connsiteY16" fmla="*/ 3783542 h 3995871"/>
                <a:gd name="connsiteX17" fmla="*/ 1083733 w 2358968"/>
                <a:gd name="connsiteY17" fmla="*/ 3726392 h 3995871"/>
                <a:gd name="connsiteX18" fmla="*/ 923925 w 2358968"/>
                <a:gd name="connsiteY18" fmla="*/ 3548592 h 3995871"/>
                <a:gd name="connsiteX19" fmla="*/ 763058 w 2358968"/>
                <a:gd name="connsiteY19" fmla="*/ 3329517 h 3995871"/>
                <a:gd name="connsiteX20" fmla="*/ 617008 w 2358968"/>
                <a:gd name="connsiteY20" fmla="*/ 3053292 h 3995871"/>
                <a:gd name="connsiteX21" fmla="*/ 378883 w 2358968"/>
                <a:gd name="connsiteY21" fmla="*/ 2578100 h 3995871"/>
                <a:gd name="connsiteX22" fmla="*/ 130175 w 2358968"/>
                <a:gd name="connsiteY22" fmla="*/ 2135717 h 3995871"/>
                <a:gd name="connsiteX23" fmla="*/ 0 w 2358968"/>
                <a:gd name="connsiteY23" fmla="*/ 1920875 h 3995871"/>
                <a:gd name="connsiteX24" fmla="*/ 1783291 w 2358968"/>
                <a:gd name="connsiteY24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00"/>
                <a:gd name="connsiteX1" fmla="*/ 1934633 w 2358968"/>
                <a:gd name="connsiteY1" fmla="*/ 179917 h 3995800"/>
                <a:gd name="connsiteX2" fmla="*/ 2056341 w 2358968"/>
                <a:gd name="connsiteY2" fmla="*/ 365125 h 3995800"/>
                <a:gd name="connsiteX3" fmla="*/ 2225675 w 2358968"/>
                <a:gd name="connsiteY3" fmla="*/ 784225 h 3995800"/>
                <a:gd name="connsiteX4" fmla="*/ 2346325 w 2358968"/>
                <a:gd name="connsiteY4" fmla="*/ 1357842 h 3995800"/>
                <a:gd name="connsiteX5" fmla="*/ 2352675 w 2358968"/>
                <a:gd name="connsiteY5" fmla="*/ 1936750 h 3995800"/>
                <a:gd name="connsiteX6" fmla="*/ 2323041 w 2358968"/>
                <a:gd name="connsiteY6" fmla="*/ 2289175 h 3995800"/>
                <a:gd name="connsiteX7" fmla="*/ 2296582 w 2358968"/>
                <a:gd name="connsiteY7" fmla="*/ 2497666 h 3995800"/>
                <a:gd name="connsiteX8" fmla="*/ 2222500 w 2358968"/>
                <a:gd name="connsiteY8" fmla="*/ 2877609 h 3995800"/>
                <a:gd name="connsiteX9" fmla="*/ 2175933 w 2358968"/>
                <a:gd name="connsiteY9" fmla="*/ 3072342 h 3995800"/>
                <a:gd name="connsiteX10" fmla="*/ 2052107 w 2358968"/>
                <a:gd name="connsiteY10" fmla="*/ 3434291 h 3995800"/>
                <a:gd name="connsiteX11" fmla="*/ 1947333 w 2358968"/>
                <a:gd name="connsiteY11" fmla="*/ 3669241 h 3995800"/>
                <a:gd name="connsiteX12" fmla="*/ 1807633 w 2358968"/>
                <a:gd name="connsiteY12" fmla="*/ 3837517 h 3995800"/>
                <a:gd name="connsiteX13" fmla="*/ 1616075 w 2358968"/>
                <a:gd name="connsiteY13" fmla="*/ 3995209 h 3995800"/>
                <a:gd name="connsiteX14" fmla="*/ 1308100 w 2358968"/>
                <a:gd name="connsiteY14" fmla="*/ 3887259 h 3995800"/>
                <a:gd name="connsiteX15" fmla="*/ 1140883 w 2358968"/>
                <a:gd name="connsiteY15" fmla="*/ 3783542 h 3995800"/>
                <a:gd name="connsiteX16" fmla="*/ 1083733 w 2358968"/>
                <a:gd name="connsiteY16" fmla="*/ 3726392 h 3995800"/>
                <a:gd name="connsiteX17" fmla="*/ 923925 w 2358968"/>
                <a:gd name="connsiteY17" fmla="*/ 3548592 h 3995800"/>
                <a:gd name="connsiteX18" fmla="*/ 763058 w 2358968"/>
                <a:gd name="connsiteY18" fmla="*/ 3329517 h 3995800"/>
                <a:gd name="connsiteX19" fmla="*/ 617008 w 2358968"/>
                <a:gd name="connsiteY19" fmla="*/ 3053292 h 3995800"/>
                <a:gd name="connsiteX20" fmla="*/ 378883 w 2358968"/>
                <a:gd name="connsiteY20" fmla="*/ 2578100 h 3995800"/>
                <a:gd name="connsiteX21" fmla="*/ 130175 w 2358968"/>
                <a:gd name="connsiteY21" fmla="*/ 2135717 h 3995800"/>
                <a:gd name="connsiteX22" fmla="*/ 0 w 2358968"/>
                <a:gd name="connsiteY22" fmla="*/ 1920875 h 3995800"/>
                <a:gd name="connsiteX23" fmla="*/ 1783291 w 2358968"/>
                <a:gd name="connsiteY23" fmla="*/ 0 h 3995800"/>
                <a:gd name="connsiteX0" fmla="*/ 1783291 w 2358968"/>
                <a:gd name="connsiteY0" fmla="*/ 0 h 3995551"/>
                <a:gd name="connsiteX1" fmla="*/ 1934633 w 2358968"/>
                <a:gd name="connsiteY1" fmla="*/ 179917 h 3995551"/>
                <a:gd name="connsiteX2" fmla="*/ 2056341 w 2358968"/>
                <a:gd name="connsiteY2" fmla="*/ 365125 h 3995551"/>
                <a:gd name="connsiteX3" fmla="*/ 2225675 w 2358968"/>
                <a:gd name="connsiteY3" fmla="*/ 784225 h 3995551"/>
                <a:gd name="connsiteX4" fmla="*/ 2346325 w 2358968"/>
                <a:gd name="connsiteY4" fmla="*/ 1357842 h 3995551"/>
                <a:gd name="connsiteX5" fmla="*/ 2352675 w 2358968"/>
                <a:gd name="connsiteY5" fmla="*/ 1936750 h 3995551"/>
                <a:gd name="connsiteX6" fmla="*/ 2323041 w 2358968"/>
                <a:gd name="connsiteY6" fmla="*/ 2289175 h 3995551"/>
                <a:gd name="connsiteX7" fmla="*/ 2296582 w 2358968"/>
                <a:gd name="connsiteY7" fmla="*/ 2497666 h 3995551"/>
                <a:gd name="connsiteX8" fmla="*/ 2222500 w 2358968"/>
                <a:gd name="connsiteY8" fmla="*/ 2877609 h 3995551"/>
                <a:gd name="connsiteX9" fmla="*/ 2175933 w 2358968"/>
                <a:gd name="connsiteY9" fmla="*/ 3072342 h 3995551"/>
                <a:gd name="connsiteX10" fmla="*/ 2052107 w 2358968"/>
                <a:gd name="connsiteY10" fmla="*/ 3434291 h 3995551"/>
                <a:gd name="connsiteX11" fmla="*/ 1947333 w 2358968"/>
                <a:gd name="connsiteY11" fmla="*/ 3669241 h 3995551"/>
                <a:gd name="connsiteX12" fmla="*/ 1813983 w 2358968"/>
                <a:gd name="connsiteY12" fmla="*/ 3850217 h 3995551"/>
                <a:gd name="connsiteX13" fmla="*/ 1616075 w 2358968"/>
                <a:gd name="connsiteY13" fmla="*/ 3995209 h 3995551"/>
                <a:gd name="connsiteX14" fmla="*/ 1308100 w 2358968"/>
                <a:gd name="connsiteY14" fmla="*/ 3887259 h 3995551"/>
                <a:gd name="connsiteX15" fmla="*/ 1140883 w 2358968"/>
                <a:gd name="connsiteY15" fmla="*/ 3783542 h 3995551"/>
                <a:gd name="connsiteX16" fmla="*/ 1083733 w 2358968"/>
                <a:gd name="connsiteY16" fmla="*/ 3726392 h 3995551"/>
                <a:gd name="connsiteX17" fmla="*/ 923925 w 2358968"/>
                <a:gd name="connsiteY17" fmla="*/ 3548592 h 3995551"/>
                <a:gd name="connsiteX18" fmla="*/ 763058 w 2358968"/>
                <a:gd name="connsiteY18" fmla="*/ 3329517 h 3995551"/>
                <a:gd name="connsiteX19" fmla="*/ 617008 w 2358968"/>
                <a:gd name="connsiteY19" fmla="*/ 3053292 h 3995551"/>
                <a:gd name="connsiteX20" fmla="*/ 378883 w 2358968"/>
                <a:gd name="connsiteY20" fmla="*/ 2578100 h 3995551"/>
                <a:gd name="connsiteX21" fmla="*/ 130175 w 2358968"/>
                <a:gd name="connsiteY21" fmla="*/ 2135717 h 3995551"/>
                <a:gd name="connsiteX22" fmla="*/ 0 w 2358968"/>
                <a:gd name="connsiteY22" fmla="*/ 1920875 h 3995551"/>
                <a:gd name="connsiteX23" fmla="*/ 1783291 w 2358968"/>
                <a:gd name="connsiteY23" fmla="*/ 0 h 399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58968" h="3995551">
                  <a:moveTo>
                    <a:pt x="1783291" y="0"/>
                  </a:moveTo>
                  <a:lnTo>
                    <a:pt x="1934633" y="179917"/>
                  </a:lnTo>
                  <a:cubicBezTo>
                    <a:pt x="1975202" y="241653"/>
                    <a:pt x="2007834" y="264407"/>
                    <a:pt x="2056341" y="365125"/>
                  </a:cubicBezTo>
                  <a:cubicBezTo>
                    <a:pt x="2104848" y="465843"/>
                    <a:pt x="2177344" y="618772"/>
                    <a:pt x="2225675" y="784225"/>
                  </a:cubicBezTo>
                  <a:cubicBezTo>
                    <a:pt x="2274006" y="949678"/>
                    <a:pt x="2325158" y="1165755"/>
                    <a:pt x="2346325" y="1357842"/>
                  </a:cubicBezTo>
                  <a:cubicBezTo>
                    <a:pt x="2367492" y="1549929"/>
                    <a:pt x="2356556" y="1781528"/>
                    <a:pt x="2352675" y="1936750"/>
                  </a:cubicBezTo>
                  <a:cubicBezTo>
                    <a:pt x="2348794" y="2091972"/>
                    <a:pt x="2332390" y="2195689"/>
                    <a:pt x="2323041" y="2289175"/>
                  </a:cubicBezTo>
                  <a:cubicBezTo>
                    <a:pt x="2313692" y="2382661"/>
                    <a:pt x="2303814" y="2446690"/>
                    <a:pt x="2296582" y="2497666"/>
                  </a:cubicBezTo>
                  <a:cubicBezTo>
                    <a:pt x="2289350" y="2548643"/>
                    <a:pt x="2242608" y="2781830"/>
                    <a:pt x="2222500" y="2877609"/>
                  </a:cubicBezTo>
                  <a:cubicBezTo>
                    <a:pt x="2202392" y="2973388"/>
                    <a:pt x="2204332" y="2979562"/>
                    <a:pt x="2175933" y="3072342"/>
                  </a:cubicBezTo>
                  <a:cubicBezTo>
                    <a:pt x="2147534" y="3165122"/>
                    <a:pt x="2087032" y="3333220"/>
                    <a:pt x="2052107" y="3434291"/>
                  </a:cubicBezTo>
                  <a:cubicBezTo>
                    <a:pt x="2017182" y="3535362"/>
                    <a:pt x="1958445" y="3632728"/>
                    <a:pt x="1947333" y="3669241"/>
                  </a:cubicBezTo>
                  <a:lnTo>
                    <a:pt x="1813983" y="3850217"/>
                  </a:lnTo>
                  <a:cubicBezTo>
                    <a:pt x="1750130" y="3902781"/>
                    <a:pt x="1700389" y="3989035"/>
                    <a:pt x="1616075" y="3995209"/>
                  </a:cubicBezTo>
                  <a:cubicBezTo>
                    <a:pt x="1531761" y="4001383"/>
                    <a:pt x="1387299" y="3922537"/>
                    <a:pt x="1308100" y="3887259"/>
                  </a:cubicBezTo>
                  <a:cubicBezTo>
                    <a:pt x="1228901" y="3851981"/>
                    <a:pt x="1196622" y="3825523"/>
                    <a:pt x="1140883" y="3783542"/>
                  </a:cubicBezTo>
                  <a:cubicBezTo>
                    <a:pt x="1138766" y="3778250"/>
                    <a:pt x="1085850" y="3731684"/>
                    <a:pt x="1083733" y="3726392"/>
                  </a:cubicBezTo>
                  <a:cubicBezTo>
                    <a:pt x="1027289" y="3666067"/>
                    <a:pt x="977371" y="3614738"/>
                    <a:pt x="923925" y="3548592"/>
                  </a:cubicBezTo>
                  <a:cubicBezTo>
                    <a:pt x="870479" y="3482446"/>
                    <a:pt x="814740" y="3410479"/>
                    <a:pt x="763058" y="3329517"/>
                  </a:cubicBezTo>
                  <a:cubicBezTo>
                    <a:pt x="711376" y="3248555"/>
                    <a:pt x="681037" y="3178528"/>
                    <a:pt x="617008" y="3053292"/>
                  </a:cubicBezTo>
                  <a:cubicBezTo>
                    <a:pt x="552979" y="2928056"/>
                    <a:pt x="460022" y="2731029"/>
                    <a:pt x="378883" y="2578100"/>
                  </a:cubicBezTo>
                  <a:cubicBezTo>
                    <a:pt x="297744" y="2425171"/>
                    <a:pt x="193322" y="2245254"/>
                    <a:pt x="130175" y="2135717"/>
                  </a:cubicBezTo>
                  <a:lnTo>
                    <a:pt x="0" y="1920875"/>
                  </a:lnTo>
                  <a:cubicBezTo>
                    <a:pt x="275519" y="1564922"/>
                    <a:pt x="1188861" y="640292"/>
                    <a:pt x="1783291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331784" y="762000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78931" y="2637820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4126066" y="231358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/>
            <p:cNvCxnSpPr>
              <a:stCxn id="17" idx="22"/>
              <a:endCxn id="7" idx="2"/>
            </p:cNvCxnSpPr>
            <p:nvPr/>
          </p:nvCxnSpPr>
          <p:spPr>
            <a:xfrm flipV="1">
              <a:off x="3552822" y="4018781"/>
              <a:ext cx="2847978" cy="62125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6" idx="17"/>
              <a:endCxn id="7" idx="7"/>
            </p:cNvCxnSpPr>
            <p:nvPr/>
          </p:nvCxnSpPr>
          <p:spPr>
            <a:xfrm flipH="1">
              <a:off x="6477620" y="833271"/>
              <a:ext cx="605806" cy="31536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6"/>
            </p:cNvCxnSpPr>
            <p:nvPr/>
          </p:nvCxnSpPr>
          <p:spPr>
            <a:xfrm>
              <a:off x="4216066" y="2358580"/>
              <a:ext cx="1141745" cy="351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76800" y="305640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9735" y="2218200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20" idx="5"/>
            </p:cNvCxnSpPr>
            <p:nvPr/>
          </p:nvCxnSpPr>
          <p:spPr>
            <a:xfrm>
              <a:off x="4202886" y="2390400"/>
              <a:ext cx="745914" cy="7338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84373" y="2895600"/>
                  <a:ext cx="368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373" y="2895600"/>
                  <a:ext cx="36862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810000" y="2133600"/>
                  <a:ext cx="4045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0" y="2133600"/>
                  <a:ext cx="4045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52400" y="4736068"/>
                <a:ext cx="350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736068"/>
                <a:ext cx="3505200" cy="9233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Multiplayer Reach-Avoid Game</a:t>
            </a:r>
          </a:p>
          <a:p>
            <a:r>
              <a:rPr lang="en-US" dirty="0" smtClean="0"/>
              <a:t>Path defense problem</a:t>
            </a:r>
          </a:p>
          <a:p>
            <a:r>
              <a:rPr lang="en-US" dirty="0" smtClean="0"/>
              <a:t>Reach-avoid via path defense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52400" y="577334"/>
            <a:ext cx="8686800" cy="6214022"/>
            <a:chOff x="152400" y="577334"/>
            <a:chExt cx="8686800" cy="6214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097713" y="577334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713" y="577334"/>
                  <a:ext cx="464101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Freeform 4"/>
            <p:cNvSpPr/>
            <p:nvPr/>
          </p:nvSpPr>
          <p:spPr>
            <a:xfrm>
              <a:off x="2331982" y="814692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>
              <a:stCxn id="5" idx="1"/>
              <a:endCxn id="5" idx="7"/>
            </p:cNvCxnSpPr>
            <p:nvPr/>
          </p:nvCxnSpPr>
          <p:spPr>
            <a:xfrm flipH="1">
              <a:off x="3534395" y="835961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6400800" y="3973781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216066" y="250456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5485" y="1291250"/>
              <a:ext cx="15121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best point of arrival</a:t>
              </a:r>
            </a:p>
            <a:p>
              <a:r>
                <a:rPr lang="en-CA" dirty="0" smtClean="0"/>
                <a:t>= candidate best point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927485" y="1326214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1046735" y="1739591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1048040" y="1982419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21040" y="278182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Connector 13"/>
            <p:cNvCxnSpPr>
              <a:stCxn id="5" idx="1"/>
            </p:cNvCxnSpPr>
            <p:nvPr/>
          </p:nvCxnSpPr>
          <p:spPr>
            <a:xfrm flipH="1">
              <a:off x="5284310" y="835961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8" idx="2"/>
            </p:cNvCxnSpPr>
            <p:nvPr/>
          </p:nvCxnSpPr>
          <p:spPr>
            <a:xfrm flipH="1">
              <a:off x="3534396" y="2778670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5356226" y="833271"/>
              <a:ext cx="3482974" cy="2710392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2974" h="2710392">
                  <a:moveTo>
                    <a:pt x="3482974" y="1943102"/>
                  </a:moveTo>
                  <a:lnTo>
                    <a:pt x="3336925" y="2100265"/>
                  </a:lnTo>
                  <a:lnTo>
                    <a:pt x="3182408" y="2244728"/>
                  </a:lnTo>
                  <a:cubicBezTo>
                    <a:pt x="3103033" y="2295527"/>
                    <a:pt x="3021718" y="2352147"/>
                    <a:pt x="2944283" y="2397126"/>
                  </a:cubicBezTo>
                  <a:cubicBezTo>
                    <a:pt x="2866848" y="2442105"/>
                    <a:pt x="2793999" y="2473679"/>
                    <a:pt x="2717798" y="2514601"/>
                  </a:cubicBezTo>
                  <a:lnTo>
                    <a:pt x="2493433" y="2607734"/>
                  </a:lnTo>
                  <a:lnTo>
                    <a:pt x="2286001" y="2662767"/>
                  </a:lnTo>
                  <a:lnTo>
                    <a:pt x="2061633" y="2692401"/>
                  </a:lnTo>
                  <a:cubicBezTo>
                    <a:pt x="1991077" y="2700338"/>
                    <a:pt x="1928988" y="2704395"/>
                    <a:pt x="1862665" y="2710392"/>
                  </a:cubicBezTo>
                  <a:lnTo>
                    <a:pt x="1644648" y="2705100"/>
                  </a:lnTo>
                  <a:lnTo>
                    <a:pt x="1330324" y="2653241"/>
                  </a:lnTo>
                  <a:cubicBezTo>
                    <a:pt x="1231546" y="2612319"/>
                    <a:pt x="1134180" y="2612672"/>
                    <a:pt x="1029758" y="2567517"/>
                  </a:cubicBezTo>
                  <a:lnTo>
                    <a:pt x="777874" y="2473328"/>
                  </a:lnTo>
                  <a:lnTo>
                    <a:pt x="608542" y="2371725"/>
                  </a:lnTo>
                  <a:lnTo>
                    <a:pt x="394758" y="2234141"/>
                  </a:lnTo>
                  <a:lnTo>
                    <a:pt x="173568" y="2053165"/>
                  </a:lnTo>
                  <a:lnTo>
                    <a:pt x="0" y="1900767"/>
                  </a:lnTo>
                  <a:cubicBezTo>
                    <a:pt x="258939" y="1558573"/>
                    <a:pt x="1402644" y="307622"/>
                    <a:pt x="1727200" y="0"/>
                  </a:cubicBezTo>
                  <a:lnTo>
                    <a:pt x="1947333" y="55033"/>
                  </a:lnTo>
                  <a:lnTo>
                    <a:pt x="2175933" y="135466"/>
                  </a:lnTo>
                  <a:lnTo>
                    <a:pt x="2455333" y="270933"/>
                  </a:lnTo>
                  <a:cubicBezTo>
                    <a:pt x="2537178" y="325966"/>
                    <a:pt x="2619023" y="372532"/>
                    <a:pt x="2700867" y="436033"/>
                  </a:cubicBezTo>
                  <a:cubicBezTo>
                    <a:pt x="2782711" y="499534"/>
                    <a:pt x="2883604" y="586319"/>
                    <a:pt x="2946398" y="651936"/>
                  </a:cubicBezTo>
                  <a:cubicBezTo>
                    <a:pt x="3009192" y="717553"/>
                    <a:pt x="3026832" y="728842"/>
                    <a:pt x="3090332" y="817036"/>
                  </a:cubicBezTo>
                  <a:cubicBezTo>
                    <a:pt x="3166532" y="942624"/>
                    <a:pt x="3262489" y="1071210"/>
                    <a:pt x="3318933" y="1193800"/>
                  </a:cubicBezTo>
                  <a:cubicBezTo>
                    <a:pt x="3375378" y="1316390"/>
                    <a:pt x="3401482" y="1425577"/>
                    <a:pt x="3428999" y="1552577"/>
                  </a:cubicBezTo>
                  <a:lnTo>
                    <a:pt x="3477048" y="1945640"/>
                  </a:ln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552822" y="2719161"/>
              <a:ext cx="2358968" cy="3995551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927100 w 2316022"/>
                <a:gd name="connsiteY11" fmla="*/ 3539067 h 3887259"/>
                <a:gd name="connsiteX12" fmla="*/ 617008 w 2316022"/>
                <a:gd name="connsiteY12" fmla="*/ 3053292 h 3887259"/>
                <a:gd name="connsiteX13" fmla="*/ 401108 w 2316022"/>
                <a:gd name="connsiteY13" fmla="*/ 2549525 h 3887259"/>
                <a:gd name="connsiteX14" fmla="*/ 155575 w 2316022"/>
                <a:gd name="connsiteY14" fmla="*/ 2113492 h 3887259"/>
                <a:gd name="connsiteX15" fmla="*/ 0 w 2316022"/>
                <a:gd name="connsiteY15" fmla="*/ 1920875 h 3887259"/>
                <a:gd name="connsiteX16" fmla="*/ 1783291 w 2316022"/>
                <a:gd name="connsiteY16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911585"/>
                <a:gd name="connsiteX1" fmla="*/ 1934633 w 2316022"/>
                <a:gd name="connsiteY1" fmla="*/ 179917 h 3911585"/>
                <a:gd name="connsiteX2" fmla="*/ 2056341 w 2316022"/>
                <a:gd name="connsiteY2" fmla="*/ 365125 h 3911585"/>
                <a:gd name="connsiteX3" fmla="*/ 2225675 w 2316022"/>
                <a:gd name="connsiteY3" fmla="*/ 784225 h 3911585"/>
                <a:gd name="connsiteX4" fmla="*/ 2314575 w 2316022"/>
                <a:gd name="connsiteY4" fmla="*/ 1351492 h 3911585"/>
                <a:gd name="connsiteX5" fmla="*/ 2263775 w 2316022"/>
                <a:gd name="connsiteY5" fmla="*/ 1914525 h 3911585"/>
                <a:gd name="connsiteX6" fmla="*/ 2056341 w 2316022"/>
                <a:gd name="connsiteY6" fmla="*/ 2473325 h 3911585"/>
                <a:gd name="connsiteX7" fmla="*/ 1806575 w 2316022"/>
                <a:gd name="connsiteY7" fmla="*/ 2858559 h 3911585"/>
                <a:gd name="connsiteX8" fmla="*/ 1412875 w 2316022"/>
                <a:gd name="connsiteY8" fmla="*/ 3239559 h 3911585"/>
                <a:gd name="connsiteX9" fmla="*/ 1308100 w 2316022"/>
                <a:gd name="connsiteY9" fmla="*/ 3887259 h 3911585"/>
                <a:gd name="connsiteX10" fmla="*/ 1140883 w 2316022"/>
                <a:gd name="connsiteY10" fmla="*/ 3761317 h 3911585"/>
                <a:gd name="connsiteX11" fmla="*/ 1096433 w 2316022"/>
                <a:gd name="connsiteY11" fmla="*/ 3720042 h 3911585"/>
                <a:gd name="connsiteX12" fmla="*/ 927100 w 2316022"/>
                <a:gd name="connsiteY12" fmla="*/ 3539067 h 3911585"/>
                <a:gd name="connsiteX13" fmla="*/ 617008 w 2316022"/>
                <a:gd name="connsiteY13" fmla="*/ 3053292 h 3911585"/>
                <a:gd name="connsiteX14" fmla="*/ 401108 w 2316022"/>
                <a:gd name="connsiteY14" fmla="*/ 2549525 h 3911585"/>
                <a:gd name="connsiteX15" fmla="*/ 155575 w 2316022"/>
                <a:gd name="connsiteY15" fmla="*/ 2113492 h 3911585"/>
                <a:gd name="connsiteX16" fmla="*/ 0 w 2316022"/>
                <a:gd name="connsiteY16" fmla="*/ 1920875 h 3911585"/>
                <a:gd name="connsiteX17" fmla="*/ 1783291 w 2316022"/>
                <a:gd name="connsiteY17" fmla="*/ 0 h 3911585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40883 w 2316022"/>
                <a:gd name="connsiteY10" fmla="*/ 37613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613958 w 2316022"/>
                <a:gd name="connsiteY8" fmla="*/ 3386667 h 3887259"/>
                <a:gd name="connsiteX9" fmla="*/ 1412875 w 2316022"/>
                <a:gd name="connsiteY9" fmla="*/ 3239559 h 3887259"/>
                <a:gd name="connsiteX10" fmla="*/ 1308100 w 2316022"/>
                <a:gd name="connsiteY10" fmla="*/ 3887259 h 3887259"/>
                <a:gd name="connsiteX11" fmla="*/ 1140883 w 2316022"/>
                <a:gd name="connsiteY11" fmla="*/ 3761317 h 3887259"/>
                <a:gd name="connsiteX12" fmla="*/ 1096433 w 2316022"/>
                <a:gd name="connsiteY12" fmla="*/ 3720042 h 3887259"/>
                <a:gd name="connsiteX13" fmla="*/ 927100 w 2316022"/>
                <a:gd name="connsiteY13" fmla="*/ 3539067 h 3887259"/>
                <a:gd name="connsiteX14" fmla="*/ 617008 w 2316022"/>
                <a:gd name="connsiteY14" fmla="*/ 3053292 h 3887259"/>
                <a:gd name="connsiteX15" fmla="*/ 401108 w 2316022"/>
                <a:gd name="connsiteY15" fmla="*/ 2549525 h 3887259"/>
                <a:gd name="connsiteX16" fmla="*/ 155575 w 2316022"/>
                <a:gd name="connsiteY16" fmla="*/ 2113492 h 3887259"/>
                <a:gd name="connsiteX17" fmla="*/ 0 w 2316022"/>
                <a:gd name="connsiteY17" fmla="*/ 1920875 h 3887259"/>
                <a:gd name="connsiteX18" fmla="*/ 1783291 w 2316022"/>
                <a:gd name="connsiteY18" fmla="*/ 0 h 3887259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1806575 w 2316022"/>
                <a:gd name="connsiteY7" fmla="*/ 285855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2016125 w 2316022"/>
                <a:gd name="connsiteY7" fmla="*/ 291570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613958 w 2315318"/>
                <a:gd name="connsiteY8" fmla="*/ 3386667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775883 w 2315318"/>
                <a:gd name="connsiteY8" fmla="*/ 3434292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7272"/>
                <a:gd name="connsiteX1" fmla="*/ 1934633 w 2315318"/>
                <a:gd name="connsiteY1" fmla="*/ 179917 h 3887272"/>
                <a:gd name="connsiteX2" fmla="*/ 2056341 w 2315318"/>
                <a:gd name="connsiteY2" fmla="*/ 365125 h 3887272"/>
                <a:gd name="connsiteX3" fmla="*/ 2225675 w 2315318"/>
                <a:gd name="connsiteY3" fmla="*/ 784225 h 3887272"/>
                <a:gd name="connsiteX4" fmla="*/ 2314575 w 2315318"/>
                <a:gd name="connsiteY4" fmla="*/ 1351492 h 3887272"/>
                <a:gd name="connsiteX5" fmla="*/ 2263775 w 2315318"/>
                <a:gd name="connsiteY5" fmla="*/ 1914525 h 3887272"/>
                <a:gd name="connsiteX6" fmla="*/ 2186516 w 2315318"/>
                <a:gd name="connsiteY6" fmla="*/ 2489200 h 3887272"/>
                <a:gd name="connsiteX7" fmla="*/ 2016125 w 2315318"/>
                <a:gd name="connsiteY7" fmla="*/ 2915709 h 3887272"/>
                <a:gd name="connsiteX8" fmla="*/ 1775883 w 2315318"/>
                <a:gd name="connsiteY8" fmla="*/ 3434292 h 3887272"/>
                <a:gd name="connsiteX9" fmla="*/ 1555750 w 2315318"/>
                <a:gd name="connsiteY9" fmla="*/ 3753909 h 3887272"/>
                <a:gd name="connsiteX10" fmla="*/ 1308100 w 2315318"/>
                <a:gd name="connsiteY10" fmla="*/ 3887259 h 3887272"/>
                <a:gd name="connsiteX11" fmla="*/ 1140883 w 2315318"/>
                <a:gd name="connsiteY11" fmla="*/ 3761317 h 3887272"/>
                <a:gd name="connsiteX12" fmla="*/ 1096433 w 2315318"/>
                <a:gd name="connsiteY12" fmla="*/ 3720042 h 3887272"/>
                <a:gd name="connsiteX13" fmla="*/ 927100 w 2315318"/>
                <a:gd name="connsiteY13" fmla="*/ 3539067 h 3887272"/>
                <a:gd name="connsiteX14" fmla="*/ 617008 w 2315318"/>
                <a:gd name="connsiteY14" fmla="*/ 3053292 h 3887272"/>
                <a:gd name="connsiteX15" fmla="*/ 401108 w 2315318"/>
                <a:gd name="connsiteY15" fmla="*/ 2549525 h 3887272"/>
                <a:gd name="connsiteX16" fmla="*/ 155575 w 2315318"/>
                <a:gd name="connsiteY16" fmla="*/ 2113492 h 3887272"/>
                <a:gd name="connsiteX17" fmla="*/ 0 w 2315318"/>
                <a:gd name="connsiteY17" fmla="*/ 1920875 h 3887272"/>
                <a:gd name="connsiteX18" fmla="*/ 1783291 w 2315318"/>
                <a:gd name="connsiteY18" fmla="*/ 0 h 3887272"/>
                <a:gd name="connsiteX0" fmla="*/ 1783291 w 2315318"/>
                <a:gd name="connsiteY0" fmla="*/ 0 h 3999513"/>
                <a:gd name="connsiteX1" fmla="*/ 1934633 w 2315318"/>
                <a:gd name="connsiteY1" fmla="*/ 179917 h 3999513"/>
                <a:gd name="connsiteX2" fmla="*/ 2056341 w 2315318"/>
                <a:gd name="connsiteY2" fmla="*/ 365125 h 3999513"/>
                <a:gd name="connsiteX3" fmla="*/ 2225675 w 2315318"/>
                <a:gd name="connsiteY3" fmla="*/ 784225 h 3999513"/>
                <a:gd name="connsiteX4" fmla="*/ 2314575 w 2315318"/>
                <a:gd name="connsiteY4" fmla="*/ 1351492 h 3999513"/>
                <a:gd name="connsiteX5" fmla="*/ 2263775 w 2315318"/>
                <a:gd name="connsiteY5" fmla="*/ 1914525 h 3999513"/>
                <a:gd name="connsiteX6" fmla="*/ 2186516 w 2315318"/>
                <a:gd name="connsiteY6" fmla="*/ 2489200 h 3999513"/>
                <a:gd name="connsiteX7" fmla="*/ 2016125 w 2315318"/>
                <a:gd name="connsiteY7" fmla="*/ 2915709 h 3999513"/>
                <a:gd name="connsiteX8" fmla="*/ 1775883 w 2315318"/>
                <a:gd name="connsiteY8" fmla="*/ 3434292 h 3999513"/>
                <a:gd name="connsiteX9" fmla="*/ 1612900 w 2315318"/>
                <a:gd name="connsiteY9" fmla="*/ 3976159 h 3999513"/>
                <a:gd name="connsiteX10" fmla="*/ 1308100 w 2315318"/>
                <a:gd name="connsiteY10" fmla="*/ 3887259 h 3999513"/>
                <a:gd name="connsiteX11" fmla="*/ 1140883 w 2315318"/>
                <a:gd name="connsiteY11" fmla="*/ 3761317 h 3999513"/>
                <a:gd name="connsiteX12" fmla="*/ 1096433 w 2315318"/>
                <a:gd name="connsiteY12" fmla="*/ 3720042 h 3999513"/>
                <a:gd name="connsiteX13" fmla="*/ 927100 w 2315318"/>
                <a:gd name="connsiteY13" fmla="*/ 3539067 h 3999513"/>
                <a:gd name="connsiteX14" fmla="*/ 617008 w 2315318"/>
                <a:gd name="connsiteY14" fmla="*/ 3053292 h 3999513"/>
                <a:gd name="connsiteX15" fmla="*/ 401108 w 2315318"/>
                <a:gd name="connsiteY15" fmla="*/ 2549525 h 3999513"/>
                <a:gd name="connsiteX16" fmla="*/ 155575 w 2315318"/>
                <a:gd name="connsiteY16" fmla="*/ 2113492 h 3999513"/>
                <a:gd name="connsiteX17" fmla="*/ 0 w 2315318"/>
                <a:gd name="connsiteY17" fmla="*/ 1920875 h 3999513"/>
                <a:gd name="connsiteX18" fmla="*/ 1783291 w 2315318"/>
                <a:gd name="connsiteY18" fmla="*/ 0 h 3999513"/>
                <a:gd name="connsiteX0" fmla="*/ 1783291 w 2315318"/>
                <a:gd name="connsiteY0" fmla="*/ 0 h 3976159"/>
                <a:gd name="connsiteX1" fmla="*/ 1934633 w 2315318"/>
                <a:gd name="connsiteY1" fmla="*/ 179917 h 3976159"/>
                <a:gd name="connsiteX2" fmla="*/ 2056341 w 2315318"/>
                <a:gd name="connsiteY2" fmla="*/ 365125 h 3976159"/>
                <a:gd name="connsiteX3" fmla="*/ 2225675 w 2315318"/>
                <a:gd name="connsiteY3" fmla="*/ 784225 h 3976159"/>
                <a:gd name="connsiteX4" fmla="*/ 2314575 w 2315318"/>
                <a:gd name="connsiteY4" fmla="*/ 1351492 h 3976159"/>
                <a:gd name="connsiteX5" fmla="*/ 2263775 w 2315318"/>
                <a:gd name="connsiteY5" fmla="*/ 1914525 h 3976159"/>
                <a:gd name="connsiteX6" fmla="*/ 2186516 w 2315318"/>
                <a:gd name="connsiteY6" fmla="*/ 2489200 h 3976159"/>
                <a:gd name="connsiteX7" fmla="*/ 2016125 w 2315318"/>
                <a:gd name="connsiteY7" fmla="*/ 2915709 h 3976159"/>
                <a:gd name="connsiteX8" fmla="*/ 1775883 w 2315318"/>
                <a:gd name="connsiteY8" fmla="*/ 3434292 h 3976159"/>
                <a:gd name="connsiteX9" fmla="*/ 1612900 w 2315318"/>
                <a:gd name="connsiteY9" fmla="*/ 3976159 h 3976159"/>
                <a:gd name="connsiteX10" fmla="*/ 1308100 w 2315318"/>
                <a:gd name="connsiteY10" fmla="*/ 3887259 h 3976159"/>
                <a:gd name="connsiteX11" fmla="*/ 1140883 w 2315318"/>
                <a:gd name="connsiteY11" fmla="*/ 3761317 h 3976159"/>
                <a:gd name="connsiteX12" fmla="*/ 1096433 w 2315318"/>
                <a:gd name="connsiteY12" fmla="*/ 3720042 h 3976159"/>
                <a:gd name="connsiteX13" fmla="*/ 927100 w 2315318"/>
                <a:gd name="connsiteY13" fmla="*/ 3539067 h 3976159"/>
                <a:gd name="connsiteX14" fmla="*/ 617008 w 2315318"/>
                <a:gd name="connsiteY14" fmla="*/ 3053292 h 3976159"/>
                <a:gd name="connsiteX15" fmla="*/ 401108 w 2315318"/>
                <a:gd name="connsiteY15" fmla="*/ 2549525 h 3976159"/>
                <a:gd name="connsiteX16" fmla="*/ 155575 w 2315318"/>
                <a:gd name="connsiteY16" fmla="*/ 2113492 h 3976159"/>
                <a:gd name="connsiteX17" fmla="*/ 0 w 2315318"/>
                <a:gd name="connsiteY17" fmla="*/ 1920875 h 3976159"/>
                <a:gd name="connsiteX18" fmla="*/ 1783291 w 2315318"/>
                <a:gd name="connsiteY18" fmla="*/ 0 h 397615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775883 w 2315318"/>
                <a:gd name="connsiteY8" fmla="*/ 3434292 h 3995209"/>
                <a:gd name="connsiteX9" fmla="*/ 1616075 w 2315318"/>
                <a:gd name="connsiteY9" fmla="*/ 3995209 h 3995209"/>
                <a:gd name="connsiteX10" fmla="*/ 1308100 w 2315318"/>
                <a:gd name="connsiteY10" fmla="*/ 3887259 h 3995209"/>
                <a:gd name="connsiteX11" fmla="*/ 1140883 w 2315318"/>
                <a:gd name="connsiteY11" fmla="*/ 3761317 h 3995209"/>
                <a:gd name="connsiteX12" fmla="*/ 1096433 w 2315318"/>
                <a:gd name="connsiteY12" fmla="*/ 3720042 h 3995209"/>
                <a:gd name="connsiteX13" fmla="*/ 927100 w 2315318"/>
                <a:gd name="connsiteY13" fmla="*/ 3539067 h 3995209"/>
                <a:gd name="connsiteX14" fmla="*/ 617008 w 2315318"/>
                <a:gd name="connsiteY14" fmla="*/ 3053292 h 3995209"/>
                <a:gd name="connsiteX15" fmla="*/ 401108 w 2315318"/>
                <a:gd name="connsiteY15" fmla="*/ 2549525 h 3995209"/>
                <a:gd name="connsiteX16" fmla="*/ 155575 w 2315318"/>
                <a:gd name="connsiteY16" fmla="*/ 2113492 h 3995209"/>
                <a:gd name="connsiteX17" fmla="*/ 0 w 2315318"/>
                <a:gd name="connsiteY17" fmla="*/ 1920875 h 3995209"/>
                <a:gd name="connsiteX18" fmla="*/ 1783291 w 2315318"/>
                <a:gd name="connsiteY18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75883 w 2315318"/>
                <a:gd name="connsiteY9" fmla="*/ 3434292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4001570"/>
                <a:gd name="connsiteX1" fmla="*/ 1934633 w 2315318"/>
                <a:gd name="connsiteY1" fmla="*/ 179917 h 4001570"/>
                <a:gd name="connsiteX2" fmla="*/ 2056341 w 2315318"/>
                <a:gd name="connsiteY2" fmla="*/ 365125 h 4001570"/>
                <a:gd name="connsiteX3" fmla="*/ 2225675 w 2315318"/>
                <a:gd name="connsiteY3" fmla="*/ 784225 h 4001570"/>
                <a:gd name="connsiteX4" fmla="*/ 2314575 w 2315318"/>
                <a:gd name="connsiteY4" fmla="*/ 1351492 h 4001570"/>
                <a:gd name="connsiteX5" fmla="*/ 2263775 w 2315318"/>
                <a:gd name="connsiteY5" fmla="*/ 1914525 h 4001570"/>
                <a:gd name="connsiteX6" fmla="*/ 2186516 w 2315318"/>
                <a:gd name="connsiteY6" fmla="*/ 2489200 h 4001570"/>
                <a:gd name="connsiteX7" fmla="*/ 2016125 w 2315318"/>
                <a:gd name="connsiteY7" fmla="*/ 2915709 h 4001570"/>
                <a:gd name="connsiteX8" fmla="*/ 1855258 w 2315318"/>
                <a:gd name="connsiteY8" fmla="*/ 3481916 h 4001570"/>
                <a:gd name="connsiteX9" fmla="*/ 1798108 w 2315318"/>
                <a:gd name="connsiteY9" fmla="*/ 3691467 h 4001570"/>
                <a:gd name="connsiteX10" fmla="*/ 1616075 w 2315318"/>
                <a:gd name="connsiteY10" fmla="*/ 3995209 h 4001570"/>
                <a:gd name="connsiteX11" fmla="*/ 1308100 w 2315318"/>
                <a:gd name="connsiteY11" fmla="*/ 3887259 h 4001570"/>
                <a:gd name="connsiteX12" fmla="*/ 1140883 w 2315318"/>
                <a:gd name="connsiteY12" fmla="*/ 3761317 h 4001570"/>
                <a:gd name="connsiteX13" fmla="*/ 1096433 w 2315318"/>
                <a:gd name="connsiteY13" fmla="*/ 3720042 h 4001570"/>
                <a:gd name="connsiteX14" fmla="*/ 927100 w 2315318"/>
                <a:gd name="connsiteY14" fmla="*/ 3539067 h 4001570"/>
                <a:gd name="connsiteX15" fmla="*/ 617008 w 2315318"/>
                <a:gd name="connsiteY15" fmla="*/ 3053292 h 4001570"/>
                <a:gd name="connsiteX16" fmla="*/ 401108 w 2315318"/>
                <a:gd name="connsiteY16" fmla="*/ 2549525 h 4001570"/>
                <a:gd name="connsiteX17" fmla="*/ 155575 w 2315318"/>
                <a:gd name="connsiteY17" fmla="*/ 2113492 h 4001570"/>
                <a:gd name="connsiteX18" fmla="*/ 0 w 2315318"/>
                <a:gd name="connsiteY18" fmla="*/ 1920875 h 4001570"/>
                <a:gd name="connsiteX19" fmla="*/ 1783291 w 2315318"/>
                <a:gd name="connsiteY19" fmla="*/ 0 h 4001570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21765"/>
                <a:gd name="connsiteY0" fmla="*/ 0 h 3995209"/>
                <a:gd name="connsiteX1" fmla="*/ 1934633 w 2321765"/>
                <a:gd name="connsiteY1" fmla="*/ 179917 h 3995209"/>
                <a:gd name="connsiteX2" fmla="*/ 2056341 w 2321765"/>
                <a:gd name="connsiteY2" fmla="*/ 365125 h 3995209"/>
                <a:gd name="connsiteX3" fmla="*/ 2225675 w 2321765"/>
                <a:gd name="connsiteY3" fmla="*/ 784225 h 3995209"/>
                <a:gd name="connsiteX4" fmla="*/ 2314575 w 2321765"/>
                <a:gd name="connsiteY4" fmla="*/ 1351492 h 3995209"/>
                <a:gd name="connsiteX5" fmla="*/ 2301875 w 2321765"/>
                <a:gd name="connsiteY5" fmla="*/ 1917700 h 3995209"/>
                <a:gd name="connsiteX6" fmla="*/ 2186516 w 2321765"/>
                <a:gd name="connsiteY6" fmla="*/ 2489200 h 3995209"/>
                <a:gd name="connsiteX7" fmla="*/ 2016125 w 2321765"/>
                <a:gd name="connsiteY7" fmla="*/ 2915709 h 3995209"/>
                <a:gd name="connsiteX8" fmla="*/ 1855258 w 2321765"/>
                <a:gd name="connsiteY8" fmla="*/ 3481916 h 3995209"/>
                <a:gd name="connsiteX9" fmla="*/ 1798108 w 2321765"/>
                <a:gd name="connsiteY9" fmla="*/ 3691467 h 3995209"/>
                <a:gd name="connsiteX10" fmla="*/ 1616075 w 2321765"/>
                <a:gd name="connsiteY10" fmla="*/ 3995209 h 3995209"/>
                <a:gd name="connsiteX11" fmla="*/ 1308100 w 2321765"/>
                <a:gd name="connsiteY11" fmla="*/ 3887259 h 3995209"/>
                <a:gd name="connsiteX12" fmla="*/ 1140883 w 2321765"/>
                <a:gd name="connsiteY12" fmla="*/ 3761317 h 3995209"/>
                <a:gd name="connsiteX13" fmla="*/ 1096433 w 2321765"/>
                <a:gd name="connsiteY13" fmla="*/ 3720042 h 3995209"/>
                <a:gd name="connsiteX14" fmla="*/ 927100 w 2321765"/>
                <a:gd name="connsiteY14" fmla="*/ 3539067 h 3995209"/>
                <a:gd name="connsiteX15" fmla="*/ 617008 w 2321765"/>
                <a:gd name="connsiteY15" fmla="*/ 3053292 h 3995209"/>
                <a:gd name="connsiteX16" fmla="*/ 401108 w 2321765"/>
                <a:gd name="connsiteY16" fmla="*/ 2549525 h 3995209"/>
                <a:gd name="connsiteX17" fmla="*/ 155575 w 2321765"/>
                <a:gd name="connsiteY17" fmla="*/ 2113492 h 3995209"/>
                <a:gd name="connsiteX18" fmla="*/ 0 w 2321765"/>
                <a:gd name="connsiteY18" fmla="*/ 1920875 h 3995209"/>
                <a:gd name="connsiteX19" fmla="*/ 1783291 w 2321765"/>
                <a:gd name="connsiteY19" fmla="*/ 0 h 3995209"/>
                <a:gd name="connsiteX0" fmla="*/ 1783291 w 2349295"/>
                <a:gd name="connsiteY0" fmla="*/ 0 h 3995209"/>
                <a:gd name="connsiteX1" fmla="*/ 1934633 w 2349295"/>
                <a:gd name="connsiteY1" fmla="*/ 179917 h 3995209"/>
                <a:gd name="connsiteX2" fmla="*/ 2056341 w 2349295"/>
                <a:gd name="connsiteY2" fmla="*/ 365125 h 3995209"/>
                <a:gd name="connsiteX3" fmla="*/ 2225675 w 2349295"/>
                <a:gd name="connsiteY3" fmla="*/ 784225 h 3995209"/>
                <a:gd name="connsiteX4" fmla="*/ 2346325 w 2349295"/>
                <a:gd name="connsiteY4" fmla="*/ 1357842 h 3995209"/>
                <a:gd name="connsiteX5" fmla="*/ 2301875 w 2349295"/>
                <a:gd name="connsiteY5" fmla="*/ 1917700 h 3995209"/>
                <a:gd name="connsiteX6" fmla="*/ 2186516 w 2349295"/>
                <a:gd name="connsiteY6" fmla="*/ 2489200 h 3995209"/>
                <a:gd name="connsiteX7" fmla="*/ 2016125 w 2349295"/>
                <a:gd name="connsiteY7" fmla="*/ 2915709 h 3995209"/>
                <a:gd name="connsiteX8" fmla="*/ 1855258 w 2349295"/>
                <a:gd name="connsiteY8" fmla="*/ 3481916 h 3995209"/>
                <a:gd name="connsiteX9" fmla="*/ 1798108 w 2349295"/>
                <a:gd name="connsiteY9" fmla="*/ 3691467 h 3995209"/>
                <a:gd name="connsiteX10" fmla="*/ 1616075 w 2349295"/>
                <a:gd name="connsiteY10" fmla="*/ 3995209 h 3995209"/>
                <a:gd name="connsiteX11" fmla="*/ 1308100 w 2349295"/>
                <a:gd name="connsiteY11" fmla="*/ 3887259 h 3995209"/>
                <a:gd name="connsiteX12" fmla="*/ 1140883 w 2349295"/>
                <a:gd name="connsiteY12" fmla="*/ 3761317 h 3995209"/>
                <a:gd name="connsiteX13" fmla="*/ 1096433 w 2349295"/>
                <a:gd name="connsiteY13" fmla="*/ 3720042 h 3995209"/>
                <a:gd name="connsiteX14" fmla="*/ 927100 w 2349295"/>
                <a:gd name="connsiteY14" fmla="*/ 3539067 h 3995209"/>
                <a:gd name="connsiteX15" fmla="*/ 617008 w 2349295"/>
                <a:gd name="connsiteY15" fmla="*/ 3053292 h 3995209"/>
                <a:gd name="connsiteX16" fmla="*/ 401108 w 2349295"/>
                <a:gd name="connsiteY16" fmla="*/ 2549525 h 3995209"/>
                <a:gd name="connsiteX17" fmla="*/ 155575 w 2349295"/>
                <a:gd name="connsiteY17" fmla="*/ 2113492 h 3995209"/>
                <a:gd name="connsiteX18" fmla="*/ 0 w 2349295"/>
                <a:gd name="connsiteY18" fmla="*/ 1920875 h 3995209"/>
                <a:gd name="connsiteX19" fmla="*/ 1783291 w 2349295"/>
                <a:gd name="connsiteY19" fmla="*/ 0 h 3995209"/>
                <a:gd name="connsiteX0" fmla="*/ 1783291 w 2368050"/>
                <a:gd name="connsiteY0" fmla="*/ 0 h 3995209"/>
                <a:gd name="connsiteX1" fmla="*/ 1934633 w 2368050"/>
                <a:gd name="connsiteY1" fmla="*/ 179917 h 3995209"/>
                <a:gd name="connsiteX2" fmla="*/ 2056341 w 2368050"/>
                <a:gd name="connsiteY2" fmla="*/ 365125 h 3995209"/>
                <a:gd name="connsiteX3" fmla="*/ 2225675 w 2368050"/>
                <a:gd name="connsiteY3" fmla="*/ 784225 h 3995209"/>
                <a:gd name="connsiteX4" fmla="*/ 2346325 w 2368050"/>
                <a:gd name="connsiteY4" fmla="*/ 1357842 h 3995209"/>
                <a:gd name="connsiteX5" fmla="*/ 2352675 w 2368050"/>
                <a:gd name="connsiteY5" fmla="*/ 1936750 h 3995209"/>
                <a:gd name="connsiteX6" fmla="*/ 2186516 w 2368050"/>
                <a:gd name="connsiteY6" fmla="*/ 2489200 h 3995209"/>
                <a:gd name="connsiteX7" fmla="*/ 2016125 w 2368050"/>
                <a:gd name="connsiteY7" fmla="*/ 2915709 h 3995209"/>
                <a:gd name="connsiteX8" fmla="*/ 1855258 w 2368050"/>
                <a:gd name="connsiteY8" fmla="*/ 3481916 h 3995209"/>
                <a:gd name="connsiteX9" fmla="*/ 1798108 w 2368050"/>
                <a:gd name="connsiteY9" fmla="*/ 3691467 h 3995209"/>
                <a:gd name="connsiteX10" fmla="*/ 1616075 w 2368050"/>
                <a:gd name="connsiteY10" fmla="*/ 3995209 h 3995209"/>
                <a:gd name="connsiteX11" fmla="*/ 1308100 w 2368050"/>
                <a:gd name="connsiteY11" fmla="*/ 3887259 h 3995209"/>
                <a:gd name="connsiteX12" fmla="*/ 1140883 w 2368050"/>
                <a:gd name="connsiteY12" fmla="*/ 3761317 h 3995209"/>
                <a:gd name="connsiteX13" fmla="*/ 1096433 w 2368050"/>
                <a:gd name="connsiteY13" fmla="*/ 3720042 h 3995209"/>
                <a:gd name="connsiteX14" fmla="*/ 927100 w 2368050"/>
                <a:gd name="connsiteY14" fmla="*/ 3539067 h 3995209"/>
                <a:gd name="connsiteX15" fmla="*/ 617008 w 2368050"/>
                <a:gd name="connsiteY15" fmla="*/ 3053292 h 3995209"/>
                <a:gd name="connsiteX16" fmla="*/ 401108 w 2368050"/>
                <a:gd name="connsiteY16" fmla="*/ 2549525 h 3995209"/>
                <a:gd name="connsiteX17" fmla="*/ 155575 w 2368050"/>
                <a:gd name="connsiteY17" fmla="*/ 2113492 h 3995209"/>
                <a:gd name="connsiteX18" fmla="*/ 0 w 2368050"/>
                <a:gd name="connsiteY18" fmla="*/ 1920875 h 3995209"/>
                <a:gd name="connsiteX19" fmla="*/ 1783291 w 2368050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016125 w 2363386"/>
                <a:gd name="connsiteY7" fmla="*/ 29157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855258 w 2363386"/>
                <a:gd name="connsiteY9" fmla="*/ 348191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906058 w 2363386"/>
                <a:gd name="connsiteY9" fmla="*/ 364066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1969557 w 2363386"/>
                <a:gd name="connsiteY8" fmla="*/ 3529541 h 3996371"/>
                <a:gd name="connsiteX9" fmla="*/ 1906058 w 2363386"/>
                <a:gd name="connsiteY9" fmla="*/ 3640666 h 3996371"/>
                <a:gd name="connsiteX10" fmla="*/ 1817158 w 2363386"/>
                <a:gd name="connsiteY10" fmla="*/ 3815292 h 3996371"/>
                <a:gd name="connsiteX11" fmla="*/ 1616075 w 2363386"/>
                <a:gd name="connsiteY11" fmla="*/ 3995209 h 3996371"/>
                <a:gd name="connsiteX12" fmla="*/ 1308100 w 2363386"/>
                <a:gd name="connsiteY12" fmla="*/ 3887259 h 3996371"/>
                <a:gd name="connsiteX13" fmla="*/ 1140883 w 2363386"/>
                <a:gd name="connsiteY13" fmla="*/ 3761317 h 3996371"/>
                <a:gd name="connsiteX14" fmla="*/ 1096433 w 2363386"/>
                <a:gd name="connsiteY14" fmla="*/ 3720042 h 3996371"/>
                <a:gd name="connsiteX15" fmla="*/ 927100 w 2363386"/>
                <a:gd name="connsiteY15" fmla="*/ 3539067 h 3996371"/>
                <a:gd name="connsiteX16" fmla="*/ 617008 w 2363386"/>
                <a:gd name="connsiteY16" fmla="*/ 3053292 h 3996371"/>
                <a:gd name="connsiteX17" fmla="*/ 401108 w 2363386"/>
                <a:gd name="connsiteY17" fmla="*/ 2549525 h 3996371"/>
                <a:gd name="connsiteX18" fmla="*/ 155575 w 2363386"/>
                <a:gd name="connsiteY18" fmla="*/ 2113492 h 3996371"/>
                <a:gd name="connsiteX19" fmla="*/ 0 w 2363386"/>
                <a:gd name="connsiteY19" fmla="*/ 1920875 h 3996371"/>
                <a:gd name="connsiteX20" fmla="*/ 1783291 w 2363386"/>
                <a:gd name="connsiteY20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09800 w 2363386"/>
                <a:gd name="connsiteY7" fmla="*/ 2868084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96582 w 2363386"/>
                <a:gd name="connsiteY7" fmla="*/ 2497666 h 3996371"/>
                <a:gd name="connsiteX8" fmla="*/ 2209800 w 2363386"/>
                <a:gd name="connsiteY8" fmla="*/ 2868084 h 3996371"/>
                <a:gd name="connsiteX9" fmla="*/ 2147357 w 2363386"/>
                <a:gd name="connsiteY9" fmla="*/ 3040591 h 3996371"/>
                <a:gd name="connsiteX10" fmla="*/ 1969557 w 2363386"/>
                <a:gd name="connsiteY10" fmla="*/ 3529541 h 3996371"/>
                <a:gd name="connsiteX11" fmla="*/ 1906058 w 2363386"/>
                <a:gd name="connsiteY11" fmla="*/ 3640666 h 3996371"/>
                <a:gd name="connsiteX12" fmla="*/ 1817158 w 2363386"/>
                <a:gd name="connsiteY12" fmla="*/ 3815292 h 3996371"/>
                <a:gd name="connsiteX13" fmla="*/ 1616075 w 2363386"/>
                <a:gd name="connsiteY13" fmla="*/ 3995209 h 3996371"/>
                <a:gd name="connsiteX14" fmla="*/ 1308100 w 2363386"/>
                <a:gd name="connsiteY14" fmla="*/ 3887259 h 3996371"/>
                <a:gd name="connsiteX15" fmla="*/ 1140883 w 2363386"/>
                <a:gd name="connsiteY15" fmla="*/ 3761317 h 3996371"/>
                <a:gd name="connsiteX16" fmla="*/ 1096433 w 2363386"/>
                <a:gd name="connsiteY16" fmla="*/ 3720042 h 3996371"/>
                <a:gd name="connsiteX17" fmla="*/ 927100 w 2363386"/>
                <a:gd name="connsiteY17" fmla="*/ 3539067 h 3996371"/>
                <a:gd name="connsiteX18" fmla="*/ 617008 w 2363386"/>
                <a:gd name="connsiteY18" fmla="*/ 3053292 h 3996371"/>
                <a:gd name="connsiteX19" fmla="*/ 401108 w 2363386"/>
                <a:gd name="connsiteY19" fmla="*/ 2549525 h 3996371"/>
                <a:gd name="connsiteX20" fmla="*/ 155575 w 2363386"/>
                <a:gd name="connsiteY20" fmla="*/ 2113492 h 3996371"/>
                <a:gd name="connsiteX21" fmla="*/ 0 w 2363386"/>
                <a:gd name="connsiteY21" fmla="*/ 1920875 h 3996371"/>
                <a:gd name="connsiteX22" fmla="*/ 1783291 w 2363386"/>
                <a:gd name="connsiteY22" fmla="*/ 0 h 3996371"/>
                <a:gd name="connsiteX0" fmla="*/ 1783291 w 2359897"/>
                <a:gd name="connsiteY0" fmla="*/ 0 h 3996371"/>
                <a:gd name="connsiteX1" fmla="*/ 1934633 w 2359897"/>
                <a:gd name="connsiteY1" fmla="*/ 179917 h 3996371"/>
                <a:gd name="connsiteX2" fmla="*/ 2056341 w 2359897"/>
                <a:gd name="connsiteY2" fmla="*/ 365125 h 3996371"/>
                <a:gd name="connsiteX3" fmla="*/ 2225675 w 2359897"/>
                <a:gd name="connsiteY3" fmla="*/ 784225 h 3996371"/>
                <a:gd name="connsiteX4" fmla="*/ 2346325 w 2359897"/>
                <a:gd name="connsiteY4" fmla="*/ 1357842 h 3996371"/>
                <a:gd name="connsiteX5" fmla="*/ 2352675 w 2359897"/>
                <a:gd name="connsiteY5" fmla="*/ 1936750 h 3996371"/>
                <a:gd name="connsiteX6" fmla="*/ 2307166 w 2359897"/>
                <a:gd name="connsiteY6" fmla="*/ 2292350 h 3996371"/>
                <a:gd name="connsiteX7" fmla="*/ 2296582 w 2359897"/>
                <a:gd name="connsiteY7" fmla="*/ 2497666 h 3996371"/>
                <a:gd name="connsiteX8" fmla="*/ 2209800 w 2359897"/>
                <a:gd name="connsiteY8" fmla="*/ 2868084 h 3996371"/>
                <a:gd name="connsiteX9" fmla="*/ 2147357 w 2359897"/>
                <a:gd name="connsiteY9" fmla="*/ 3040591 h 3996371"/>
                <a:gd name="connsiteX10" fmla="*/ 1969557 w 2359897"/>
                <a:gd name="connsiteY10" fmla="*/ 3529541 h 3996371"/>
                <a:gd name="connsiteX11" fmla="*/ 1906058 w 2359897"/>
                <a:gd name="connsiteY11" fmla="*/ 3640666 h 3996371"/>
                <a:gd name="connsiteX12" fmla="*/ 1817158 w 2359897"/>
                <a:gd name="connsiteY12" fmla="*/ 3815292 h 3996371"/>
                <a:gd name="connsiteX13" fmla="*/ 1616075 w 2359897"/>
                <a:gd name="connsiteY13" fmla="*/ 3995209 h 3996371"/>
                <a:gd name="connsiteX14" fmla="*/ 1308100 w 2359897"/>
                <a:gd name="connsiteY14" fmla="*/ 3887259 h 3996371"/>
                <a:gd name="connsiteX15" fmla="*/ 1140883 w 2359897"/>
                <a:gd name="connsiteY15" fmla="*/ 3761317 h 3996371"/>
                <a:gd name="connsiteX16" fmla="*/ 1096433 w 2359897"/>
                <a:gd name="connsiteY16" fmla="*/ 3720042 h 3996371"/>
                <a:gd name="connsiteX17" fmla="*/ 927100 w 2359897"/>
                <a:gd name="connsiteY17" fmla="*/ 3539067 h 3996371"/>
                <a:gd name="connsiteX18" fmla="*/ 617008 w 2359897"/>
                <a:gd name="connsiteY18" fmla="*/ 3053292 h 3996371"/>
                <a:gd name="connsiteX19" fmla="*/ 401108 w 2359897"/>
                <a:gd name="connsiteY19" fmla="*/ 2549525 h 3996371"/>
                <a:gd name="connsiteX20" fmla="*/ 155575 w 2359897"/>
                <a:gd name="connsiteY20" fmla="*/ 2113492 h 3996371"/>
                <a:gd name="connsiteX21" fmla="*/ 0 w 2359897"/>
                <a:gd name="connsiteY21" fmla="*/ 1920875 h 3996371"/>
                <a:gd name="connsiteX22" fmla="*/ 1783291 w 2359897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47357 w 2358968"/>
                <a:gd name="connsiteY9" fmla="*/ 304059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47333 w 2358968"/>
                <a:gd name="connsiteY11" fmla="*/ 3669241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401108 w 2358968"/>
                <a:gd name="connsiteY19" fmla="*/ 2549525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882689 w 2458366"/>
                <a:gd name="connsiteY0" fmla="*/ 0 h 3995876"/>
                <a:gd name="connsiteX1" fmla="*/ 2034031 w 2458366"/>
                <a:gd name="connsiteY1" fmla="*/ 179917 h 3995876"/>
                <a:gd name="connsiteX2" fmla="*/ 2155739 w 2458366"/>
                <a:gd name="connsiteY2" fmla="*/ 365125 h 3995876"/>
                <a:gd name="connsiteX3" fmla="*/ 2325073 w 2458366"/>
                <a:gd name="connsiteY3" fmla="*/ 784225 h 3995876"/>
                <a:gd name="connsiteX4" fmla="*/ 2445723 w 2458366"/>
                <a:gd name="connsiteY4" fmla="*/ 1357842 h 3995876"/>
                <a:gd name="connsiteX5" fmla="*/ 2452073 w 2458366"/>
                <a:gd name="connsiteY5" fmla="*/ 1936750 h 3995876"/>
                <a:gd name="connsiteX6" fmla="*/ 2422439 w 2458366"/>
                <a:gd name="connsiteY6" fmla="*/ 2289175 h 3995876"/>
                <a:gd name="connsiteX7" fmla="*/ 2395980 w 2458366"/>
                <a:gd name="connsiteY7" fmla="*/ 2497666 h 3995876"/>
                <a:gd name="connsiteX8" fmla="*/ 2309198 w 2458366"/>
                <a:gd name="connsiteY8" fmla="*/ 2868084 h 3995876"/>
                <a:gd name="connsiteX9" fmla="*/ 2262630 w 2458366"/>
                <a:gd name="connsiteY9" fmla="*/ 3046941 h 3995876"/>
                <a:gd name="connsiteX10" fmla="*/ 2151505 w 2458366"/>
                <a:gd name="connsiteY10" fmla="*/ 3434291 h 3995876"/>
                <a:gd name="connsiteX11" fmla="*/ 2046731 w 2458366"/>
                <a:gd name="connsiteY11" fmla="*/ 3669241 h 3995876"/>
                <a:gd name="connsiteX12" fmla="*/ 1932431 w 2458366"/>
                <a:gd name="connsiteY12" fmla="*/ 3834342 h 3995876"/>
                <a:gd name="connsiteX13" fmla="*/ 1715473 w 2458366"/>
                <a:gd name="connsiteY13" fmla="*/ 3995209 h 3995876"/>
                <a:gd name="connsiteX14" fmla="*/ 1407498 w 2458366"/>
                <a:gd name="connsiteY14" fmla="*/ 3887259 h 3995876"/>
                <a:gd name="connsiteX15" fmla="*/ 1240281 w 2458366"/>
                <a:gd name="connsiteY15" fmla="*/ 3761317 h 3995876"/>
                <a:gd name="connsiteX16" fmla="*/ 1195831 w 2458366"/>
                <a:gd name="connsiteY16" fmla="*/ 3720042 h 3995876"/>
                <a:gd name="connsiteX17" fmla="*/ 1026498 w 2458366"/>
                <a:gd name="connsiteY17" fmla="*/ 3539067 h 3995876"/>
                <a:gd name="connsiteX18" fmla="*/ 716406 w 2458366"/>
                <a:gd name="connsiteY18" fmla="*/ 3053292 h 3995876"/>
                <a:gd name="connsiteX19" fmla="*/ 478281 w 2458366"/>
                <a:gd name="connsiteY19" fmla="*/ 2578100 h 3995876"/>
                <a:gd name="connsiteX20" fmla="*/ 245448 w 2458366"/>
                <a:gd name="connsiteY20" fmla="*/ 2126192 h 3995876"/>
                <a:gd name="connsiteX21" fmla="*/ 99398 w 2458366"/>
                <a:gd name="connsiteY21" fmla="*/ 1920875 h 3995876"/>
                <a:gd name="connsiteX22" fmla="*/ 1882689 w 2458366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46050 w 2358968"/>
                <a:gd name="connsiteY20" fmla="*/ 21261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96433 w 2358968"/>
                <a:gd name="connsiteY16" fmla="*/ 372004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78933 w 2358968"/>
                <a:gd name="connsiteY18" fmla="*/ 3313642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885802 w 2461479"/>
                <a:gd name="connsiteY0" fmla="*/ 0 h 3995871"/>
                <a:gd name="connsiteX1" fmla="*/ 2037144 w 2461479"/>
                <a:gd name="connsiteY1" fmla="*/ 179917 h 3995871"/>
                <a:gd name="connsiteX2" fmla="*/ 2158852 w 2461479"/>
                <a:gd name="connsiteY2" fmla="*/ 365125 h 3995871"/>
                <a:gd name="connsiteX3" fmla="*/ 2328186 w 2461479"/>
                <a:gd name="connsiteY3" fmla="*/ 784225 h 3995871"/>
                <a:gd name="connsiteX4" fmla="*/ 2448836 w 2461479"/>
                <a:gd name="connsiteY4" fmla="*/ 1357842 h 3995871"/>
                <a:gd name="connsiteX5" fmla="*/ 2455186 w 2461479"/>
                <a:gd name="connsiteY5" fmla="*/ 1936750 h 3995871"/>
                <a:gd name="connsiteX6" fmla="*/ 2425552 w 2461479"/>
                <a:gd name="connsiteY6" fmla="*/ 2289175 h 3995871"/>
                <a:gd name="connsiteX7" fmla="*/ 2399093 w 2461479"/>
                <a:gd name="connsiteY7" fmla="*/ 2497666 h 3995871"/>
                <a:gd name="connsiteX8" fmla="*/ 2312311 w 2461479"/>
                <a:gd name="connsiteY8" fmla="*/ 2868084 h 3995871"/>
                <a:gd name="connsiteX9" fmla="*/ 2265743 w 2461479"/>
                <a:gd name="connsiteY9" fmla="*/ 3046941 h 3995871"/>
                <a:gd name="connsiteX10" fmla="*/ 2154618 w 2461479"/>
                <a:gd name="connsiteY10" fmla="*/ 3434291 h 3995871"/>
                <a:gd name="connsiteX11" fmla="*/ 2049844 w 2461479"/>
                <a:gd name="connsiteY11" fmla="*/ 3669241 h 3995871"/>
                <a:gd name="connsiteX12" fmla="*/ 1935544 w 2461479"/>
                <a:gd name="connsiteY12" fmla="*/ 3834342 h 3995871"/>
                <a:gd name="connsiteX13" fmla="*/ 1718586 w 2461479"/>
                <a:gd name="connsiteY13" fmla="*/ 3995209 h 3995871"/>
                <a:gd name="connsiteX14" fmla="*/ 1410611 w 2461479"/>
                <a:gd name="connsiteY14" fmla="*/ 3887259 h 3995871"/>
                <a:gd name="connsiteX15" fmla="*/ 1243394 w 2461479"/>
                <a:gd name="connsiteY15" fmla="*/ 3783542 h 3995871"/>
                <a:gd name="connsiteX16" fmla="*/ 1186244 w 2461479"/>
                <a:gd name="connsiteY16" fmla="*/ 3726392 h 3995871"/>
                <a:gd name="connsiteX17" fmla="*/ 1026436 w 2461479"/>
                <a:gd name="connsiteY17" fmla="*/ 3548592 h 3995871"/>
                <a:gd name="connsiteX18" fmla="*/ 865569 w 2461479"/>
                <a:gd name="connsiteY18" fmla="*/ 3329517 h 3995871"/>
                <a:gd name="connsiteX19" fmla="*/ 719519 w 2461479"/>
                <a:gd name="connsiteY19" fmla="*/ 3053292 h 3995871"/>
                <a:gd name="connsiteX20" fmla="*/ 481394 w 2461479"/>
                <a:gd name="connsiteY20" fmla="*/ 2578100 h 3995871"/>
                <a:gd name="connsiteX21" fmla="*/ 232686 w 2461479"/>
                <a:gd name="connsiteY21" fmla="*/ 2135717 h 3995871"/>
                <a:gd name="connsiteX22" fmla="*/ 102511 w 2461479"/>
                <a:gd name="connsiteY22" fmla="*/ 1920875 h 3995871"/>
                <a:gd name="connsiteX23" fmla="*/ 1885802 w 2461479"/>
                <a:gd name="connsiteY23" fmla="*/ 0 h 3995871"/>
                <a:gd name="connsiteX0" fmla="*/ 1952736 w 2528413"/>
                <a:gd name="connsiteY0" fmla="*/ 0 h 3995871"/>
                <a:gd name="connsiteX1" fmla="*/ 2104078 w 2528413"/>
                <a:gd name="connsiteY1" fmla="*/ 179917 h 3995871"/>
                <a:gd name="connsiteX2" fmla="*/ 2225786 w 2528413"/>
                <a:gd name="connsiteY2" fmla="*/ 365125 h 3995871"/>
                <a:gd name="connsiteX3" fmla="*/ 2395120 w 2528413"/>
                <a:gd name="connsiteY3" fmla="*/ 784225 h 3995871"/>
                <a:gd name="connsiteX4" fmla="*/ 2515770 w 2528413"/>
                <a:gd name="connsiteY4" fmla="*/ 1357842 h 3995871"/>
                <a:gd name="connsiteX5" fmla="*/ 2522120 w 2528413"/>
                <a:gd name="connsiteY5" fmla="*/ 1936750 h 3995871"/>
                <a:gd name="connsiteX6" fmla="*/ 2492486 w 2528413"/>
                <a:gd name="connsiteY6" fmla="*/ 2289175 h 3995871"/>
                <a:gd name="connsiteX7" fmla="*/ 2466027 w 2528413"/>
                <a:gd name="connsiteY7" fmla="*/ 2497666 h 3995871"/>
                <a:gd name="connsiteX8" fmla="*/ 2379245 w 2528413"/>
                <a:gd name="connsiteY8" fmla="*/ 2868084 h 3995871"/>
                <a:gd name="connsiteX9" fmla="*/ 2332677 w 2528413"/>
                <a:gd name="connsiteY9" fmla="*/ 3046941 h 3995871"/>
                <a:gd name="connsiteX10" fmla="*/ 2221552 w 2528413"/>
                <a:gd name="connsiteY10" fmla="*/ 3434291 h 3995871"/>
                <a:gd name="connsiteX11" fmla="*/ 2116778 w 2528413"/>
                <a:gd name="connsiteY11" fmla="*/ 3669241 h 3995871"/>
                <a:gd name="connsiteX12" fmla="*/ 2002478 w 2528413"/>
                <a:gd name="connsiteY12" fmla="*/ 3834342 h 3995871"/>
                <a:gd name="connsiteX13" fmla="*/ 1785520 w 2528413"/>
                <a:gd name="connsiteY13" fmla="*/ 3995209 h 3995871"/>
                <a:gd name="connsiteX14" fmla="*/ 1477545 w 2528413"/>
                <a:gd name="connsiteY14" fmla="*/ 3887259 h 3995871"/>
                <a:gd name="connsiteX15" fmla="*/ 1310328 w 2528413"/>
                <a:gd name="connsiteY15" fmla="*/ 3783542 h 3995871"/>
                <a:gd name="connsiteX16" fmla="*/ 1253178 w 2528413"/>
                <a:gd name="connsiteY16" fmla="*/ 3726392 h 3995871"/>
                <a:gd name="connsiteX17" fmla="*/ 1093370 w 2528413"/>
                <a:gd name="connsiteY17" fmla="*/ 3548592 h 3995871"/>
                <a:gd name="connsiteX18" fmla="*/ 932503 w 2528413"/>
                <a:gd name="connsiteY18" fmla="*/ 3329517 h 3995871"/>
                <a:gd name="connsiteX19" fmla="*/ 786453 w 2528413"/>
                <a:gd name="connsiteY19" fmla="*/ 3053292 h 3995871"/>
                <a:gd name="connsiteX20" fmla="*/ 548328 w 2528413"/>
                <a:gd name="connsiteY20" fmla="*/ 2578100 h 3995871"/>
                <a:gd name="connsiteX21" fmla="*/ 299620 w 2528413"/>
                <a:gd name="connsiteY21" fmla="*/ 2135717 h 3995871"/>
                <a:gd name="connsiteX22" fmla="*/ 87954 w 2528413"/>
                <a:gd name="connsiteY22" fmla="*/ 2129367 h 3995871"/>
                <a:gd name="connsiteX23" fmla="*/ 169445 w 2528413"/>
                <a:gd name="connsiteY23" fmla="*/ 1920875 h 3995871"/>
                <a:gd name="connsiteX24" fmla="*/ 1952736 w 2528413"/>
                <a:gd name="connsiteY24" fmla="*/ 0 h 3995871"/>
                <a:gd name="connsiteX0" fmla="*/ 1889060 w 2464737"/>
                <a:gd name="connsiteY0" fmla="*/ 0 h 3995871"/>
                <a:gd name="connsiteX1" fmla="*/ 2040402 w 2464737"/>
                <a:gd name="connsiteY1" fmla="*/ 179917 h 3995871"/>
                <a:gd name="connsiteX2" fmla="*/ 2162110 w 2464737"/>
                <a:gd name="connsiteY2" fmla="*/ 365125 h 3995871"/>
                <a:gd name="connsiteX3" fmla="*/ 2331444 w 2464737"/>
                <a:gd name="connsiteY3" fmla="*/ 784225 h 3995871"/>
                <a:gd name="connsiteX4" fmla="*/ 2452094 w 2464737"/>
                <a:gd name="connsiteY4" fmla="*/ 1357842 h 3995871"/>
                <a:gd name="connsiteX5" fmla="*/ 2458444 w 2464737"/>
                <a:gd name="connsiteY5" fmla="*/ 1936750 h 3995871"/>
                <a:gd name="connsiteX6" fmla="*/ 2428810 w 2464737"/>
                <a:gd name="connsiteY6" fmla="*/ 2289175 h 3995871"/>
                <a:gd name="connsiteX7" fmla="*/ 2402351 w 2464737"/>
                <a:gd name="connsiteY7" fmla="*/ 2497666 h 3995871"/>
                <a:gd name="connsiteX8" fmla="*/ 2315569 w 2464737"/>
                <a:gd name="connsiteY8" fmla="*/ 2868084 h 3995871"/>
                <a:gd name="connsiteX9" fmla="*/ 2269001 w 2464737"/>
                <a:gd name="connsiteY9" fmla="*/ 3046941 h 3995871"/>
                <a:gd name="connsiteX10" fmla="*/ 2157876 w 2464737"/>
                <a:gd name="connsiteY10" fmla="*/ 3434291 h 3995871"/>
                <a:gd name="connsiteX11" fmla="*/ 2053102 w 2464737"/>
                <a:gd name="connsiteY11" fmla="*/ 3669241 h 3995871"/>
                <a:gd name="connsiteX12" fmla="*/ 1938802 w 2464737"/>
                <a:gd name="connsiteY12" fmla="*/ 3834342 h 3995871"/>
                <a:gd name="connsiteX13" fmla="*/ 1721844 w 2464737"/>
                <a:gd name="connsiteY13" fmla="*/ 3995209 h 3995871"/>
                <a:gd name="connsiteX14" fmla="*/ 1413869 w 2464737"/>
                <a:gd name="connsiteY14" fmla="*/ 3887259 h 3995871"/>
                <a:gd name="connsiteX15" fmla="*/ 1246652 w 2464737"/>
                <a:gd name="connsiteY15" fmla="*/ 3783542 h 3995871"/>
                <a:gd name="connsiteX16" fmla="*/ 1189502 w 2464737"/>
                <a:gd name="connsiteY16" fmla="*/ 3726392 h 3995871"/>
                <a:gd name="connsiteX17" fmla="*/ 1029694 w 2464737"/>
                <a:gd name="connsiteY17" fmla="*/ 3548592 h 3995871"/>
                <a:gd name="connsiteX18" fmla="*/ 868827 w 2464737"/>
                <a:gd name="connsiteY18" fmla="*/ 3329517 h 3995871"/>
                <a:gd name="connsiteX19" fmla="*/ 722777 w 2464737"/>
                <a:gd name="connsiteY19" fmla="*/ 3053292 h 3995871"/>
                <a:gd name="connsiteX20" fmla="*/ 484652 w 2464737"/>
                <a:gd name="connsiteY20" fmla="*/ 2578100 h 3995871"/>
                <a:gd name="connsiteX21" fmla="*/ 235944 w 2464737"/>
                <a:gd name="connsiteY21" fmla="*/ 2135717 h 3995871"/>
                <a:gd name="connsiteX22" fmla="*/ 105769 w 2464737"/>
                <a:gd name="connsiteY22" fmla="*/ 1920875 h 3995871"/>
                <a:gd name="connsiteX23" fmla="*/ 1889060 w 2464737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175933 w 2358968"/>
                <a:gd name="connsiteY10" fmla="*/ 3072342 h 3995871"/>
                <a:gd name="connsiteX11" fmla="*/ 2052107 w 2358968"/>
                <a:gd name="connsiteY11" fmla="*/ 3434291 h 3995871"/>
                <a:gd name="connsiteX12" fmla="*/ 1947333 w 2358968"/>
                <a:gd name="connsiteY12" fmla="*/ 3669241 h 3995871"/>
                <a:gd name="connsiteX13" fmla="*/ 1833033 w 2358968"/>
                <a:gd name="connsiteY13" fmla="*/ 3834342 h 3995871"/>
                <a:gd name="connsiteX14" fmla="*/ 1616075 w 2358968"/>
                <a:gd name="connsiteY14" fmla="*/ 3995209 h 3995871"/>
                <a:gd name="connsiteX15" fmla="*/ 1308100 w 2358968"/>
                <a:gd name="connsiteY15" fmla="*/ 3887259 h 3995871"/>
                <a:gd name="connsiteX16" fmla="*/ 1140883 w 2358968"/>
                <a:gd name="connsiteY16" fmla="*/ 3783542 h 3995871"/>
                <a:gd name="connsiteX17" fmla="*/ 1083733 w 2358968"/>
                <a:gd name="connsiteY17" fmla="*/ 3726392 h 3995871"/>
                <a:gd name="connsiteX18" fmla="*/ 923925 w 2358968"/>
                <a:gd name="connsiteY18" fmla="*/ 3548592 h 3995871"/>
                <a:gd name="connsiteX19" fmla="*/ 763058 w 2358968"/>
                <a:gd name="connsiteY19" fmla="*/ 3329517 h 3995871"/>
                <a:gd name="connsiteX20" fmla="*/ 617008 w 2358968"/>
                <a:gd name="connsiteY20" fmla="*/ 3053292 h 3995871"/>
                <a:gd name="connsiteX21" fmla="*/ 378883 w 2358968"/>
                <a:gd name="connsiteY21" fmla="*/ 2578100 h 3995871"/>
                <a:gd name="connsiteX22" fmla="*/ 130175 w 2358968"/>
                <a:gd name="connsiteY22" fmla="*/ 2135717 h 3995871"/>
                <a:gd name="connsiteX23" fmla="*/ 0 w 2358968"/>
                <a:gd name="connsiteY23" fmla="*/ 1920875 h 3995871"/>
                <a:gd name="connsiteX24" fmla="*/ 1783291 w 2358968"/>
                <a:gd name="connsiteY24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00"/>
                <a:gd name="connsiteX1" fmla="*/ 1934633 w 2358968"/>
                <a:gd name="connsiteY1" fmla="*/ 179917 h 3995800"/>
                <a:gd name="connsiteX2" fmla="*/ 2056341 w 2358968"/>
                <a:gd name="connsiteY2" fmla="*/ 365125 h 3995800"/>
                <a:gd name="connsiteX3" fmla="*/ 2225675 w 2358968"/>
                <a:gd name="connsiteY3" fmla="*/ 784225 h 3995800"/>
                <a:gd name="connsiteX4" fmla="*/ 2346325 w 2358968"/>
                <a:gd name="connsiteY4" fmla="*/ 1357842 h 3995800"/>
                <a:gd name="connsiteX5" fmla="*/ 2352675 w 2358968"/>
                <a:gd name="connsiteY5" fmla="*/ 1936750 h 3995800"/>
                <a:gd name="connsiteX6" fmla="*/ 2323041 w 2358968"/>
                <a:gd name="connsiteY6" fmla="*/ 2289175 h 3995800"/>
                <a:gd name="connsiteX7" fmla="*/ 2296582 w 2358968"/>
                <a:gd name="connsiteY7" fmla="*/ 2497666 h 3995800"/>
                <a:gd name="connsiteX8" fmla="*/ 2222500 w 2358968"/>
                <a:gd name="connsiteY8" fmla="*/ 2877609 h 3995800"/>
                <a:gd name="connsiteX9" fmla="*/ 2175933 w 2358968"/>
                <a:gd name="connsiteY9" fmla="*/ 3072342 h 3995800"/>
                <a:gd name="connsiteX10" fmla="*/ 2052107 w 2358968"/>
                <a:gd name="connsiteY10" fmla="*/ 3434291 h 3995800"/>
                <a:gd name="connsiteX11" fmla="*/ 1947333 w 2358968"/>
                <a:gd name="connsiteY11" fmla="*/ 3669241 h 3995800"/>
                <a:gd name="connsiteX12" fmla="*/ 1807633 w 2358968"/>
                <a:gd name="connsiteY12" fmla="*/ 3837517 h 3995800"/>
                <a:gd name="connsiteX13" fmla="*/ 1616075 w 2358968"/>
                <a:gd name="connsiteY13" fmla="*/ 3995209 h 3995800"/>
                <a:gd name="connsiteX14" fmla="*/ 1308100 w 2358968"/>
                <a:gd name="connsiteY14" fmla="*/ 3887259 h 3995800"/>
                <a:gd name="connsiteX15" fmla="*/ 1140883 w 2358968"/>
                <a:gd name="connsiteY15" fmla="*/ 3783542 h 3995800"/>
                <a:gd name="connsiteX16" fmla="*/ 1083733 w 2358968"/>
                <a:gd name="connsiteY16" fmla="*/ 3726392 h 3995800"/>
                <a:gd name="connsiteX17" fmla="*/ 923925 w 2358968"/>
                <a:gd name="connsiteY17" fmla="*/ 3548592 h 3995800"/>
                <a:gd name="connsiteX18" fmla="*/ 763058 w 2358968"/>
                <a:gd name="connsiteY18" fmla="*/ 3329517 h 3995800"/>
                <a:gd name="connsiteX19" fmla="*/ 617008 w 2358968"/>
                <a:gd name="connsiteY19" fmla="*/ 3053292 h 3995800"/>
                <a:gd name="connsiteX20" fmla="*/ 378883 w 2358968"/>
                <a:gd name="connsiteY20" fmla="*/ 2578100 h 3995800"/>
                <a:gd name="connsiteX21" fmla="*/ 130175 w 2358968"/>
                <a:gd name="connsiteY21" fmla="*/ 2135717 h 3995800"/>
                <a:gd name="connsiteX22" fmla="*/ 0 w 2358968"/>
                <a:gd name="connsiteY22" fmla="*/ 1920875 h 3995800"/>
                <a:gd name="connsiteX23" fmla="*/ 1783291 w 2358968"/>
                <a:gd name="connsiteY23" fmla="*/ 0 h 3995800"/>
                <a:gd name="connsiteX0" fmla="*/ 1783291 w 2358968"/>
                <a:gd name="connsiteY0" fmla="*/ 0 h 3995551"/>
                <a:gd name="connsiteX1" fmla="*/ 1934633 w 2358968"/>
                <a:gd name="connsiteY1" fmla="*/ 179917 h 3995551"/>
                <a:gd name="connsiteX2" fmla="*/ 2056341 w 2358968"/>
                <a:gd name="connsiteY2" fmla="*/ 365125 h 3995551"/>
                <a:gd name="connsiteX3" fmla="*/ 2225675 w 2358968"/>
                <a:gd name="connsiteY3" fmla="*/ 784225 h 3995551"/>
                <a:gd name="connsiteX4" fmla="*/ 2346325 w 2358968"/>
                <a:gd name="connsiteY4" fmla="*/ 1357842 h 3995551"/>
                <a:gd name="connsiteX5" fmla="*/ 2352675 w 2358968"/>
                <a:gd name="connsiteY5" fmla="*/ 1936750 h 3995551"/>
                <a:gd name="connsiteX6" fmla="*/ 2323041 w 2358968"/>
                <a:gd name="connsiteY6" fmla="*/ 2289175 h 3995551"/>
                <a:gd name="connsiteX7" fmla="*/ 2296582 w 2358968"/>
                <a:gd name="connsiteY7" fmla="*/ 2497666 h 3995551"/>
                <a:gd name="connsiteX8" fmla="*/ 2222500 w 2358968"/>
                <a:gd name="connsiteY8" fmla="*/ 2877609 h 3995551"/>
                <a:gd name="connsiteX9" fmla="*/ 2175933 w 2358968"/>
                <a:gd name="connsiteY9" fmla="*/ 3072342 h 3995551"/>
                <a:gd name="connsiteX10" fmla="*/ 2052107 w 2358968"/>
                <a:gd name="connsiteY10" fmla="*/ 3434291 h 3995551"/>
                <a:gd name="connsiteX11" fmla="*/ 1947333 w 2358968"/>
                <a:gd name="connsiteY11" fmla="*/ 3669241 h 3995551"/>
                <a:gd name="connsiteX12" fmla="*/ 1813983 w 2358968"/>
                <a:gd name="connsiteY12" fmla="*/ 3850217 h 3995551"/>
                <a:gd name="connsiteX13" fmla="*/ 1616075 w 2358968"/>
                <a:gd name="connsiteY13" fmla="*/ 3995209 h 3995551"/>
                <a:gd name="connsiteX14" fmla="*/ 1308100 w 2358968"/>
                <a:gd name="connsiteY14" fmla="*/ 3887259 h 3995551"/>
                <a:gd name="connsiteX15" fmla="*/ 1140883 w 2358968"/>
                <a:gd name="connsiteY15" fmla="*/ 3783542 h 3995551"/>
                <a:gd name="connsiteX16" fmla="*/ 1083733 w 2358968"/>
                <a:gd name="connsiteY16" fmla="*/ 3726392 h 3995551"/>
                <a:gd name="connsiteX17" fmla="*/ 923925 w 2358968"/>
                <a:gd name="connsiteY17" fmla="*/ 3548592 h 3995551"/>
                <a:gd name="connsiteX18" fmla="*/ 763058 w 2358968"/>
                <a:gd name="connsiteY18" fmla="*/ 3329517 h 3995551"/>
                <a:gd name="connsiteX19" fmla="*/ 617008 w 2358968"/>
                <a:gd name="connsiteY19" fmla="*/ 3053292 h 3995551"/>
                <a:gd name="connsiteX20" fmla="*/ 378883 w 2358968"/>
                <a:gd name="connsiteY20" fmla="*/ 2578100 h 3995551"/>
                <a:gd name="connsiteX21" fmla="*/ 130175 w 2358968"/>
                <a:gd name="connsiteY21" fmla="*/ 2135717 h 3995551"/>
                <a:gd name="connsiteX22" fmla="*/ 0 w 2358968"/>
                <a:gd name="connsiteY22" fmla="*/ 1920875 h 3995551"/>
                <a:gd name="connsiteX23" fmla="*/ 1783291 w 2358968"/>
                <a:gd name="connsiteY23" fmla="*/ 0 h 399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58968" h="3995551">
                  <a:moveTo>
                    <a:pt x="1783291" y="0"/>
                  </a:moveTo>
                  <a:lnTo>
                    <a:pt x="1934633" y="179917"/>
                  </a:lnTo>
                  <a:cubicBezTo>
                    <a:pt x="1975202" y="241653"/>
                    <a:pt x="2007834" y="264407"/>
                    <a:pt x="2056341" y="365125"/>
                  </a:cubicBezTo>
                  <a:cubicBezTo>
                    <a:pt x="2104848" y="465843"/>
                    <a:pt x="2177344" y="618772"/>
                    <a:pt x="2225675" y="784225"/>
                  </a:cubicBezTo>
                  <a:cubicBezTo>
                    <a:pt x="2274006" y="949678"/>
                    <a:pt x="2325158" y="1165755"/>
                    <a:pt x="2346325" y="1357842"/>
                  </a:cubicBezTo>
                  <a:cubicBezTo>
                    <a:pt x="2367492" y="1549929"/>
                    <a:pt x="2356556" y="1781528"/>
                    <a:pt x="2352675" y="1936750"/>
                  </a:cubicBezTo>
                  <a:cubicBezTo>
                    <a:pt x="2348794" y="2091972"/>
                    <a:pt x="2332390" y="2195689"/>
                    <a:pt x="2323041" y="2289175"/>
                  </a:cubicBezTo>
                  <a:cubicBezTo>
                    <a:pt x="2313692" y="2382661"/>
                    <a:pt x="2303814" y="2446690"/>
                    <a:pt x="2296582" y="2497666"/>
                  </a:cubicBezTo>
                  <a:cubicBezTo>
                    <a:pt x="2289350" y="2548643"/>
                    <a:pt x="2242608" y="2781830"/>
                    <a:pt x="2222500" y="2877609"/>
                  </a:cubicBezTo>
                  <a:cubicBezTo>
                    <a:pt x="2202392" y="2973388"/>
                    <a:pt x="2204332" y="2979562"/>
                    <a:pt x="2175933" y="3072342"/>
                  </a:cubicBezTo>
                  <a:cubicBezTo>
                    <a:pt x="2147534" y="3165122"/>
                    <a:pt x="2087032" y="3333220"/>
                    <a:pt x="2052107" y="3434291"/>
                  </a:cubicBezTo>
                  <a:cubicBezTo>
                    <a:pt x="2017182" y="3535362"/>
                    <a:pt x="1958445" y="3632728"/>
                    <a:pt x="1947333" y="3669241"/>
                  </a:cubicBezTo>
                  <a:lnTo>
                    <a:pt x="1813983" y="3850217"/>
                  </a:lnTo>
                  <a:cubicBezTo>
                    <a:pt x="1750130" y="3902781"/>
                    <a:pt x="1700389" y="3989035"/>
                    <a:pt x="1616075" y="3995209"/>
                  </a:cubicBezTo>
                  <a:cubicBezTo>
                    <a:pt x="1531761" y="4001383"/>
                    <a:pt x="1387299" y="3922537"/>
                    <a:pt x="1308100" y="3887259"/>
                  </a:cubicBezTo>
                  <a:cubicBezTo>
                    <a:pt x="1228901" y="3851981"/>
                    <a:pt x="1196622" y="3825523"/>
                    <a:pt x="1140883" y="3783542"/>
                  </a:cubicBezTo>
                  <a:cubicBezTo>
                    <a:pt x="1138766" y="3778250"/>
                    <a:pt x="1085850" y="3731684"/>
                    <a:pt x="1083733" y="3726392"/>
                  </a:cubicBezTo>
                  <a:cubicBezTo>
                    <a:pt x="1027289" y="3666067"/>
                    <a:pt x="977371" y="3614738"/>
                    <a:pt x="923925" y="3548592"/>
                  </a:cubicBezTo>
                  <a:cubicBezTo>
                    <a:pt x="870479" y="3482446"/>
                    <a:pt x="814740" y="3410479"/>
                    <a:pt x="763058" y="3329517"/>
                  </a:cubicBezTo>
                  <a:cubicBezTo>
                    <a:pt x="711376" y="3248555"/>
                    <a:pt x="681037" y="3178528"/>
                    <a:pt x="617008" y="3053292"/>
                  </a:cubicBezTo>
                  <a:cubicBezTo>
                    <a:pt x="552979" y="2928056"/>
                    <a:pt x="460022" y="2731029"/>
                    <a:pt x="378883" y="2578100"/>
                  </a:cubicBezTo>
                  <a:cubicBezTo>
                    <a:pt x="297744" y="2425171"/>
                    <a:pt x="193322" y="2245254"/>
                    <a:pt x="130175" y="2135717"/>
                  </a:cubicBezTo>
                  <a:lnTo>
                    <a:pt x="0" y="1920875"/>
                  </a:lnTo>
                  <a:cubicBezTo>
                    <a:pt x="275519" y="1564922"/>
                    <a:pt x="1188861" y="640292"/>
                    <a:pt x="1783291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331784" y="762000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78931" y="2637820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4126066" y="231358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422" y="2286000"/>
                  <a:ext cx="462178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/>
            <p:cNvCxnSpPr>
              <a:stCxn id="17" idx="22"/>
              <a:endCxn id="7" idx="2"/>
            </p:cNvCxnSpPr>
            <p:nvPr/>
          </p:nvCxnSpPr>
          <p:spPr>
            <a:xfrm flipV="1">
              <a:off x="3552822" y="4018781"/>
              <a:ext cx="2847978" cy="62125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6" idx="17"/>
              <a:endCxn id="7" idx="7"/>
            </p:cNvCxnSpPr>
            <p:nvPr/>
          </p:nvCxnSpPr>
          <p:spPr>
            <a:xfrm flipH="1">
              <a:off x="6477620" y="833271"/>
              <a:ext cx="605806" cy="315369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6"/>
            </p:cNvCxnSpPr>
            <p:nvPr/>
          </p:nvCxnSpPr>
          <p:spPr>
            <a:xfrm>
              <a:off x="4216066" y="2358580"/>
              <a:ext cx="1141745" cy="351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876800" y="3056400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9735" y="2218200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" name="Straight Connector 39"/>
            <p:cNvCxnSpPr>
              <a:stCxn id="20" idx="5"/>
            </p:cNvCxnSpPr>
            <p:nvPr/>
          </p:nvCxnSpPr>
          <p:spPr>
            <a:xfrm>
              <a:off x="4202886" y="2390400"/>
              <a:ext cx="745914" cy="7338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84373" y="2895600"/>
                  <a:ext cx="368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373" y="2895600"/>
                  <a:ext cx="368627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810000" y="2133600"/>
                  <a:ext cx="49263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0" y="2133600"/>
                  <a:ext cx="492635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52400" y="4736068"/>
                  <a:ext cx="35052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≤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736068"/>
                  <a:ext cx="3505200" cy="92333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287888" y="4050096"/>
                  <a:ext cx="470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7888" y="4050096"/>
                  <a:ext cx="470706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014609" y="2821125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609" y="2821125"/>
                  <a:ext cx="432048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616801" y="4604443"/>
                  <a:ext cx="4320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6801" y="4604443"/>
                  <a:ext cx="432048" cy="36933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93145" y="4593147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145" y="4593147"/>
                  <a:ext cx="459677" cy="36933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71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04800" y="863099"/>
            <a:ext cx="8521315" cy="5994901"/>
            <a:chOff x="304800" y="863099"/>
            <a:chExt cx="8521315" cy="5994901"/>
          </a:xfrm>
        </p:grpSpPr>
        <p:sp>
          <p:nvSpPr>
            <p:cNvPr id="5" name="Freeform 4"/>
            <p:cNvSpPr/>
            <p:nvPr/>
          </p:nvSpPr>
          <p:spPr>
            <a:xfrm>
              <a:off x="2318897" y="881336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Connector 5"/>
            <p:cNvCxnSpPr>
              <a:stCxn id="5" idx="1"/>
              <a:endCxn id="5" idx="7"/>
            </p:cNvCxnSpPr>
            <p:nvPr/>
          </p:nvCxnSpPr>
          <p:spPr>
            <a:xfrm flipH="1">
              <a:off x="3521310" y="902605"/>
              <a:ext cx="3542115" cy="38103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92799" y="1357894"/>
              <a:ext cx="16039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 winning region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best point of arrival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04800" y="1392858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424050" y="1806235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425355" y="2322273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Connector 13"/>
            <p:cNvCxnSpPr>
              <a:stCxn id="5" idx="1"/>
            </p:cNvCxnSpPr>
            <p:nvPr/>
          </p:nvCxnSpPr>
          <p:spPr>
            <a:xfrm flipH="1">
              <a:off x="5271225" y="902605"/>
              <a:ext cx="1792200" cy="195379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8" idx="2"/>
            </p:cNvCxnSpPr>
            <p:nvPr/>
          </p:nvCxnSpPr>
          <p:spPr>
            <a:xfrm flipH="1">
              <a:off x="3521311" y="2879769"/>
              <a:ext cx="1755614" cy="187896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5343141" y="899915"/>
              <a:ext cx="3482974" cy="2710392"/>
            </a:xfrm>
            <a:custGeom>
              <a:avLst/>
              <a:gdLst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67542 h 2880511"/>
                <a:gd name="connsiteX1" fmla="*/ 2713546 w 3508643"/>
                <a:gd name="connsiteY1" fmla="*/ 503575 h 2880511"/>
                <a:gd name="connsiteX2" fmla="*/ 3331612 w 3508643"/>
                <a:gd name="connsiteY2" fmla="*/ 1261342 h 2880511"/>
                <a:gd name="connsiteX3" fmla="*/ 3496712 w 3508643"/>
                <a:gd name="connsiteY3" fmla="*/ 2213842 h 2880511"/>
                <a:gd name="connsiteX4" fmla="*/ 3073379 w 3508643"/>
                <a:gd name="connsiteY4" fmla="*/ 2759942 h 2880511"/>
                <a:gd name="connsiteX5" fmla="*/ 1883812 w 3508643"/>
                <a:gd name="connsiteY5" fmla="*/ 2874242 h 2880511"/>
                <a:gd name="connsiteX6" fmla="*/ 1003279 w 3508643"/>
                <a:gd name="connsiteY6" fmla="*/ 2641409 h 2880511"/>
                <a:gd name="connsiteX7" fmla="*/ 12679 w 3508643"/>
                <a:gd name="connsiteY7" fmla="*/ 1968309 h 2880511"/>
                <a:gd name="connsiteX8" fmla="*/ 1739879 w 3508643"/>
                <a:gd name="connsiteY8" fmla="*/ 67542 h 2880511"/>
                <a:gd name="connsiteX0" fmla="*/ 1739879 w 3508643"/>
                <a:gd name="connsiteY0" fmla="*/ 79568 h 2892537"/>
                <a:gd name="connsiteX1" fmla="*/ 2713546 w 3508643"/>
                <a:gd name="connsiteY1" fmla="*/ 515601 h 2892537"/>
                <a:gd name="connsiteX2" fmla="*/ 3331612 w 3508643"/>
                <a:gd name="connsiteY2" fmla="*/ 1273368 h 2892537"/>
                <a:gd name="connsiteX3" fmla="*/ 3496712 w 3508643"/>
                <a:gd name="connsiteY3" fmla="*/ 2225868 h 2892537"/>
                <a:gd name="connsiteX4" fmla="*/ 3073379 w 3508643"/>
                <a:gd name="connsiteY4" fmla="*/ 2771968 h 2892537"/>
                <a:gd name="connsiteX5" fmla="*/ 1883812 w 3508643"/>
                <a:gd name="connsiteY5" fmla="*/ 2886268 h 2892537"/>
                <a:gd name="connsiteX6" fmla="*/ 1003279 w 3508643"/>
                <a:gd name="connsiteY6" fmla="*/ 2653435 h 2892537"/>
                <a:gd name="connsiteX7" fmla="*/ 12679 w 3508643"/>
                <a:gd name="connsiteY7" fmla="*/ 1980335 h 2892537"/>
                <a:gd name="connsiteX8" fmla="*/ 1739879 w 3508643"/>
                <a:gd name="connsiteY8" fmla="*/ 79568 h 2892537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36365 h 2849334"/>
                <a:gd name="connsiteX1" fmla="*/ 2713546 w 3508643"/>
                <a:gd name="connsiteY1" fmla="*/ 472398 h 2849334"/>
                <a:gd name="connsiteX2" fmla="*/ 3331612 w 3508643"/>
                <a:gd name="connsiteY2" fmla="*/ 1230165 h 2849334"/>
                <a:gd name="connsiteX3" fmla="*/ 3496712 w 3508643"/>
                <a:gd name="connsiteY3" fmla="*/ 2182665 h 2849334"/>
                <a:gd name="connsiteX4" fmla="*/ 3073379 w 3508643"/>
                <a:gd name="connsiteY4" fmla="*/ 2728765 h 2849334"/>
                <a:gd name="connsiteX5" fmla="*/ 1883812 w 3508643"/>
                <a:gd name="connsiteY5" fmla="*/ 2843065 h 2849334"/>
                <a:gd name="connsiteX6" fmla="*/ 1003279 w 3508643"/>
                <a:gd name="connsiteY6" fmla="*/ 2610232 h 2849334"/>
                <a:gd name="connsiteX7" fmla="*/ 12679 w 3508643"/>
                <a:gd name="connsiteY7" fmla="*/ 1937132 h 2849334"/>
                <a:gd name="connsiteX8" fmla="*/ 1739879 w 3508643"/>
                <a:gd name="connsiteY8" fmla="*/ 36365 h 2849334"/>
                <a:gd name="connsiteX0" fmla="*/ 1739879 w 3508643"/>
                <a:gd name="connsiteY0" fmla="*/ 0 h 2812969"/>
                <a:gd name="connsiteX1" fmla="*/ 2713546 w 3508643"/>
                <a:gd name="connsiteY1" fmla="*/ 436033 h 2812969"/>
                <a:gd name="connsiteX2" fmla="*/ 3331612 w 3508643"/>
                <a:gd name="connsiteY2" fmla="*/ 1193800 h 2812969"/>
                <a:gd name="connsiteX3" fmla="*/ 3496712 w 3508643"/>
                <a:gd name="connsiteY3" fmla="*/ 2146300 h 2812969"/>
                <a:gd name="connsiteX4" fmla="*/ 3073379 w 3508643"/>
                <a:gd name="connsiteY4" fmla="*/ 2692400 h 2812969"/>
                <a:gd name="connsiteX5" fmla="*/ 1883812 w 3508643"/>
                <a:gd name="connsiteY5" fmla="*/ 2806700 h 2812969"/>
                <a:gd name="connsiteX6" fmla="*/ 1003279 w 3508643"/>
                <a:gd name="connsiteY6" fmla="*/ 2573867 h 2812969"/>
                <a:gd name="connsiteX7" fmla="*/ 12679 w 3508643"/>
                <a:gd name="connsiteY7" fmla="*/ 1900767 h 2812969"/>
                <a:gd name="connsiteX8" fmla="*/ 1739879 w 3508643"/>
                <a:gd name="connsiteY8" fmla="*/ 0 h 2812969"/>
                <a:gd name="connsiteX0" fmla="*/ 1739879 w 3508643"/>
                <a:gd name="connsiteY0" fmla="*/ 114527 h 2927496"/>
                <a:gd name="connsiteX1" fmla="*/ 2188612 w 3508643"/>
                <a:gd name="connsiteY1" fmla="*/ 249993 h 2927496"/>
                <a:gd name="connsiteX2" fmla="*/ 2713546 w 3508643"/>
                <a:gd name="connsiteY2" fmla="*/ 550560 h 2927496"/>
                <a:gd name="connsiteX3" fmla="*/ 3331612 w 3508643"/>
                <a:gd name="connsiteY3" fmla="*/ 1308327 h 2927496"/>
                <a:gd name="connsiteX4" fmla="*/ 3496712 w 3508643"/>
                <a:gd name="connsiteY4" fmla="*/ 2260827 h 2927496"/>
                <a:gd name="connsiteX5" fmla="*/ 3073379 w 3508643"/>
                <a:gd name="connsiteY5" fmla="*/ 2806927 h 2927496"/>
                <a:gd name="connsiteX6" fmla="*/ 1883812 w 3508643"/>
                <a:gd name="connsiteY6" fmla="*/ 2921227 h 2927496"/>
                <a:gd name="connsiteX7" fmla="*/ 1003279 w 3508643"/>
                <a:gd name="connsiteY7" fmla="*/ 2688394 h 2927496"/>
                <a:gd name="connsiteX8" fmla="*/ 12679 w 3508643"/>
                <a:gd name="connsiteY8" fmla="*/ 2015294 h 2927496"/>
                <a:gd name="connsiteX9" fmla="*/ 1739879 w 3508643"/>
                <a:gd name="connsiteY9" fmla="*/ 114527 h 2927496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89223 h 3002192"/>
                <a:gd name="connsiteX1" fmla="*/ 1985412 w 3508643"/>
                <a:gd name="connsiteY1" fmla="*/ 83389 h 3002192"/>
                <a:gd name="connsiteX2" fmla="*/ 2188612 w 3508643"/>
                <a:gd name="connsiteY2" fmla="*/ 324689 h 3002192"/>
                <a:gd name="connsiteX3" fmla="*/ 2713546 w 3508643"/>
                <a:gd name="connsiteY3" fmla="*/ 625256 h 3002192"/>
                <a:gd name="connsiteX4" fmla="*/ 3331612 w 3508643"/>
                <a:gd name="connsiteY4" fmla="*/ 1383023 h 3002192"/>
                <a:gd name="connsiteX5" fmla="*/ 3496712 w 3508643"/>
                <a:gd name="connsiteY5" fmla="*/ 2335523 h 3002192"/>
                <a:gd name="connsiteX6" fmla="*/ 3073379 w 3508643"/>
                <a:gd name="connsiteY6" fmla="*/ 2881623 h 3002192"/>
                <a:gd name="connsiteX7" fmla="*/ 1883812 w 3508643"/>
                <a:gd name="connsiteY7" fmla="*/ 2995923 h 3002192"/>
                <a:gd name="connsiteX8" fmla="*/ 1003279 w 3508643"/>
                <a:gd name="connsiteY8" fmla="*/ 2763090 h 3002192"/>
                <a:gd name="connsiteX9" fmla="*/ 12679 w 3508643"/>
                <a:gd name="connsiteY9" fmla="*/ 2089990 h 3002192"/>
                <a:gd name="connsiteX10" fmla="*/ 1739879 w 3508643"/>
                <a:gd name="connsiteY10" fmla="*/ 189223 h 3002192"/>
                <a:gd name="connsiteX0" fmla="*/ 1739879 w 3508643"/>
                <a:gd name="connsiteY0" fmla="*/ 128115 h 2941084"/>
                <a:gd name="connsiteX1" fmla="*/ 1960012 w 3508643"/>
                <a:gd name="connsiteY1" fmla="*/ 183148 h 2941084"/>
                <a:gd name="connsiteX2" fmla="*/ 2188612 w 3508643"/>
                <a:gd name="connsiteY2" fmla="*/ 263581 h 2941084"/>
                <a:gd name="connsiteX3" fmla="*/ 2713546 w 3508643"/>
                <a:gd name="connsiteY3" fmla="*/ 564148 h 2941084"/>
                <a:gd name="connsiteX4" fmla="*/ 3331612 w 3508643"/>
                <a:gd name="connsiteY4" fmla="*/ 1321915 h 2941084"/>
                <a:gd name="connsiteX5" fmla="*/ 3496712 w 3508643"/>
                <a:gd name="connsiteY5" fmla="*/ 2274415 h 2941084"/>
                <a:gd name="connsiteX6" fmla="*/ 3073379 w 3508643"/>
                <a:gd name="connsiteY6" fmla="*/ 2820515 h 2941084"/>
                <a:gd name="connsiteX7" fmla="*/ 1883812 w 3508643"/>
                <a:gd name="connsiteY7" fmla="*/ 2934815 h 2941084"/>
                <a:gd name="connsiteX8" fmla="*/ 1003279 w 3508643"/>
                <a:gd name="connsiteY8" fmla="*/ 2701982 h 2941084"/>
                <a:gd name="connsiteX9" fmla="*/ 12679 w 3508643"/>
                <a:gd name="connsiteY9" fmla="*/ 2028882 h 2941084"/>
                <a:gd name="connsiteX10" fmla="*/ 1739879 w 3508643"/>
                <a:gd name="connsiteY10" fmla="*/ 128115 h 2941084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713546 w 3508643"/>
                <a:gd name="connsiteY3" fmla="*/ 436033 h 2812969"/>
                <a:gd name="connsiteX4" fmla="*/ 3331612 w 3508643"/>
                <a:gd name="connsiteY4" fmla="*/ 1193800 h 2812969"/>
                <a:gd name="connsiteX5" fmla="*/ 3496712 w 3508643"/>
                <a:gd name="connsiteY5" fmla="*/ 2146300 h 2812969"/>
                <a:gd name="connsiteX6" fmla="*/ 3073379 w 3508643"/>
                <a:gd name="connsiteY6" fmla="*/ 2692400 h 2812969"/>
                <a:gd name="connsiteX7" fmla="*/ 1883812 w 3508643"/>
                <a:gd name="connsiteY7" fmla="*/ 2806700 h 2812969"/>
                <a:gd name="connsiteX8" fmla="*/ 1003279 w 3508643"/>
                <a:gd name="connsiteY8" fmla="*/ 2573867 h 2812969"/>
                <a:gd name="connsiteX9" fmla="*/ 12679 w 3508643"/>
                <a:gd name="connsiteY9" fmla="*/ 1900767 h 2812969"/>
                <a:gd name="connsiteX10" fmla="*/ 1739879 w 3508643"/>
                <a:gd name="connsiteY10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51079 w 3508643"/>
                <a:gd name="connsiteY3" fmla="*/ 287866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739879 w 3508643"/>
                <a:gd name="connsiteY0" fmla="*/ 0 h 2812969"/>
                <a:gd name="connsiteX1" fmla="*/ 1960012 w 3508643"/>
                <a:gd name="connsiteY1" fmla="*/ 55033 h 2812969"/>
                <a:gd name="connsiteX2" fmla="*/ 2188612 w 3508643"/>
                <a:gd name="connsiteY2" fmla="*/ 135466 h 2812969"/>
                <a:gd name="connsiteX3" fmla="*/ 2468012 w 3508643"/>
                <a:gd name="connsiteY3" fmla="*/ 270933 h 2812969"/>
                <a:gd name="connsiteX4" fmla="*/ 2713546 w 3508643"/>
                <a:gd name="connsiteY4" fmla="*/ 436033 h 2812969"/>
                <a:gd name="connsiteX5" fmla="*/ 3331612 w 3508643"/>
                <a:gd name="connsiteY5" fmla="*/ 1193800 h 2812969"/>
                <a:gd name="connsiteX6" fmla="*/ 3496712 w 3508643"/>
                <a:gd name="connsiteY6" fmla="*/ 2146300 h 2812969"/>
                <a:gd name="connsiteX7" fmla="*/ 3073379 w 3508643"/>
                <a:gd name="connsiteY7" fmla="*/ 2692400 h 2812969"/>
                <a:gd name="connsiteX8" fmla="*/ 1883812 w 3508643"/>
                <a:gd name="connsiteY8" fmla="*/ 2806700 h 2812969"/>
                <a:gd name="connsiteX9" fmla="*/ 1003279 w 3508643"/>
                <a:gd name="connsiteY9" fmla="*/ 2573867 h 2812969"/>
                <a:gd name="connsiteX10" fmla="*/ 12679 w 3508643"/>
                <a:gd name="connsiteY10" fmla="*/ 1900767 h 2812969"/>
                <a:gd name="connsiteX11" fmla="*/ 1739879 w 3508643"/>
                <a:gd name="connsiteY11" fmla="*/ 0 h 2812969"/>
                <a:gd name="connsiteX0" fmla="*/ 1803409 w 3572173"/>
                <a:gd name="connsiteY0" fmla="*/ 0 h 2812969"/>
                <a:gd name="connsiteX1" fmla="*/ 2023542 w 3572173"/>
                <a:gd name="connsiteY1" fmla="*/ 55033 h 2812969"/>
                <a:gd name="connsiteX2" fmla="*/ 2252142 w 3572173"/>
                <a:gd name="connsiteY2" fmla="*/ 135466 h 2812969"/>
                <a:gd name="connsiteX3" fmla="*/ 2531542 w 3572173"/>
                <a:gd name="connsiteY3" fmla="*/ 270933 h 2812969"/>
                <a:gd name="connsiteX4" fmla="*/ 2777076 w 3572173"/>
                <a:gd name="connsiteY4" fmla="*/ 436033 h 2812969"/>
                <a:gd name="connsiteX5" fmla="*/ 3395142 w 3572173"/>
                <a:gd name="connsiteY5" fmla="*/ 1193800 h 2812969"/>
                <a:gd name="connsiteX6" fmla="*/ 3560242 w 3572173"/>
                <a:gd name="connsiteY6" fmla="*/ 2146300 h 2812969"/>
                <a:gd name="connsiteX7" fmla="*/ 3136909 w 3572173"/>
                <a:gd name="connsiteY7" fmla="*/ 2692400 h 2812969"/>
                <a:gd name="connsiteX8" fmla="*/ 1947342 w 3572173"/>
                <a:gd name="connsiteY8" fmla="*/ 2806700 h 2812969"/>
                <a:gd name="connsiteX9" fmla="*/ 1066809 w 3572173"/>
                <a:gd name="connsiteY9" fmla="*/ 2573867 h 2812969"/>
                <a:gd name="connsiteX10" fmla="*/ 381009 w 3572173"/>
                <a:gd name="connsiteY10" fmla="*/ 2332566 h 2812969"/>
                <a:gd name="connsiteX11" fmla="*/ 76209 w 3572173"/>
                <a:gd name="connsiteY11" fmla="*/ 1900767 h 2812969"/>
                <a:gd name="connsiteX12" fmla="*/ 1803409 w 3572173"/>
                <a:gd name="connsiteY12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467281 w 3658445"/>
                <a:gd name="connsiteY10" fmla="*/ 2332566 h 2812969"/>
                <a:gd name="connsiteX11" fmla="*/ 107448 w 3658445"/>
                <a:gd name="connsiteY11" fmla="*/ 2158999 h 2812969"/>
                <a:gd name="connsiteX12" fmla="*/ 162481 w 3658445"/>
                <a:gd name="connsiteY12" fmla="*/ 1900767 h 2812969"/>
                <a:gd name="connsiteX13" fmla="*/ 1889681 w 3658445"/>
                <a:gd name="connsiteY13" fmla="*/ 0 h 2812969"/>
                <a:gd name="connsiteX0" fmla="*/ 1889681 w 3658445"/>
                <a:gd name="connsiteY0" fmla="*/ 0 h 2812969"/>
                <a:gd name="connsiteX1" fmla="*/ 2109814 w 3658445"/>
                <a:gd name="connsiteY1" fmla="*/ 55033 h 2812969"/>
                <a:gd name="connsiteX2" fmla="*/ 2338414 w 3658445"/>
                <a:gd name="connsiteY2" fmla="*/ 135466 h 2812969"/>
                <a:gd name="connsiteX3" fmla="*/ 2617814 w 3658445"/>
                <a:gd name="connsiteY3" fmla="*/ 270933 h 2812969"/>
                <a:gd name="connsiteX4" fmla="*/ 2863348 w 3658445"/>
                <a:gd name="connsiteY4" fmla="*/ 436033 h 2812969"/>
                <a:gd name="connsiteX5" fmla="*/ 3481414 w 3658445"/>
                <a:gd name="connsiteY5" fmla="*/ 1193800 h 2812969"/>
                <a:gd name="connsiteX6" fmla="*/ 3646514 w 3658445"/>
                <a:gd name="connsiteY6" fmla="*/ 2146300 h 2812969"/>
                <a:gd name="connsiteX7" fmla="*/ 3223181 w 3658445"/>
                <a:gd name="connsiteY7" fmla="*/ 2692400 h 2812969"/>
                <a:gd name="connsiteX8" fmla="*/ 2033614 w 3658445"/>
                <a:gd name="connsiteY8" fmla="*/ 2806700 h 2812969"/>
                <a:gd name="connsiteX9" fmla="*/ 1153081 w 3658445"/>
                <a:gd name="connsiteY9" fmla="*/ 2573867 h 2812969"/>
                <a:gd name="connsiteX10" fmla="*/ 759381 w 3658445"/>
                <a:gd name="connsiteY10" fmla="*/ 2446866 h 2812969"/>
                <a:gd name="connsiteX11" fmla="*/ 467281 w 3658445"/>
                <a:gd name="connsiteY11" fmla="*/ 2332566 h 2812969"/>
                <a:gd name="connsiteX12" fmla="*/ 107448 w 3658445"/>
                <a:gd name="connsiteY12" fmla="*/ 2158999 h 2812969"/>
                <a:gd name="connsiteX13" fmla="*/ 162481 w 3658445"/>
                <a:gd name="connsiteY13" fmla="*/ 1900767 h 2812969"/>
                <a:gd name="connsiteX14" fmla="*/ 1889681 w 3658445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07479 w 3598643"/>
                <a:gd name="connsiteY11" fmla="*/ 2332566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699579 w 3598643"/>
                <a:gd name="connsiteY10" fmla="*/ 2446866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829879 w 3598643"/>
                <a:gd name="connsiteY0" fmla="*/ 0 h 2812969"/>
                <a:gd name="connsiteX1" fmla="*/ 2050012 w 3598643"/>
                <a:gd name="connsiteY1" fmla="*/ 55033 h 2812969"/>
                <a:gd name="connsiteX2" fmla="*/ 2278612 w 3598643"/>
                <a:gd name="connsiteY2" fmla="*/ 135466 h 2812969"/>
                <a:gd name="connsiteX3" fmla="*/ 2558012 w 3598643"/>
                <a:gd name="connsiteY3" fmla="*/ 270933 h 2812969"/>
                <a:gd name="connsiteX4" fmla="*/ 2803546 w 3598643"/>
                <a:gd name="connsiteY4" fmla="*/ 436033 h 2812969"/>
                <a:gd name="connsiteX5" fmla="*/ 3421612 w 3598643"/>
                <a:gd name="connsiteY5" fmla="*/ 1193800 h 2812969"/>
                <a:gd name="connsiteX6" fmla="*/ 3586712 w 3598643"/>
                <a:gd name="connsiteY6" fmla="*/ 2146300 h 2812969"/>
                <a:gd name="connsiteX7" fmla="*/ 3163379 w 3598643"/>
                <a:gd name="connsiteY7" fmla="*/ 2692400 h 2812969"/>
                <a:gd name="connsiteX8" fmla="*/ 1973812 w 3598643"/>
                <a:gd name="connsiteY8" fmla="*/ 2806700 h 2812969"/>
                <a:gd name="connsiteX9" fmla="*/ 1093279 w 3598643"/>
                <a:gd name="connsiteY9" fmla="*/ 2573867 h 2812969"/>
                <a:gd name="connsiteX10" fmla="*/ 724979 w 3598643"/>
                <a:gd name="connsiteY10" fmla="*/ 2417233 h 2812969"/>
                <a:gd name="connsiteX11" fmla="*/ 462512 w 3598643"/>
                <a:gd name="connsiteY11" fmla="*/ 2277533 h 2812969"/>
                <a:gd name="connsiteX12" fmla="*/ 221213 w 3598643"/>
                <a:gd name="connsiteY12" fmla="*/ 2091265 h 2812969"/>
                <a:gd name="connsiteX13" fmla="*/ 102679 w 3598643"/>
                <a:gd name="connsiteY13" fmla="*/ 1900767 h 2812969"/>
                <a:gd name="connsiteX14" fmla="*/ 1829879 w 3598643"/>
                <a:gd name="connsiteY14" fmla="*/ 0 h 2812969"/>
                <a:gd name="connsiteX0" fmla="*/ 1727200 w 3495964"/>
                <a:gd name="connsiteY0" fmla="*/ 0 h 2812969"/>
                <a:gd name="connsiteX1" fmla="*/ 1947333 w 3495964"/>
                <a:gd name="connsiteY1" fmla="*/ 55033 h 2812969"/>
                <a:gd name="connsiteX2" fmla="*/ 2175933 w 3495964"/>
                <a:gd name="connsiteY2" fmla="*/ 135466 h 2812969"/>
                <a:gd name="connsiteX3" fmla="*/ 2455333 w 3495964"/>
                <a:gd name="connsiteY3" fmla="*/ 270933 h 2812969"/>
                <a:gd name="connsiteX4" fmla="*/ 2700867 w 3495964"/>
                <a:gd name="connsiteY4" fmla="*/ 436033 h 2812969"/>
                <a:gd name="connsiteX5" fmla="*/ 3318933 w 3495964"/>
                <a:gd name="connsiteY5" fmla="*/ 1193800 h 2812969"/>
                <a:gd name="connsiteX6" fmla="*/ 3484033 w 3495964"/>
                <a:gd name="connsiteY6" fmla="*/ 2146300 h 2812969"/>
                <a:gd name="connsiteX7" fmla="*/ 3060700 w 3495964"/>
                <a:gd name="connsiteY7" fmla="*/ 2692400 h 2812969"/>
                <a:gd name="connsiteX8" fmla="*/ 1871133 w 3495964"/>
                <a:gd name="connsiteY8" fmla="*/ 2806700 h 2812969"/>
                <a:gd name="connsiteX9" fmla="*/ 990600 w 3495964"/>
                <a:gd name="connsiteY9" fmla="*/ 2573867 h 2812969"/>
                <a:gd name="connsiteX10" fmla="*/ 622300 w 3495964"/>
                <a:gd name="connsiteY10" fmla="*/ 2417233 h 2812969"/>
                <a:gd name="connsiteX11" fmla="*/ 359833 w 3495964"/>
                <a:gd name="connsiteY11" fmla="*/ 2277533 h 2812969"/>
                <a:gd name="connsiteX12" fmla="*/ 118534 w 3495964"/>
                <a:gd name="connsiteY12" fmla="*/ 2091265 h 2812969"/>
                <a:gd name="connsiteX13" fmla="*/ 0 w 3495964"/>
                <a:gd name="connsiteY13" fmla="*/ 1900767 h 2812969"/>
                <a:gd name="connsiteX14" fmla="*/ 1727200 w 349596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450093 w 3586224"/>
                <a:gd name="connsiteY11" fmla="*/ 2277533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12560 w 3586224"/>
                <a:gd name="connsiteY10" fmla="*/ 2417233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2969"/>
                <a:gd name="connsiteX1" fmla="*/ 2037593 w 3586224"/>
                <a:gd name="connsiteY1" fmla="*/ 55033 h 2812969"/>
                <a:gd name="connsiteX2" fmla="*/ 2266193 w 3586224"/>
                <a:gd name="connsiteY2" fmla="*/ 135466 h 2812969"/>
                <a:gd name="connsiteX3" fmla="*/ 2545593 w 3586224"/>
                <a:gd name="connsiteY3" fmla="*/ 270933 h 2812969"/>
                <a:gd name="connsiteX4" fmla="*/ 2791127 w 3586224"/>
                <a:gd name="connsiteY4" fmla="*/ 436033 h 2812969"/>
                <a:gd name="connsiteX5" fmla="*/ 3409193 w 3586224"/>
                <a:gd name="connsiteY5" fmla="*/ 1193800 h 2812969"/>
                <a:gd name="connsiteX6" fmla="*/ 3574293 w 3586224"/>
                <a:gd name="connsiteY6" fmla="*/ 2146300 h 2812969"/>
                <a:gd name="connsiteX7" fmla="*/ 3150960 w 3586224"/>
                <a:gd name="connsiteY7" fmla="*/ 2692400 h 2812969"/>
                <a:gd name="connsiteX8" fmla="*/ 1961393 w 3586224"/>
                <a:gd name="connsiteY8" fmla="*/ 2806700 h 2812969"/>
                <a:gd name="connsiteX9" fmla="*/ 1080860 w 3586224"/>
                <a:gd name="connsiteY9" fmla="*/ 2573867 h 2812969"/>
                <a:gd name="connsiteX10" fmla="*/ 771827 w 3586224"/>
                <a:gd name="connsiteY10" fmla="*/ 2349500 h 2812969"/>
                <a:gd name="connsiteX11" fmla="*/ 500893 w 3586224"/>
                <a:gd name="connsiteY11" fmla="*/ 2218266 h 2812969"/>
                <a:gd name="connsiteX12" fmla="*/ 263828 w 3586224"/>
                <a:gd name="connsiteY12" fmla="*/ 2053165 h 2812969"/>
                <a:gd name="connsiteX13" fmla="*/ 90260 w 3586224"/>
                <a:gd name="connsiteY13" fmla="*/ 1900767 h 2812969"/>
                <a:gd name="connsiteX14" fmla="*/ 1817460 w 3586224"/>
                <a:gd name="connsiteY14" fmla="*/ 0 h 2812969"/>
                <a:gd name="connsiteX0" fmla="*/ 1817460 w 3586224"/>
                <a:gd name="connsiteY0" fmla="*/ 0 h 2817203"/>
                <a:gd name="connsiteX1" fmla="*/ 2037593 w 3586224"/>
                <a:gd name="connsiteY1" fmla="*/ 55033 h 2817203"/>
                <a:gd name="connsiteX2" fmla="*/ 2266193 w 3586224"/>
                <a:gd name="connsiteY2" fmla="*/ 135466 h 2817203"/>
                <a:gd name="connsiteX3" fmla="*/ 2545593 w 3586224"/>
                <a:gd name="connsiteY3" fmla="*/ 270933 h 2817203"/>
                <a:gd name="connsiteX4" fmla="*/ 2791127 w 3586224"/>
                <a:gd name="connsiteY4" fmla="*/ 436033 h 2817203"/>
                <a:gd name="connsiteX5" fmla="*/ 3409193 w 3586224"/>
                <a:gd name="connsiteY5" fmla="*/ 1193800 h 2817203"/>
                <a:gd name="connsiteX6" fmla="*/ 3574293 w 3586224"/>
                <a:gd name="connsiteY6" fmla="*/ 2146300 h 2817203"/>
                <a:gd name="connsiteX7" fmla="*/ 3150960 w 3586224"/>
                <a:gd name="connsiteY7" fmla="*/ 2692400 h 2817203"/>
                <a:gd name="connsiteX8" fmla="*/ 1961393 w 3586224"/>
                <a:gd name="connsiteY8" fmla="*/ 2806700 h 2817203"/>
                <a:gd name="connsiteX9" fmla="*/ 1123193 w 3586224"/>
                <a:gd name="connsiteY9" fmla="*/ 2510367 h 2817203"/>
                <a:gd name="connsiteX10" fmla="*/ 771827 w 3586224"/>
                <a:gd name="connsiteY10" fmla="*/ 2349500 h 2817203"/>
                <a:gd name="connsiteX11" fmla="*/ 500893 w 3586224"/>
                <a:gd name="connsiteY11" fmla="*/ 2218266 h 2817203"/>
                <a:gd name="connsiteX12" fmla="*/ 263828 w 3586224"/>
                <a:gd name="connsiteY12" fmla="*/ 2053165 h 2817203"/>
                <a:gd name="connsiteX13" fmla="*/ 90260 w 3586224"/>
                <a:gd name="connsiteY13" fmla="*/ 1900767 h 2817203"/>
                <a:gd name="connsiteX14" fmla="*/ 1817460 w 358622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7203"/>
                <a:gd name="connsiteX1" fmla="*/ 1947333 w 3495964"/>
                <a:gd name="connsiteY1" fmla="*/ 55033 h 2817203"/>
                <a:gd name="connsiteX2" fmla="*/ 2175933 w 3495964"/>
                <a:gd name="connsiteY2" fmla="*/ 135466 h 2817203"/>
                <a:gd name="connsiteX3" fmla="*/ 2455333 w 3495964"/>
                <a:gd name="connsiteY3" fmla="*/ 270933 h 2817203"/>
                <a:gd name="connsiteX4" fmla="*/ 2700867 w 3495964"/>
                <a:gd name="connsiteY4" fmla="*/ 436033 h 2817203"/>
                <a:gd name="connsiteX5" fmla="*/ 3318933 w 3495964"/>
                <a:gd name="connsiteY5" fmla="*/ 1193800 h 2817203"/>
                <a:gd name="connsiteX6" fmla="*/ 3484033 w 3495964"/>
                <a:gd name="connsiteY6" fmla="*/ 2146300 h 2817203"/>
                <a:gd name="connsiteX7" fmla="*/ 3060700 w 3495964"/>
                <a:gd name="connsiteY7" fmla="*/ 2692400 h 2817203"/>
                <a:gd name="connsiteX8" fmla="*/ 1871133 w 3495964"/>
                <a:gd name="connsiteY8" fmla="*/ 2806700 h 2817203"/>
                <a:gd name="connsiteX9" fmla="*/ 1032933 w 3495964"/>
                <a:gd name="connsiteY9" fmla="*/ 2510367 h 2817203"/>
                <a:gd name="connsiteX10" fmla="*/ 681567 w 3495964"/>
                <a:gd name="connsiteY10" fmla="*/ 2349500 h 2817203"/>
                <a:gd name="connsiteX11" fmla="*/ 410633 w 3495964"/>
                <a:gd name="connsiteY11" fmla="*/ 2218266 h 2817203"/>
                <a:gd name="connsiteX12" fmla="*/ 173568 w 3495964"/>
                <a:gd name="connsiteY12" fmla="*/ 2053165 h 2817203"/>
                <a:gd name="connsiteX13" fmla="*/ 0 w 3495964"/>
                <a:gd name="connsiteY13" fmla="*/ 1900767 h 2817203"/>
                <a:gd name="connsiteX14" fmla="*/ 1727200 w 3495964"/>
                <a:gd name="connsiteY14" fmla="*/ 0 h 2817203"/>
                <a:gd name="connsiteX0" fmla="*/ 1727200 w 3495964"/>
                <a:gd name="connsiteY0" fmla="*/ 0 h 2810052"/>
                <a:gd name="connsiteX1" fmla="*/ 1947333 w 3495964"/>
                <a:gd name="connsiteY1" fmla="*/ 55033 h 2810052"/>
                <a:gd name="connsiteX2" fmla="*/ 2175933 w 3495964"/>
                <a:gd name="connsiteY2" fmla="*/ 135466 h 2810052"/>
                <a:gd name="connsiteX3" fmla="*/ 2455333 w 3495964"/>
                <a:gd name="connsiteY3" fmla="*/ 270933 h 2810052"/>
                <a:gd name="connsiteX4" fmla="*/ 2700867 w 3495964"/>
                <a:gd name="connsiteY4" fmla="*/ 436033 h 2810052"/>
                <a:gd name="connsiteX5" fmla="*/ 3318933 w 3495964"/>
                <a:gd name="connsiteY5" fmla="*/ 1193800 h 2810052"/>
                <a:gd name="connsiteX6" fmla="*/ 3484033 w 3495964"/>
                <a:gd name="connsiteY6" fmla="*/ 2146300 h 2810052"/>
                <a:gd name="connsiteX7" fmla="*/ 3060700 w 3495964"/>
                <a:gd name="connsiteY7" fmla="*/ 2692400 h 2810052"/>
                <a:gd name="connsiteX8" fmla="*/ 1871133 w 3495964"/>
                <a:gd name="connsiteY8" fmla="*/ 2806700 h 2810052"/>
                <a:gd name="connsiteX9" fmla="*/ 1308099 w 3495964"/>
                <a:gd name="connsiteY9" fmla="*/ 2620432 h 2810052"/>
                <a:gd name="connsiteX10" fmla="*/ 1032933 w 3495964"/>
                <a:gd name="connsiteY10" fmla="*/ 2510367 h 2810052"/>
                <a:gd name="connsiteX11" fmla="*/ 681567 w 3495964"/>
                <a:gd name="connsiteY11" fmla="*/ 2349500 h 2810052"/>
                <a:gd name="connsiteX12" fmla="*/ 410633 w 3495964"/>
                <a:gd name="connsiteY12" fmla="*/ 2218266 h 2810052"/>
                <a:gd name="connsiteX13" fmla="*/ 173568 w 3495964"/>
                <a:gd name="connsiteY13" fmla="*/ 2053165 h 2810052"/>
                <a:gd name="connsiteX14" fmla="*/ 0 w 3495964"/>
                <a:gd name="connsiteY14" fmla="*/ 1900767 h 2810052"/>
                <a:gd name="connsiteX15" fmla="*/ 1727200 w 3495964"/>
                <a:gd name="connsiteY15" fmla="*/ 0 h 2810052"/>
                <a:gd name="connsiteX0" fmla="*/ 1727200 w 3495964"/>
                <a:gd name="connsiteY0" fmla="*/ 0 h 2808849"/>
                <a:gd name="connsiteX1" fmla="*/ 1947333 w 3495964"/>
                <a:gd name="connsiteY1" fmla="*/ 55033 h 2808849"/>
                <a:gd name="connsiteX2" fmla="*/ 2175933 w 3495964"/>
                <a:gd name="connsiteY2" fmla="*/ 135466 h 2808849"/>
                <a:gd name="connsiteX3" fmla="*/ 2455333 w 3495964"/>
                <a:gd name="connsiteY3" fmla="*/ 270933 h 2808849"/>
                <a:gd name="connsiteX4" fmla="*/ 2700867 w 3495964"/>
                <a:gd name="connsiteY4" fmla="*/ 436033 h 2808849"/>
                <a:gd name="connsiteX5" fmla="*/ 3318933 w 3495964"/>
                <a:gd name="connsiteY5" fmla="*/ 1193800 h 2808849"/>
                <a:gd name="connsiteX6" fmla="*/ 3484033 w 3495964"/>
                <a:gd name="connsiteY6" fmla="*/ 2146300 h 2808849"/>
                <a:gd name="connsiteX7" fmla="*/ 3060700 w 3495964"/>
                <a:gd name="connsiteY7" fmla="*/ 2692400 h 2808849"/>
                <a:gd name="connsiteX8" fmla="*/ 1871133 w 3495964"/>
                <a:gd name="connsiteY8" fmla="*/ 2806700 h 2808849"/>
                <a:gd name="connsiteX9" fmla="*/ 1625599 w 3495964"/>
                <a:gd name="connsiteY9" fmla="*/ 2755899 h 2808849"/>
                <a:gd name="connsiteX10" fmla="*/ 1308099 w 3495964"/>
                <a:gd name="connsiteY10" fmla="*/ 2620432 h 2808849"/>
                <a:gd name="connsiteX11" fmla="*/ 1032933 w 3495964"/>
                <a:gd name="connsiteY11" fmla="*/ 2510367 h 2808849"/>
                <a:gd name="connsiteX12" fmla="*/ 681567 w 3495964"/>
                <a:gd name="connsiteY12" fmla="*/ 2349500 h 2808849"/>
                <a:gd name="connsiteX13" fmla="*/ 410633 w 3495964"/>
                <a:gd name="connsiteY13" fmla="*/ 2218266 h 2808849"/>
                <a:gd name="connsiteX14" fmla="*/ 173568 w 3495964"/>
                <a:gd name="connsiteY14" fmla="*/ 2053165 h 2808849"/>
                <a:gd name="connsiteX15" fmla="*/ 0 w 3495964"/>
                <a:gd name="connsiteY15" fmla="*/ 1900767 h 2808849"/>
                <a:gd name="connsiteX16" fmla="*/ 1727200 w 3495964"/>
                <a:gd name="connsiteY16" fmla="*/ 0 h 2808849"/>
                <a:gd name="connsiteX0" fmla="*/ 1727200 w 3495964"/>
                <a:gd name="connsiteY0" fmla="*/ 0 h 2807398"/>
                <a:gd name="connsiteX1" fmla="*/ 1947333 w 3495964"/>
                <a:gd name="connsiteY1" fmla="*/ 55033 h 2807398"/>
                <a:gd name="connsiteX2" fmla="*/ 2175933 w 3495964"/>
                <a:gd name="connsiteY2" fmla="*/ 135466 h 2807398"/>
                <a:gd name="connsiteX3" fmla="*/ 2455333 w 3495964"/>
                <a:gd name="connsiteY3" fmla="*/ 270933 h 2807398"/>
                <a:gd name="connsiteX4" fmla="*/ 2700867 w 3495964"/>
                <a:gd name="connsiteY4" fmla="*/ 436033 h 2807398"/>
                <a:gd name="connsiteX5" fmla="*/ 3318933 w 3495964"/>
                <a:gd name="connsiteY5" fmla="*/ 1193800 h 2807398"/>
                <a:gd name="connsiteX6" fmla="*/ 3484033 w 3495964"/>
                <a:gd name="connsiteY6" fmla="*/ 2146300 h 2807398"/>
                <a:gd name="connsiteX7" fmla="*/ 3060700 w 3495964"/>
                <a:gd name="connsiteY7" fmla="*/ 2692400 h 2807398"/>
                <a:gd name="connsiteX8" fmla="*/ 1871133 w 3495964"/>
                <a:gd name="connsiteY8" fmla="*/ 2806700 h 2807398"/>
                <a:gd name="connsiteX9" fmla="*/ 1629832 w 3495964"/>
                <a:gd name="connsiteY9" fmla="*/ 2734733 h 2807398"/>
                <a:gd name="connsiteX10" fmla="*/ 1308099 w 3495964"/>
                <a:gd name="connsiteY10" fmla="*/ 2620432 h 2807398"/>
                <a:gd name="connsiteX11" fmla="*/ 1032933 w 3495964"/>
                <a:gd name="connsiteY11" fmla="*/ 2510367 h 2807398"/>
                <a:gd name="connsiteX12" fmla="*/ 681567 w 3495964"/>
                <a:gd name="connsiteY12" fmla="*/ 2349500 h 2807398"/>
                <a:gd name="connsiteX13" fmla="*/ 410633 w 3495964"/>
                <a:gd name="connsiteY13" fmla="*/ 2218266 h 2807398"/>
                <a:gd name="connsiteX14" fmla="*/ 173568 w 3495964"/>
                <a:gd name="connsiteY14" fmla="*/ 2053165 h 2807398"/>
                <a:gd name="connsiteX15" fmla="*/ 0 w 3495964"/>
                <a:gd name="connsiteY15" fmla="*/ 1900767 h 2807398"/>
                <a:gd name="connsiteX16" fmla="*/ 1727200 w 3495964"/>
                <a:gd name="connsiteY16" fmla="*/ 0 h 2807398"/>
                <a:gd name="connsiteX0" fmla="*/ 1727200 w 3495964"/>
                <a:gd name="connsiteY0" fmla="*/ 0 h 2753371"/>
                <a:gd name="connsiteX1" fmla="*/ 1947333 w 3495964"/>
                <a:gd name="connsiteY1" fmla="*/ 55033 h 2753371"/>
                <a:gd name="connsiteX2" fmla="*/ 2175933 w 3495964"/>
                <a:gd name="connsiteY2" fmla="*/ 135466 h 2753371"/>
                <a:gd name="connsiteX3" fmla="*/ 2455333 w 3495964"/>
                <a:gd name="connsiteY3" fmla="*/ 270933 h 2753371"/>
                <a:gd name="connsiteX4" fmla="*/ 2700867 w 3495964"/>
                <a:gd name="connsiteY4" fmla="*/ 436033 h 2753371"/>
                <a:gd name="connsiteX5" fmla="*/ 3318933 w 3495964"/>
                <a:gd name="connsiteY5" fmla="*/ 1193800 h 2753371"/>
                <a:gd name="connsiteX6" fmla="*/ 3484033 w 3495964"/>
                <a:gd name="connsiteY6" fmla="*/ 2146300 h 2753371"/>
                <a:gd name="connsiteX7" fmla="*/ 3060700 w 3495964"/>
                <a:gd name="connsiteY7" fmla="*/ 2692400 h 2753371"/>
                <a:gd name="connsiteX8" fmla="*/ 1904999 w 3495964"/>
                <a:gd name="connsiteY8" fmla="*/ 2743200 h 2753371"/>
                <a:gd name="connsiteX9" fmla="*/ 1629832 w 3495964"/>
                <a:gd name="connsiteY9" fmla="*/ 2734733 h 2753371"/>
                <a:gd name="connsiteX10" fmla="*/ 1308099 w 3495964"/>
                <a:gd name="connsiteY10" fmla="*/ 2620432 h 2753371"/>
                <a:gd name="connsiteX11" fmla="*/ 1032933 w 3495964"/>
                <a:gd name="connsiteY11" fmla="*/ 2510367 h 2753371"/>
                <a:gd name="connsiteX12" fmla="*/ 681567 w 3495964"/>
                <a:gd name="connsiteY12" fmla="*/ 2349500 h 2753371"/>
                <a:gd name="connsiteX13" fmla="*/ 410633 w 3495964"/>
                <a:gd name="connsiteY13" fmla="*/ 2218266 h 2753371"/>
                <a:gd name="connsiteX14" fmla="*/ 173568 w 3495964"/>
                <a:gd name="connsiteY14" fmla="*/ 2053165 h 2753371"/>
                <a:gd name="connsiteX15" fmla="*/ 0 w 3495964"/>
                <a:gd name="connsiteY15" fmla="*/ 1900767 h 2753371"/>
                <a:gd name="connsiteX16" fmla="*/ 1727200 w 3495964"/>
                <a:gd name="connsiteY16" fmla="*/ 0 h 2753371"/>
                <a:gd name="connsiteX0" fmla="*/ 1727200 w 3495964"/>
                <a:gd name="connsiteY0" fmla="*/ 0 h 2760493"/>
                <a:gd name="connsiteX1" fmla="*/ 1947333 w 3495964"/>
                <a:gd name="connsiteY1" fmla="*/ 55033 h 2760493"/>
                <a:gd name="connsiteX2" fmla="*/ 2175933 w 3495964"/>
                <a:gd name="connsiteY2" fmla="*/ 135466 h 2760493"/>
                <a:gd name="connsiteX3" fmla="*/ 2455333 w 3495964"/>
                <a:gd name="connsiteY3" fmla="*/ 270933 h 2760493"/>
                <a:gd name="connsiteX4" fmla="*/ 2700867 w 3495964"/>
                <a:gd name="connsiteY4" fmla="*/ 436033 h 2760493"/>
                <a:gd name="connsiteX5" fmla="*/ 3318933 w 3495964"/>
                <a:gd name="connsiteY5" fmla="*/ 1193800 h 2760493"/>
                <a:gd name="connsiteX6" fmla="*/ 3484033 w 3495964"/>
                <a:gd name="connsiteY6" fmla="*/ 2146300 h 2760493"/>
                <a:gd name="connsiteX7" fmla="*/ 3060700 w 3495964"/>
                <a:gd name="connsiteY7" fmla="*/ 2692400 h 2760493"/>
                <a:gd name="connsiteX8" fmla="*/ 1913466 w 3495964"/>
                <a:gd name="connsiteY8" fmla="*/ 2755900 h 2760493"/>
                <a:gd name="connsiteX9" fmla="*/ 1629832 w 3495964"/>
                <a:gd name="connsiteY9" fmla="*/ 2734733 h 2760493"/>
                <a:gd name="connsiteX10" fmla="*/ 1308099 w 3495964"/>
                <a:gd name="connsiteY10" fmla="*/ 2620432 h 2760493"/>
                <a:gd name="connsiteX11" fmla="*/ 1032933 w 3495964"/>
                <a:gd name="connsiteY11" fmla="*/ 2510367 h 2760493"/>
                <a:gd name="connsiteX12" fmla="*/ 681567 w 3495964"/>
                <a:gd name="connsiteY12" fmla="*/ 2349500 h 2760493"/>
                <a:gd name="connsiteX13" fmla="*/ 410633 w 3495964"/>
                <a:gd name="connsiteY13" fmla="*/ 2218266 h 2760493"/>
                <a:gd name="connsiteX14" fmla="*/ 173568 w 3495964"/>
                <a:gd name="connsiteY14" fmla="*/ 2053165 h 2760493"/>
                <a:gd name="connsiteX15" fmla="*/ 0 w 3495964"/>
                <a:gd name="connsiteY15" fmla="*/ 1900767 h 2760493"/>
                <a:gd name="connsiteX16" fmla="*/ 1727200 w 3495964"/>
                <a:gd name="connsiteY16" fmla="*/ 0 h 2760493"/>
                <a:gd name="connsiteX0" fmla="*/ 1727200 w 3495964"/>
                <a:gd name="connsiteY0" fmla="*/ 0 h 2782598"/>
                <a:gd name="connsiteX1" fmla="*/ 1947333 w 3495964"/>
                <a:gd name="connsiteY1" fmla="*/ 55033 h 2782598"/>
                <a:gd name="connsiteX2" fmla="*/ 2175933 w 3495964"/>
                <a:gd name="connsiteY2" fmla="*/ 135466 h 2782598"/>
                <a:gd name="connsiteX3" fmla="*/ 2455333 w 3495964"/>
                <a:gd name="connsiteY3" fmla="*/ 270933 h 2782598"/>
                <a:gd name="connsiteX4" fmla="*/ 2700867 w 3495964"/>
                <a:gd name="connsiteY4" fmla="*/ 436033 h 2782598"/>
                <a:gd name="connsiteX5" fmla="*/ 3318933 w 3495964"/>
                <a:gd name="connsiteY5" fmla="*/ 1193800 h 2782598"/>
                <a:gd name="connsiteX6" fmla="*/ 3484033 w 3495964"/>
                <a:gd name="connsiteY6" fmla="*/ 2146300 h 2782598"/>
                <a:gd name="connsiteX7" fmla="*/ 3060700 w 3495964"/>
                <a:gd name="connsiteY7" fmla="*/ 2692400 h 2782598"/>
                <a:gd name="connsiteX8" fmla="*/ 1917700 w 3495964"/>
                <a:gd name="connsiteY8" fmla="*/ 2781300 h 2782598"/>
                <a:gd name="connsiteX9" fmla="*/ 1629832 w 3495964"/>
                <a:gd name="connsiteY9" fmla="*/ 2734733 h 2782598"/>
                <a:gd name="connsiteX10" fmla="*/ 1308099 w 3495964"/>
                <a:gd name="connsiteY10" fmla="*/ 2620432 h 2782598"/>
                <a:gd name="connsiteX11" fmla="*/ 1032933 w 3495964"/>
                <a:gd name="connsiteY11" fmla="*/ 2510367 h 2782598"/>
                <a:gd name="connsiteX12" fmla="*/ 681567 w 3495964"/>
                <a:gd name="connsiteY12" fmla="*/ 2349500 h 2782598"/>
                <a:gd name="connsiteX13" fmla="*/ 410633 w 3495964"/>
                <a:gd name="connsiteY13" fmla="*/ 2218266 h 2782598"/>
                <a:gd name="connsiteX14" fmla="*/ 173568 w 3495964"/>
                <a:gd name="connsiteY14" fmla="*/ 2053165 h 2782598"/>
                <a:gd name="connsiteX15" fmla="*/ 0 w 3495964"/>
                <a:gd name="connsiteY15" fmla="*/ 1900767 h 2782598"/>
                <a:gd name="connsiteX16" fmla="*/ 1727200 w 3495964"/>
                <a:gd name="connsiteY16" fmla="*/ 0 h 2782598"/>
                <a:gd name="connsiteX0" fmla="*/ 1727200 w 3495964"/>
                <a:gd name="connsiteY0" fmla="*/ 0 h 2788223"/>
                <a:gd name="connsiteX1" fmla="*/ 1947333 w 3495964"/>
                <a:gd name="connsiteY1" fmla="*/ 55033 h 2788223"/>
                <a:gd name="connsiteX2" fmla="*/ 2175933 w 3495964"/>
                <a:gd name="connsiteY2" fmla="*/ 135466 h 2788223"/>
                <a:gd name="connsiteX3" fmla="*/ 2455333 w 3495964"/>
                <a:gd name="connsiteY3" fmla="*/ 270933 h 2788223"/>
                <a:gd name="connsiteX4" fmla="*/ 2700867 w 3495964"/>
                <a:gd name="connsiteY4" fmla="*/ 436033 h 2788223"/>
                <a:gd name="connsiteX5" fmla="*/ 3318933 w 3495964"/>
                <a:gd name="connsiteY5" fmla="*/ 1193800 h 2788223"/>
                <a:gd name="connsiteX6" fmla="*/ 3484033 w 3495964"/>
                <a:gd name="connsiteY6" fmla="*/ 2146300 h 2788223"/>
                <a:gd name="connsiteX7" fmla="*/ 3060700 w 3495964"/>
                <a:gd name="connsiteY7" fmla="*/ 2692400 h 2788223"/>
                <a:gd name="connsiteX8" fmla="*/ 1917700 w 3495964"/>
                <a:gd name="connsiteY8" fmla="*/ 2781300 h 2788223"/>
                <a:gd name="connsiteX9" fmla="*/ 2150532 w 3495964"/>
                <a:gd name="connsiteY9" fmla="*/ 2777067 h 2788223"/>
                <a:gd name="connsiteX10" fmla="*/ 1629832 w 3495964"/>
                <a:gd name="connsiteY10" fmla="*/ 2734733 h 2788223"/>
                <a:gd name="connsiteX11" fmla="*/ 1308099 w 3495964"/>
                <a:gd name="connsiteY11" fmla="*/ 2620432 h 2788223"/>
                <a:gd name="connsiteX12" fmla="*/ 1032933 w 3495964"/>
                <a:gd name="connsiteY12" fmla="*/ 2510367 h 2788223"/>
                <a:gd name="connsiteX13" fmla="*/ 681567 w 3495964"/>
                <a:gd name="connsiteY13" fmla="*/ 2349500 h 2788223"/>
                <a:gd name="connsiteX14" fmla="*/ 410633 w 3495964"/>
                <a:gd name="connsiteY14" fmla="*/ 2218266 h 2788223"/>
                <a:gd name="connsiteX15" fmla="*/ 173568 w 3495964"/>
                <a:gd name="connsiteY15" fmla="*/ 2053165 h 2788223"/>
                <a:gd name="connsiteX16" fmla="*/ 0 w 3495964"/>
                <a:gd name="connsiteY16" fmla="*/ 1900767 h 2788223"/>
                <a:gd name="connsiteX17" fmla="*/ 1727200 w 3495964"/>
                <a:gd name="connsiteY17" fmla="*/ 0 h 2788223"/>
                <a:gd name="connsiteX0" fmla="*/ 1727200 w 3495964"/>
                <a:gd name="connsiteY0" fmla="*/ 0 h 2782966"/>
                <a:gd name="connsiteX1" fmla="*/ 1947333 w 3495964"/>
                <a:gd name="connsiteY1" fmla="*/ 55033 h 2782966"/>
                <a:gd name="connsiteX2" fmla="*/ 2175933 w 3495964"/>
                <a:gd name="connsiteY2" fmla="*/ 135466 h 2782966"/>
                <a:gd name="connsiteX3" fmla="*/ 2455333 w 3495964"/>
                <a:gd name="connsiteY3" fmla="*/ 270933 h 2782966"/>
                <a:gd name="connsiteX4" fmla="*/ 2700867 w 3495964"/>
                <a:gd name="connsiteY4" fmla="*/ 436033 h 2782966"/>
                <a:gd name="connsiteX5" fmla="*/ 3318933 w 3495964"/>
                <a:gd name="connsiteY5" fmla="*/ 1193800 h 2782966"/>
                <a:gd name="connsiteX6" fmla="*/ 3484033 w 3495964"/>
                <a:gd name="connsiteY6" fmla="*/ 2146300 h 2782966"/>
                <a:gd name="connsiteX7" fmla="*/ 3060700 w 3495964"/>
                <a:gd name="connsiteY7" fmla="*/ 2692400 h 2782966"/>
                <a:gd name="connsiteX8" fmla="*/ 2311399 w 3495964"/>
                <a:gd name="connsiteY8" fmla="*/ 2764367 h 2782966"/>
                <a:gd name="connsiteX9" fmla="*/ 1917700 w 3495964"/>
                <a:gd name="connsiteY9" fmla="*/ 2781300 h 2782966"/>
                <a:gd name="connsiteX10" fmla="*/ 2150532 w 3495964"/>
                <a:gd name="connsiteY10" fmla="*/ 2777067 h 2782966"/>
                <a:gd name="connsiteX11" fmla="*/ 1629832 w 3495964"/>
                <a:gd name="connsiteY11" fmla="*/ 2734733 h 2782966"/>
                <a:gd name="connsiteX12" fmla="*/ 1308099 w 3495964"/>
                <a:gd name="connsiteY12" fmla="*/ 2620432 h 2782966"/>
                <a:gd name="connsiteX13" fmla="*/ 1032933 w 3495964"/>
                <a:gd name="connsiteY13" fmla="*/ 2510367 h 2782966"/>
                <a:gd name="connsiteX14" fmla="*/ 681567 w 3495964"/>
                <a:gd name="connsiteY14" fmla="*/ 2349500 h 2782966"/>
                <a:gd name="connsiteX15" fmla="*/ 410633 w 3495964"/>
                <a:gd name="connsiteY15" fmla="*/ 2218266 h 2782966"/>
                <a:gd name="connsiteX16" fmla="*/ 173568 w 3495964"/>
                <a:gd name="connsiteY16" fmla="*/ 2053165 h 2782966"/>
                <a:gd name="connsiteX17" fmla="*/ 0 w 3495964"/>
                <a:gd name="connsiteY17" fmla="*/ 1900767 h 2782966"/>
                <a:gd name="connsiteX18" fmla="*/ 1727200 w 3495964"/>
                <a:gd name="connsiteY18" fmla="*/ 0 h 2782966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784962"/>
                <a:gd name="connsiteX1" fmla="*/ 1947333 w 3495964"/>
                <a:gd name="connsiteY1" fmla="*/ 55033 h 2784962"/>
                <a:gd name="connsiteX2" fmla="*/ 2175933 w 3495964"/>
                <a:gd name="connsiteY2" fmla="*/ 135466 h 2784962"/>
                <a:gd name="connsiteX3" fmla="*/ 2455333 w 3495964"/>
                <a:gd name="connsiteY3" fmla="*/ 270933 h 2784962"/>
                <a:gd name="connsiteX4" fmla="*/ 2700867 w 3495964"/>
                <a:gd name="connsiteY4" fmla="*/ 436033 h 2784962"/>
                <a:gd name="connsiteX5" fmla="*/ 3318933 w 3495964"/>
                <a:gd name="connsiteY5" fmla="*/ 1193800 h 2784962"/>
                <a:gd name="connsiteX6" fmla="*/ 3484033 w 3495964"/>
                <a:gd name="connsiteY6" fmla="*/ 2146300 h 2784962"/>
                <a:gd name="connsiteX7" fmla="*/ 3060700 w 3495964"/>
                <a:gd name="connsiteY7" fmla="*/ 2692400 h 2784962"/>
                <a:gd name="connsiteX8" fmla="*/ 2324099 w 3495964"/>
                <a:gd name="connsiteY8" fmla="*/ 2777067 h 2784962"/>
                <a:gd name="connsiteX9" fmla="*/ 1917700 w 3495964"/>
                <a:gd name="connsiteY9" fmla="*/ 2781300 h 2784962"/>
                <a:gd name="connsiteX10" fmla="*/ 2150532 w 3495964"/>
                <a:gd name="connsiteY10" fmla="*/ 2777067 h 2784962"/>
                <a:gd name="connsiteX11" fmla="*/ 1629832 w 3495964"/>
                <a:gd name="connsiteY11" fmla="*/ 2734733 h 2784962"/>
                <a:gd name="connsiteX12" fmla="*/ 1308099 w 3495964"/>
                <a:gd name="connsiteY12" fmla="*/ 2620432 h 2784962"/>
                <a:gd name="connsiteX13" fmla="*/ 1032933 w 3495964"/>
                <a:gd name="connsiteY13" fmla="*/ 2510367 h 2784962"/>
                <a:gd name="connsiteX14" fmla="*/ 681567 w 3495964"/>
                <a:gd name="connsiteY14" fmla="*/ 2349500 h 2784962"/>
                <a:gd name="connsiteX15" fmla="*/ 410633 w 3495964"/>
                <a:gd name="connsiteY15" fmla="*/ 2218266 h 2784962"/>
                <a:gd name="connsiteX16" fmla="*/ 173568 w 3495964"/>
                <a:gd name="connsiteY16" fmla="*/ 2053165 h 2784962"/>
                <a:gd name="connsiteX17" fmla="*/ 0 w 3495964"/>
                <a:gd name="connsiteY17" fmla="*/ 1900767 h 2784962"/>
                <a:gd name="connsiteX18" fmla="*/ 1727200 w 3495964"/>
                <a:gd name="connsiteY18" fmla="*/ 0 h 2784962"/>
                <a:gd name="connsiteX0" fmla="*/ 1727200 w 3495964"/>
                <a:gd name="connsiteY0" fmla="*/ 0 h 2805392"/>
                <a:gd name="connsiteX1" fmla="*/ 1947333 w 3495964"/>
                <a:gd name="connsiteY1" fmla="*/ 55033 h 2805392"/>
                <a:gd name="connsiteX2" fmla="*/ 2175933 w 3495964"/>
                <a:gd name="connsiteY2" fmla="*/ 135466 h 2805392"/>
                <a:gd name="connsiteX3" fmla="*/ 2455333 w 3495964"/>
                <a:gd name="connsiteY3" fmla="*/ 270933 h 2805392"/>
                <a:gd name="connsiteX4" fmla="*/ 2700867 w 3495964"/>
                <a:gd name="connsiteY4" fmla="*/ 436033 h 2805392"/>
                <a:gd name="connsiteX5" fmla="*/ 3318933 w 3495964"/>
                <a:gd name="connsiteY5" fmla="*/ 1193800 h 2805392"/>
                <a:gd name="connsiteX6" fmla="*/ 3484033 w 3495964"/>
                <a:gd name="connsiteY6" fmla="*/ 2146300 h 2805392"/>
                <a:gd name="connsiteX7" fmla="*/ 3060700 w 3495964"/>
                <a:gd name="connsiteY7" fmla="*/ 2692400 h 2805392"/>
                <a:gd name="connsiteX8" fmla="*/ 2349499 w 3495964"/>
                <a:gd name="connsiteY8" fmla="*/ 2802467 h 2805392"/>
                <a:gd name="connsiteX9" fmla="*/ 2324099 w 3495964"/>
                <a:gd name="connsiteY9" fmla="*/ 2777067 h 2805392"/>
                <a:gd name="connsiteX10" fmla="*/ 1917700 w 3495964"/>
                <a:gd name="connsiteY10" fmla="*/ 2781300 h 2805392"/>
                <a:gd name="connsiteX11" fmla="*/ 2150532 w 3495964"/>
                <a:gd name="connsiteY11" fmla="*/ 2777067 h 2805392"/>
                <a:gd name="connsiteX12" fmla="*/ 1629832 w 3495964"/>
                <a:gd name="connsiteY12" fmla="*/ 2734733 h 2805392"/>
                <a:gd name="connsiteX13" fmla="*/ 1308099 w 3495964"/>
                <a:gd name="connsiteY13" fmla="*/ 2620432 h 2805392"/>
                <a:gd name="connsiteX14" fmla="*/ 1032933 w 3495964"/>
                <a:gd name="connsiteY14" fmla="*/ 2510367 h 2805392"/>
                <a:gd name="connsiteX15" fmla="*/ 681567 w 3495964"/>
                <a:gd name="connsiteY15" fmla="*/ 2349500 h 2805392"/>
                <a:gd name="connsiteX16" fmla="*/ 410633 w 3495964"/>
                <a:gd name="connsiteY16" fmla="*/ 2218266 h 2805392"/>
                <a:gd name="connsiteX17" fmla="*/ 173568 w 3495964"/>
                <a:gd name="connsiteY17" fmla="*/ 2053165 h 2805392"/>
                <a:gd name="connsiteX18" fmla="*/ 0 w 3495964"/>
                <a:gd name="connsiteY18" fmla="*/ 1900767 h 2805392"/>
                <a:gd name="connsiteX19" fmla="*/ 1727200 w 3495964"/>
                <a:gd name="connsiteY19" fmla="*/ 0 h 2805392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455332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1424"/>
                <a:gd name="connsiteX1" fmla="*/ 1947333 w 3495964"/>
                <a:gd name="connsiteY1" fmla="*/ 55033 h 2801424"/>
                <a:gd name="connsiteX2" fmla="*/ 2175933 w 3495964"/>
                <a:gd name="connsiteY2" fmla="*/ 135466 h 2801424"/>
                <a:gd name="connsiteX3" fmla="*/ 2455333 w 3495964"/>
                <a:gd name="connsiteY3" fmla="*/ 270933 h 2801424"/>
                <a:gd name="connsiteX4" fmla="*/ 2700867 w 3495964"/>
                <a:gd name="connsiteY4" fmla="*/ 436033 h 2801424"/>
                <a:gd name="connsiteX5" fmla="*/ 3318933 w 3495964"/>
                <a:gd name="connsiteY5" fmla="*/ 1193800 h 2801424"/>
                <a:gd name="connsiteX6" fmla="*/ 3484033 w 3495964"/>
                <a:gd name="connsiteY6" fmla="*/ 2146300 h 2801424"/>
                <a:gd name="connsiteX7" fmla="*/ 3060700 w 3495964"/>
                <a:gd name="connsiteY7" fmla="*/ 2692400 h 2801424"/>
                <a:gd name="connsiteX8" fmla="*/ 2552698 w 3495964"/>
                <a:gd name="connsiteY8" fmla="*/ 2798234 h 2801424"/>
                <a:gd name="connsiteX9" fmla="*/ 2324099 w 3495964"/>
                <a:gd name="connsiteY9" fmla="*/ 2777067 h 2801424"/>
                <a:gd name="connsiteX10" fmla="*/ 1917700 w 3495964"/>
                <a:gd name="connsiteY10" fmla="*/ 2781300 h 2801424"/>
                <a:gd name="connsiteX11" fmla="*/ 2150532 w 3495964"/>
                <a:gd name="connsiteY11" fmla="*/ 2777067 h 2801424"/>
                <a:gd name="connsiteX12" fmla="*/ 1629832 w 3495964"/>
                <a:gd name="connsiteY12" fmla="*/ 2734733 h 2801424"/>
                <a:gd name="connsiteX13" fmla="*/ 1308099 w 3495964"/>
                <a:gd name="connsiteY13" fmla="*/ 2620432 h 2801424"/>
                <a:gd name="connsiteX14" fmla="*/ 1032933 w 3495964"/>
                <a:gd name="connsiteY14" fmla="*/ 2510367 h 2801424"/>
                <a:gd name="connsiteX15" fmla="*/ 681567 w 3495964"/>
                <a:gd name="connsiteY15" fmla="*/ 2349500 h 2801424"/>
                <a:gd name="connsiteX16" fmla="*/ 410633 w 3495964"/>
                <a:gd name="connsiteY16" fmla="*/ 2218266 h 2801424"/>
                <a:gd name="connsiteX17" fmla="*/ 173568 w 3495964"/>
                <a:gd name="connsiteY17" fmla="*/ 2053165 h 2801424"/>
                <a:gd name="connsiteX18" fmla="*/ 0 w 3495964"/>
                <a:gd name="connsiteY18" fmla="*/ 1900767 h 2801424"/>
                <a:gd name="connsiteX19" fmla="*/ 1727200 w 3495964"/>
                <a:gd name="connsiteY19" fmla="*/ 0 h 2801424"/>
                <a:gd name="connsiteX0" fmla="*/ 1727200 w 3495964"/>
                <a:gd name="connsiteY0" fmla="*/ 0 h 2804840"/>
                <a:gd name="connsiteX1" fmla="*/ 1947333 w 3495964"/>
                <a:gd name="connsiteY1" fmla="*/ 55033 h 2804840"/>
                <a:gd name="connsiteX2" fmla="*/ 2175933 w 3495964"/>
                <a:gd name="connsiteY2" fmla="*/ 135466 h 2804840"/>
                <a:gd name="connsiteX3" fmla="*/ 2455333 w 3495964"/>
                <a:gd name="connsiteY3" fmla="*/ 270933 h 2804840"/>
                <a:gd name="connsiteX4" fmla="*/ 2700867 w 3495964"/>
                <a:gd name="connsiteY4" fmla="*/ 436033 h 2804840"/>
                <a:gd name="connsiteX5" fmla="*/ 3318933 w 3495964"/>
                <a:gd name="connsiteY5" fmla="*/ 1193800 h 2804840"/>
                <a:gd name="connsiteX6" fmla="*/ 3484033 w 3495964"/>
                <a:gd name="connsiteY6" fmla="*/ 2146300 h 2804840"/>
                <a:gd name="connsiteX7" fmla="*/ 3060700 w 3495964"/>
                <a:gd name="connsiteY7" fmla="*/ 2692400 h 2804840"/>
                <a:gd name="connsiteX8" fmla="*/ 2552698 w 3495964"/>
                <a:gd name="connsiteY8" fmla="*/ 2798234 h 2804840"/>
                <a:gd name="connsiteX9" fmla="*/ 2341032 w 3495964"/>
                <a:gd name="connsiteY9" fmla="*/ 2794000 h 2804840"/>
                <a:gd name="connsiteX10" fmla="*/ 2324099 w 3495964"/>
                <a:gd name="connsiteY10" fmla="*/ 2777067 h 2804840"/>
                <a:gd name="connsiteX11" fmla="*/ 1917700 w 3495964"/>
                <a:gd name="connsiteY11" fmla="*/ 2781300 h 2804840"/>
                <a:gd name="connsiteX12" fmla="*/ 2150532 w 3495964"/>
                <a:gd name="connsiteY12" fmla="*/ 2777067 h 2804840"/>
                <a:gd name="connsiteX13" fmla="*/ 1629832 w 3495964"/>
                <a:gd name="connsiteY13" fmla="*/ 2734733 h 2804840"/>
                <a:gd name="connsiteX14" fmla="*/ 1308099 w 3495964"/>
                <a:gd name="connsiteY14" fmla="*/ 2620432 h 2804840"/>
                <a:gd name="connsiteX15" fmla="*/ 1032933 w 3495964"/>
                <a:gd name="connsiteY15" fmla="*/ 2510367 h 2804840"/>
                <a:gd name="connsiteX16" fmla="*/ 681567 w 3495964"/>
                <a:gd name="connsiteY16" fmla="*/ 2349500 h 2804840"/>
                <a:gd name="connsiteX17" fmla="*/ 410633 w 3495964"/>
                <a:gd name="connsiteY17" fmla="*/ 2218266 h 2804840"/>
                <a:gd name="connsiteX18" fmla="*/ 173568 w 3495964"/>
                <a:gd name="connsiteY18" fmla="*/ 2053165 h 2804840"/>
                <a:gd name="connsiteX19" fmla="*/ 0 w 3495964"/>
                <a:gd name="connsiteY19" fmla="*/ 1900767 h 2804840"/>
                <a:gd name="connsiteX20" fmla="*/ 1727200 w 3495964"/>
                <a:gd name="connsiteY20" fmla="*/ 0 h 2804840"/>
                <a:gd name="connsiteX0" fmla="*/ 1727200 w 3495964"/>
                <a:gd name="connsiteY0" fmla="*/ 0 h 2806378"/>
                <a:gd name="connsiteX1" fmla="*/ 1947333 w 3495964"/>
                <a:gd name="connsiteY1" fmla="*/ 55033 h 2806378"/>
                <a:gd name="connsiteX2" fmla="*/ 2175933 w 3495964"/>
                <a:gd name="connsiteY2" fmla="*/ 135466 h 2806378"/>
                <a:gd name="connsiteX3" fmla="*/ 2455333 w 3495964"/>
                <a:gd name="connsiteY3" fmla="*/ 270933 h 2806378"/>
                <a:gd name="connsiteX4" fmla="*/ 2700867 w 3495964"/>
                <a:gd name="connsiteY4" fmla="*/ 436033 h 2806378"/>
                <a:gd name="connsiteX5" fmla="*/ 3318933 w 3495964"/>
                <a:gd name="connsiteY5" fmla="*/ 1193800 h 2806378"/>
                <a:gd name="connsiteX6" fmla="*/ 3484033 w 3495964"/>
                <a:gd name="connsiteY6" fmla="*/ 2146300 h 2806378"/>
                <a:gd name="connsiteX7" fmla="*/ 3060700 w 3495964"/>
                <a:gd name="connsiteY7" fmla="*/ 2692400 h 2806378"/>
                <a:gd name="connsiteX8" fmla="*/ 2552698 w 3495964"/>
                <a:gd name="connsiteY8" fmla="*/ 2798234 h 2806378"/>
                <a:gd name="connsiteX9" fmla="*/ 2341032 w 3495964"/>
                <a:gd name="connsiteY9" fmla="*/ 2794000 h 2806378"/>
                <a:gd name="connsiteX10" fmla="*/ 2319866 w 3495964"/>
                <a:gd name="connsiteY10" fmla="*/ 2802467 h 2806378"/>
                <a:gd name="connsiteX11" fmla="*/ 1917700 w 3495964"/>
                <a:gd name="connsiteY11" fmla="*/ 2781300 h 2806378"/>
                <a:gd name="connsiteX12" fmla="*/ 2150532 w 3495964"/>
                <a:gd name="connsiteY12" fmla="*/ 2777067 h 2806378"/>
                <a:gd name="connsiteX13" fmla="*/ 1629832 w 3495964"/>
                <a:gd name="connsiteY13" fmla="*/ 2734733 h 2806378"/>
                <a:gd name="connsiteX14" fmla="*/ 1308099 w 3495964"/>
                <a:gd name="connsiteY14" fmla="*/ 2620432 h 2806378"/>
                <a:gd name="connsiteX15" fmla="*/ 1032933 w 3495964"/>
                <a:gd name="connsiteY15" fmla="*/ 2510367 h 2806378"/>
                <a:gd name="connsiteX16" fmla="*/ 681567 w 3495964"/>
                <a:gd name="connsiteY16" fmla="*/ 2349500 h 2806378"/>
                <a:gd name="connsiteX17" fmla="*/ 410633 w 3495964"/>
                <a:gd name="connsiteY17" fmla="*/ 2218266 h 2806378"/>
                <a:gd name="connsiteX18" fmla="*/ 173568 w 3495964"/>
                <a:gd name="connsiteY18" fmla="*/ 2053165 h 2806378"/>
                <a:gd name="connsiteX19" fmla="*/ 0 w 3495964"/>
                <a:gd name="connsiteY19" fmla="*/ 1900767 h 2806378"/>
                <a:gd name="connsiteX20" fmla="*/ 1727200 w 3495964"/>
                <a:gd name="connsiteY20" fmla="*/ 0 h 2806378"/>
                <a:gd name="connsiteX0" fmla="*/ 1727200 w 3495964"/>
                <a:gd name="connsiteY0" fmla="*/ 0 h 2806205"/>
                <a:gd name="connsiteX1" fmla="*/ 1947333 w 3495964"/>
                <a:gd name="connsiteY1" fmla="*/ 55033 h 2806205"/>
                <a:gd name="connsiteX2" fmla="*/ 2175933 w 3495964"/>
                <a:gd name="connsiteY2" fmla="*/ 135466 h 2806205"/>
                <a:gd name="connsiteX3" fmla="*/ 2455333 w 3495964"/>
                <a:gd name="connsiteY3" fmla="*/ 270933 h 2806205"/>
                <a:gd name="connsiteX4" fmla="*/ 2700867 w 3495964"/>
                <a:gd name="connsiteY4" fmla="*/ 436033 h 2806205"/>
                <a:gd name="connsiteX5" fmla="*/ 3318933 w 3495964"/>
                <a:gd name="connsiteY5" fmla="*/ 1193800 h 2806205"/>
                <a:gd name="connsiteX6" fmla="*/ 3484033 w 3495964"/>
                <a:gd name="connsiteY6" fmla="*/ 2146300 h 2806205"/>
                <a:gd name="connsiteX7" fmla="*/ 3060700 w 3495964"/>
                <a:gd name="connsiteY7" fmla="*/ 2692400 h 2806205"/>
                <a:gd name="connsiteX8" fmla="*/ 2552698 w 3495964"/>
                <a:gd name="connsiteY8" fmla="*/ 2798234 h 2806205"/>
                <a:gd name="connsiteX9" fmla="*/ 2341032 w 3495964"/>
                <a:gd name="connsiteY9" fmla="*/ 2794000 h 2806205"/>
                <a:gd name="connsiteX10" fmla="*/ 2319866 w 3495964"/>
                <a:gd name="connsiteY10" fmla="*/ 2802467 h 2806205"/>
                <a:gd name="connsiteX11" fmla="*/ 1917700 w 3495964"/>
                <a:gd name="connsiteY11" fmla="*/ 2781300 h 2806205"/>
                <a:gd name="connsiteX12" fmla="*/ 2142065 w 3495964"/>
                <a:gd name="connsiteY12" fmla="*/ 2789767 h 2806205"/>
                <a:gd name="connsiteX13" fmla="*/ 1629832 w 3495964"/>
                <a:gd name="connsiteY13" fmla="*/ 2734733 h 2806205"/>
                <a:gd name="connsiteX14" fmla="*/ 1308099 w 3495964"/>
                <a:gd name="connsiteY14" fmla="*/ 2620432 h 2806205"/>
                <a:gd name="connsiteX15" fmla="*/ 1032933 w 3495964"/>
                <a:gd name="connsiteY15" fmla="*/ 2510367 h 2806205"/>
                <a:gd name="connsiteX16" fmla="*/ 681567 w 3495964"/>
                <a:gd name="connsiteY16" fmla="*/ 2349500 h 2806205"/>
                <a:gd name="connsiteX17" fmla="*/ 410633 w 3495964"/>
                <a:gd name="connsiteY17" fmla="*/ 2218266 h 2806205"/>
                <a:gd name="connsiteX18" fmla="*/ 173568 w 3495964"/>
                <a:gd name="connsiteY18" fmla="*/ 2053165 h 2806205"/>
                <a:gd name="connsiteX19" fmla="*/ 0 w 3495964"/>
                <a:gd name="connsiteY19" fmla="*/ 1900767 h 2806205"/>
                <a:gd name="connsiteX20" fmla="*/ 1727200 w 3495964"/>
                <a:gd name="connsiteY20" fmla="*/ 0 h 2806205"/>
                <a:gd name="connsiteX0" fmla="*/ 1727200 w 3495964"/>
                <a:gd name="connsiteY0" fmla="*/ 0 h 2808490"/>
                <a:gd name="connsiteX1" fmla="*/ 1947333 w 3495964"/>
                <a:gd name="connsiteY1" fmla="*/ 55033 h 2808490"/>
                <a:gd name="connsiteX2" fmla="*/ 2175933 w 3495964"/>
                <a:gd name="connsiteY2" fmla="*/ 135466 h 2808490"/>
                <a:gd name="connsiteX3" fmla="*/ 2455333 w 3495964"/>
                <a:gd name="connsiteY3" fmla="*/ 270933 h 2808490"/>
                <a:gd name="connsiteX4" fmla="*/ 2700867 w 3495964"/>
                <a:gd name="connsiteY4" fmla="*/ 436033 h 2808490"/>
                <a:gd name="connsiteX5" fmla="*/ 3318933 w 3495964"/>
                <a:gd name="connsiteY5" fmla="*/ 1193800 h 2808490"/>
                <a:gd name="connsiteX6" fmla="*/ 3484033 w 3495964"/>
                <a:gd name="connsiteY6" fmla="*/ 2146300 h 2808490"/>
                <a:gd name="connsiteX7" fmla="*/ 3060700 w 3495964"/>
                <a:gd name="connsiteY7" fmla="*/ 2692400 h 2808490"/>
                <a:gd name="connsiteX8" fmla="*/ 2552698 w 3495964"/>
                <a:gd name="connsiteY8" fmla="*/ 2798234 h 2808490"/>
                <a:gd name="connsiteX9" fmla="*/ 2319866 w 3495964"/>
                <a:gd name="connsiteY9" fmla="*/ 2802467 h 2808490"/>
                <a:gd name="connsiteX10" fmla="*/ 1917700 w 3495964"/>
                <a:gd name="connsiteY10" fmla="*/ 2781300 h 2808490"/>
                <a:gd name="connsiteX11" fmla="*/ 2142065 w 3495964"/>
                <a:gd name="connsiteY11" fmla="*/ 2789767 h 2808490"/>
                <a:gd name="connsiteX12" fmla="*/ 1629832 w 3495964"/>
                <a:gd name="connsiteY12" fmla="*/ 2734733 h 2808490"/>
                <a:gd name="connsiteX13" fmla="*/ 1308099 w 3495964"/>
                <a:gd name="connsiteY13" fmla="*/ 2620432 h 2808490"/>
                <a:gd name="connsiteX14" fmla="*/ 1032933 w 3495964"/>
                <a:gd name="connsiteY14" fmla="*/ 2510367 h 2808490"/>
                <a:gd name="connsiteX15" fmla="*/ 681567 w 3495964"/>
                <a:gd name="connsiteY15" fmla="*/ 2349500 h 2808490"/>
                <a:gd name="connsiteX16" fmla="*/ 410633 w 3495964"/>
                <a:gd name="connsiteY16" fmla="*/ 2218266 h 2808490"/>
                <a:gd name="connsiteX17" fmla="*/ 173568 w 3495964"/>
                <a:gd name="connsiteY17" fmla="*/ 2053165 h 2808490"/>
                <a:gd name="connsiteX18" fmla="*/ 0 w 3495964"/>
                <a:gd name="connsiteY18" fmla="*/ 1900767 h 2808490"/>
                <a:gd name="connsiteX19" fmla="*/ 1727200 w 3495964"/>
                <a:gd name="connsiteY19" fmla="*/ 0 h 2808490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29832 w 3495964"/>
                <a:gd name="connsiteY12" fmla="*/ 2734733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17700 w 3495964"/>
                <a:gd name="connsiteY10" fmla="*/ 27813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1968500 w 3495964"/>
                <a:gd name="connsiteY10" fmla="*/ 2679700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2142065 w 3495964"/>
                <a:gd name="connsiteY11" fmla="*/ 2789767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7784"/>
                <a:gd name="connsiteX1" fmla="*/ 1947333 w 3495964"/>
                <a:gd name="connsiteY1" fmla="*/ 55033 h 2817784"/>
                <a:gd name="connsiteX2" fmla="*/ 2175933 w 3495964"/>
                <a:gd name="connsiteY2" fmla="*/ 135466 h 2817784"/>
                <a:gd name="connsiteX3" fmla="*/ 2455333 w 3495964"/>
                <a:gd name="connsiteY3" fmla="*/ 270933 h 2817784"/>
                <a:gd name="connsiteX4" fmla="*/ 2700867 w 3495964"/>
                <a:gd name="connsiteY4" fmla="*/ 436033 h 2817784"/>
                <a:gd name="connsiteX5" fmla="*/ 3318933 w 3495964"/>
                <a:gd name="connsiteY5" fmla="*/ 1193800 h 2817784"/>
                <a:gd name="connsiteX6" fmla="*/ 3484033 w 3495964"/>
                <a:gd name="connsiteY6" fmla="*/ 2146300 h 2817784"/>
                <a:gd name="connsiteX7" fmla="*/ 3060700 w 3495964"/>
                <a:gd name="connsiteY7" fmla="*/ 2692400 h 2817784"/>
                <a:gd name="connsiteX8" fmla="*/ 2548465 w 3495964"/>
                <a:gd name="connsiteY8" fmla="*/ 2810934 h 2817784"/>
                <a:gd name="connsiteX9" fmla="*/ 2319866 w 3495964"/>
                <a:gd name="connsiteY9" fmla="*/ 2802467 h 2817784"/>
                <a:gd name="connsiteX10" fmla="*/ 2133600 w 3495964"/>
                <a:gd name="connsiteY10" fmla="*/ 2722034 h 2817784"/>
                <a:gd name="connsiteX11" fmla="*/ 1934632 w 3495964"/>
                <a:gd name="connsiteY11" fmla="*/ 2696634 h 2817784"/>
                <a:gd name="connsiteX12" fmla="*/ 1650998 w 3495964"/>
                <a:gd name="connsiteY12" fmla="*/ 2679700 h 2817784"/>
                <a:gd name="connsiteX13" fmla="*/ 1308099 w 3495964"/>
                <a:gd name="connsiteY13" fmla="*/ 2620432 h 2817784"/>
                <a:gd name="connsiteX14" fmla="*/ 1032933 w 3495964"/>
                <a:gd name="connsiteY14" fmla="*/ 2510367 h 2817784"/>
                <a:gd name="connsiteX15" fmla="*/ 681567 w 3495964"/>
                <a:gd name="connsiteY15" fmla="*/ 2349500 h 2817784"/>
                <a:gd name="connsiteX16" fmla="*/ 410633 w 3495964"/>
                <a:gd name="connsiteY16" fmla="*/ 2218266 h 2817784"/>
                <a:gd name="connsiteX17" fmla="*/ 173568 w 3495964"/>
                <a:gd name="connsiteY17" fmla="*/ 2053165 h 2817784"/>
                <a:gd name="connsiteX18" fmla="*/ 0 w 3495964"/>
                <a:gd name="connsiteY18" fmla="*/ 1900767 h 2817784"/>
                <a:gd name="connsiteX19" fmla="*/ 1727200 w 3495964"/>
                <a:gd name="connsiteY19" fmla="*/ 0 h 2817784"/>
                <a:gd name="connsiteX0" fmla="*/ 1727200 w 3495964"/>
                <a:gd name="connsiteY0" fmla="*/ 0 h 2812609"/>
                <a:gd name="connsiteX1" fmla="*/ 1947333 w 3495964"/>
                <a:gd name="connsiteY1" fmla="*/ 55033 h 2812609"/>
                <a:gd name="connsiteX2" fmla="*/ 2175933 w 3495964"/>
                <a:gd name="connsiteY2" fmla="*/ 135466 h 2812609"/>
                <a:gd name="connsiteX3" fmla="*/ 2455333 w 3495964"/>
                <a:gd name="connsiteY3" fmla="*/ 270933 h 2812609"/>
                <a:gd name="connsiteX4" fmla="*/ 2700867 w 3495964"/>
                <a:gd name="connsiteY4" fmla="*/ 436033 h 2812609"/>
                <a:gd name="connsiteX5" fmla="*/ 3318933 w 3495964"/>
                <a:gd name="connsiteY5" fmla="*/ 1193800 h 2812609"/>
                <a:gd name="connsiteX6" fmla="*/ 3484033 w 3495964"/>
                <a:gd name="connsiteY6" fmla="*/ 2146300 h 2812609"/>
                <a:gd name="connsiteX7" fmla="*/ 3060700 w 3495964"/>
                <a:gd name="connsiteY7" fmla="*/ 2692400 h 2812609"/>
                <a:gd name="connsiteX8" fmla="*/ 2548465 w 3495964"/>
                <a:gd name="connsiteY8" fmla="*/ 2810934 h 2812609"/>
                <a:gd name="connsiteX9" fmla="*/ 2451100 w 3495964"/>
                <a:gd name="connsiteY9" fmla="*/ 2688167 h 2812609"/>
                <a:gd name="connsiteX10" fmla="*/ 2133600 w 3495964"/>
                <a:gd name="connsiteY10" fmla="*/ 2722034 h 2812609"/>
                <a:gd name="connsiteX11" fmla="*/ 1934632 w 3495964"/>
                <a:gd name="connsiteY11" fmla="*/ 2696634 h 2812609"/>
                <a:gd name="connsiteX12" fmla="*/ 1650998 w 3495964"/>
                <a:gd name="connsiteY12" fmla="*/ 2679700 h 2812609"/>
                <a:gd name="connsiteX13" fmla="*/ 1308099 w 3495964"/>
                <a:gd name="connsiteY13" fmla="*/ 2620432 h 2812609"/>
                <a:gd name="connsiteX14" fmla="*/ 1032933 w 3495964"/>
                <a:gd name="connsiteY14" fmla="*/ 2510367 h 2812609"/>
                <a:gd name="connsiteX15" fmla="*/ 681567 w 3495964"/>
                <a:gd name="connsiteY15" fmla="*/ 2349500 h 2812609"/>
                <a:gd name="connsiteX16" fmla="*/ 410633 w 3495964"/>
                <a:gd name="connsiteY16" fmla="*/ 2218266 h 2812609"/>
                <a:gd name="connsiteX17" fmla="*/ 173568 w 3495964"/>
                <a:gd name="connsiteY17" fmla="*/ 2053165 h 2812609"/>
                <a:gd name="connsiteX18" fmla="*/ 0 w 3495964"/>
                <a:gd name="connsiteY18" fmla="*/ 1900767 h 2812609"/>
                <a:gd name="connsiteX19" fmla="*/ 1727200 w 3495964"/>
                <a:gd name="connsiteY19" fmla="*/ 0 h 281260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133600 w 3495964"/>
                <a:gd name="connsiteY10" fmla="*/ 2722034 h 2722469"/>
                <a:gd name="connsiteX11" fmla="*/ 1934632 w 3495964"/>
                <a:gd name="connsiteY11" fmla="*/ 2696634 h 2722469"/>
                <a:gd name="connsiteX12" fmla="*/ 1650998 w 3495964"/>
                <a:gd name="connsiteY12" fmla="*/ 2679700 h 2722469"/>
                <a:gd name="connsiteX13" fmla="*/ 1308099 w 3495964"/>
                <a:gd name="connsiteY13" fmla="*/ 2620432 h 2722469"/>
                <a:gd name="connsiteX14" fmla="*/ 1032933 w 3495964"/>
                <a:gd name="connsiteY14" fmla="*/ 2510367 h 2722469"/>
                <a:gd name="connsiteX15" fmla="*/ 681567 w 3495964"/>
                <a:gd name="connsiteY15" fmla="*/ 2349500 h 2722469"/>
                <a:gd name="connsiteX16" fmla="*/ 410633 w 3495964"/>
                <a:gd name="connsiteY16" fmla="*/ 2218266 h 2722469"/>
                <a:gd name="connsiteX17" fmla="*/ 173568 w 3495964"/>
                <a:gd name="connsiteY17" fmla="*/ 2053165 h 2722469"/>
                <a:gd name="connsiteX18" fmla="*/ 0 w 3495964"/>
                <a:gd name="connsiteY18" fmla="*/ 1900767 h 2722469"/>
                <a:gd name="connsiteX19" fmla="*/ 1727200 w 3495964"/>
                <a:gd name="connsiteY19" fmla="*/ 0 h 2722469"/>
                <a:gd name="connsiteX0" fmla="*/ 1727200 w 3495964"/>
                <a:gd name="connsiteY0" fmla="*/ 0 h 2724097"/>
                <a:gd name="connsiteX1" fmla="*/ 1947333 w 3495964"/>
                <a:gd name="connsiteY1" fmla="*/ 55033 h 2724097"/>
                <a:gd name="connsiteX2" fmla="*/ 2175933 w 3495964"/>
                <a:gd name="connsiteY2" fmla="*/ 135466 h 2724097"/>
                <a:gd name="connsiteX3" fmla="*/ 2455333 w 3495964"/>
                <a:gd name="connsiteY3" fmla="*/ 270933 h 2724097"/>
                <a:gd name="connsiteX4" fmla="*/ 2700867 w 3495964"/>
                <a:gd name="connsiteY4" fmla="*/ 436033 h 2724097"/>
                <a:gd name="connsiteX5" fmla="*/ 3318933 w 3495964"/>
                <a:gd name="connsiteY5" fmla="*/ 1193800 h 2724097"/>
                <a:gd name="connsiteX6" fmla="*/ 3484033 w 3495964"/>
                <a:gd name="connsiteY6" fmla="*/ 2146300 h 2724097"/>
                <a:gd name="connsiteX7" fmla="*/ 3060700 w 3495964"/>
                <a:gd name="connsiteY7" fmla="*/ 2692400 h 2724097"/>
                <a:gd name="connsiteX8" fmla="*/ 2641598 w 3495964"/>
                <a:gd name="connsiteY8" fmla="*/ 2667001 h 2724097"/>
                <a:gd name="connsiteX9" fmla="*/ 2451100 w 3495964"/>
                <a:gd name="connsiteY9" fmla="*/ 2688167 h 2724097"/>
                <a:gd name="connsiteX10" fmla="*/ 2133600 w 3495964"/>
                <a:gd name="connsiteY10" fmla="*/ 2722034 h 2724097"/>
                <a:gd name="connsiteX11" fmla="*/ 1917699 w 3495964"/>
                <a:gd name="connsiteY11" fmla="*/ 2717801 h 2724097"/>
                <a:gd name="connsiteX12" fmla="*/ 1934632 w 3495964"/>
                <a:gd name="connsiteY12" fmla="*/ 2696634 h 2724097"/>
                <a:gd name="connsiteX13" fmla="*/ 1650998 w 3495964"/>
                <a:gd name="connsiteY13" fmla="*/ 2679700 h 2724097"/>
                <a:gd name="connsiteX14" fmla="*/ 1308099 w 3495964"/>
                <a:gd name="connsiteY14" fmla="*/ 2620432 h 2724097"/>
                <a:gd name="connsiteX15" fmla="*/ 1032933 w 3495964"/>
                <a:gd name="connsiteY15" fmla="*/ 2510367 h 2724097"/>
                <a:gd name="connsiteX16" fmla="*/ 681567 w 3495964"/>
                <a:gd name="connsiteY16" fmla="*/ 2349500 h 2724097"/>
                <a:gd name="connsiteX17" fmla="*/ 410633 w 3495964"/>
                <a:gd name="connsiteY17" fmla="*/ 2218266 h 2724097"/>
                <a:gd name="connsiteX18" fmla="*/ 173568 w 3495964"/>
                <a:gd name="connsiteY18" fmla="*/ 2053165 h 2724097"/>
                <a:gd name="connsiteX19" fmla="*/ 0 w 3495964"/>
                <a:gd name="connsiteY19" fmla="*/ 1900767 h 2724097"/>
                <a:gd name="connsiteX20" fmla="*/ 1727200 w 3495964"/>
                <a:gd name="connsiteY20" fmla="*/ 0 h 2724097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934632 w 3495964"/>
                <a:gd name="connsiteY12" fmla="*/ 2696634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552"/>
                <a:gd name="connsiteX1" fmla="*/ 1947333 w 3495964"/>
                <a:gd name="connsiteY1" fmla="*/ 55033 h 2722552"/>
                <a:gd name="connsiteX2" fmla="*/ 2175933 w 3495964"/>
                <a:gd name="connsiteY2" fmla="*/ 135466 h 2722552"/>
                <a:gd name="connsiteX3" fmla="*/ 2455333 w 3495964"/>
                <a:gd name="connsiteY3" fmla="*/ 270933 h 2722552"/>
                <a:gd name="connsiteX4" fmla="*/ 2700867 w 3495964"/>
                <a:gd name="connsiteY4" fmla="*/ 436033 h 2722552"/>
                <a:gd name="connsiteX5" fmla="*/ 3318933 w 3495964"/>
                <a:gd name="connsiteY5" fmla="*/ 1193800 h 2722552"/>
                <a:gd name="connsiteX6" fmla="*/ 3484033 w 3495964"/>
                <a:gd name="connsiteY6" fmla="*/ 2146300 h 2722552"/>
                <a:gd name="connsiteX7" fmla="*/ 3060700 w 3495964"/>
                <a:gd name="connsiteY7" fmla="*/ 2692400 h 2722552"/>
                <a:gd name="connsiteX8" fmla="*/ 2641598 w 3495964"/>
                <a:gd name="connsiteY8" fmla="*/ 2667001 h 2722552"/>
                <a:gd name="connsiteX9" fmla="*/ 2451100 w 3495964"/>
                <a:gd name="connsiteY9" fmla="*/ 2688167 h 2722552"/>
                <a:gd name="connsiteX10" fmla="*/ 2133600 w 3495964"/>
                <a:gd name="connsiteY10" fmla="*/ 2722034 h 2722552"/>
                <a:gd name="connsiteX11" fmla="*/ 2031999 w 3495964"/>
                <a:gd name="connsiteY11" fmla="*/ 2654301 h 2722552"/>
                <a:gd name="connsiteX12" fmla="*/ 1862665 w 3495964"/>
                <a:gd name="connsiteY12" fmla="*/ 2688167 h 2722552"/>
                <a:gd name="connsiteX13" fmla="*/ 1650998 w 3495964"/>
                <a:gd name="connsiteY13" fmla="*/ 2679700 h 2722552"/>
                <a:gd name="connsiteX14" fmla="*/ 1308099 w 3495964"/>
                <a:gd name="connsiteY14" fmla="*/ 2620432 h 2722552"/>
                <a:gd name="connsiteX15" fmla="*/ 1032933 w 3495964"/>
                <a:gd name="connsiteY15" fmla="*/ 2510367 h 2722552"/>
                <a:gd name="connsiteX16" fmla="*/ 681567 w 3495964"/>
                <a:gd name="connsiteY16" fmla="*/ 2349500 h 2722552"/>
                <a:gd name="connsiteX17" fmla="*/ 410633 w 3495964"/>
                <a:gd name="connsiteY17" fmla="*/ 2218266 h 2722552"/>
                <a:gd name="connsiteX18" fmla="*/ 173568 w 3495964"/>
                <a:gd name="connsiteY18" fmla="*/ 2053165 h 2722552"/>
                <a:gd name="connsiteX19" fmla="*/ 0 w 3495964"/>
                <a:gd name="connsiteY19" fmla="*/ 1900767 h 2722552"/>
                <a:gd name="connsiteX20" fmla="*/ 1727200 w 3495964"/>
                <a:gd name="connsiteY20" fmla="*/ 0 h 2722552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31999 w 3495964"/>
                <a:gd name="connsiteY11" fmla="*/ 2654301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51100 w 3495964"/>
                <a:gd name="connsiteY9" fmla="*/ 2688167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22469"/>
                <a:gd name="connsiteX1" fmla="*/ 1947333 w 3495964"/>
                <a:gd name="connsiteY1" fmla="*/ 55033 h 2722469"/>
                <a:gd name="connsiteX2" fmla="*/ 2175933 w 3495964"/>
                <a:gd name="connsiteY2" fmla="*/ 135466 h 2722469"/>
                <a:gd name="connsiteX3" fmla="*/ 2455333 w 3495964"/>
                <a:gd name="connsiteY3" fmla="*/ 270933 h 2722469"/>
                <a:gd name="connsiteX4" fmla="*/ 2700867 w 3495964"/>
                <a:gd name="connsiteY4" fmla="*/ 436033 h 2722469"/>
                <a:gd name="connsiteX5" fmla="*/ 3318933 w 3495964"/>
                <a:gd name="connsiteY5" fmla="*/ 1193800 h 2722469"/>
                <a:gd name="connsiteX6" fmla="*/ 3484033 w 3495964"/>
                <a:gd name="connsiteY6" fmla="*/ 2146300 h 2722469"/>
                <a:gd name="connsiteX7" fmla="*/ 3060700 w 3495964"/>
                <a:gd name="connsiteY7" fmla="*/ 2692400 h 2722469"/>
                <a:gd name="connsiteX8" fmla="*/ 2641598 w 3495964"/>
                <a:gd name="connsiteY8" fmla="*/ 2667001 h 2722469"/>
                <a:gd name="connsiteX9" fmla="*/ 2472266 w 3495964"/>
                <a:gd name="connsiteY9" fmla="*/ 2569634 h 2722469"/>
                <a:gd name="connsiteX10" fmla="*/ 2256367 w 3495964"/>
                <a:gd name="connsiteY10" fmla="*/ 2624667 h 2722469"/>
                <a:gd name="connsiteX11" fmla="*/ 2065866 w 3495964"/>
                <a:gd name="connsiteY11" fmla="*/ 2675468 h 2722469"/>
                <a:gd name="connsiteX12" fmla="*/ 1862665 w 3495964"/>
                <a:gd name="connsiteY12" fmla="*/ 2688167 h 2722469"/>
                <a:gd name="connsiteX13" fmla="*/ 1650998 w 3495964"/>
                <a:gd name="connsiteY13" fmla="*/ 2679700 h 2722469"/>
                <a:gd name="connsiteX14" fmla="*/ 1308099 w 3495964"/>
                <a:gd name="connsiteY14" fmla="*/ 2620432 h 2722469"/>
                <a:gd name="connsiteX15" fmla="*/ 1032933 w 3495964"/>
                <a:gd name="connsiteY15" fmla="*/ 2510367 h 2722469"/>
                <a:gd name="connsiteX16" fmla="*/ 681567 w 3495964"/>
                <a:gd name="connsiteY16" fmla="*/ 2349500 h 2722469"/>
                <a:gd name="connsiteX17" fmla="*/ 410633 w 3495964"/>
                <a:gd name="connsiteY17" fmla="*/ 2218266 h 2722469"/>
                <a:gd name="connsiteX18" fmla="*/ 173568 w 3495964"/>
                <a:gd name="connsiteY18" fmla="*/ 2053165 h 2722469"/>
                <a:gd name="connsiteX19" fmla="*/ 0 w 3495964"/>
                <a:gd name="connsiteY19" fmla="*/ 1900767 h 2722469"/>
                <a:gd name="connsiteX20" fmla="*/ 1727200 w 3495964"/>
                <a:gd name="connsiteY20" fmla="*/ 0 h 272246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72266 w 3495964"/>
                <a:gd name="connsiteY9" fmla="*/ 25696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5999 w 3495964"/>
                <a:gd name="connsiteY10" fmla="*/ 2650069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324099 w 3495964"/>
                <a:gd name="connsiteY10" fmla="*/ 2641602 h 2701879"/>
                <a:gd name="connsiteX11" fmla="*/ 2256367 w 3495964"/>
                <a:gd name="connsiteY11" fmla="*/ 2624667 h 2701879"/>
                <a:gd name="connsiteX12" fmla="*/ 2065866 w 3495964"/>
                <a:gd name="connsiteY12" fmla="*/ 2675468 h 2701879"/>
                <a:gd name="connsiteX13" fmla="*/ 1862665 w 3495964"/>
                <a:gd name="connsiteY13" fmla="*/ 2688167 h 2701879"/>
                <a:gd name="connsiteX14" fmla="*/ 1650998 w 3495964"/>
                <a:gd name="connsiteY14" fmla="*/ 2679700 h 2701879"/>
                <a:gd name="connsiteX15" fmla="*/ 1308099 w 3495964"/>
                <a:gd name="connsiteY15" fmla="*/ 2620432 h 2701879"/>
                <a:gd name="connsiteX16" fmla="*/ 1032933 w 3495964"/>
                <a:gd name="connsiteY16" fmla="*/ 2510367 h 2701879"/>
                <a:gd name="connsiteX17" fmla="*/ 681567 w 3495964"/>
                <a:gd name="connsiteY17" fmla="*/ 2349500 h 2701879"/>
                <a:gd name="connsiteX18" fmla="*/ 410633 w 3495964"/>
                <a:gd name="connsiteY18" fmla="*/ 2218266 h 2701879"/>
                <a:gd name="connsiteX19" fmla="*/ 173568 w 3495964"/>
                <a:gd name="connsiteY19" fmla="*/ 2053165 h 2701879"/>
                <a:gd name="connsiteX20" fmla="*/ 0 w 3495964"/>
                <a:gd name="connsiteY20" fmla="*/ 1900767 h 2701879"/>
                <a:gd name="connsiteX21" fmla="*/ 1727200 w 3495964"/>
                <a:gd name="connsiteY21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56367 w 3495964"/>
                <a:gd name="connsiteY10" fmla="*/ 26246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495964"/>
                <a:gd name="connsiteY0" fmla="*/ 0 h 2701879"/>
                <a:gd name="connsiteX1" fmla="*/ 1947333 w 3495964"/>
                <a:gd name="connsiteY1" fmla="*/ 55033 h 2701879"/>
                <a:gd name="connsiteX2" fmla="*/ 2175933 w 3495964"/>
                <a:gd name="connsiteY2" fmla="*/ 135466 h 2701879"/>
                <a:gd name="connsiteX3" fmla="*/ 2455333 w 3495964"/>
                <a:gd name="connsiteY3" fmla="*/ 270933 h 2701879"/>
                <a:gd name="connsiteX4" fmla="*/ 2700867 w 3495964"/>
                <a:gd name="connsiteY4" fmla="*/ 436033 h 2701879"/>
                <a:gd name="connsiteX5" fmla="*/ 3318933 w 3495964"/>
                <a:gd name="connsiteY5" fmla="*/ 1193800 h 2701879"/>
                <a:gd name="connsiteX6" fmla="*/ 3484033 w 3495964"/>
                <a:gd name="connsiteY6" fmla="*/ 2146300 h 2701879"/>
                <a:gd name="connsiteX7" fmla="*/ 3060700 w 3495964"/>
                <a:gd name="connsiteY7" fmla="*/ 2692400 h 2701879"/>
                <a:gd name="connsiteX8" fmla="*/ 2717798 w 3495964"/>
                <a:gd name="connsiteY8" fmla="*/ 2514601 h 2701879"/>
                <a:gd name="connsiteX9" fmla="*/ 2493433 w 3495964"/>
                <a:gd name="connsiteY9" fmla="*/ 2607734 h 2701879"/>
                <a:gd name="connsiteX10" fmla="*/ 2286001 w 3495964"/>
                <a:gd name="connsiteY10" fmla="*/ 2662767 h 2701879"/>
                <a:gd name="connsiteX11" fmla="*/ 2065866 w 3495964"/>
                <a:gd name="connsiteY11" fmla="*/ 2675468 h 2701879"/>
                <a:gd name="connsiteX12" fmla="*/ 1862665 w 3495964"/>
                <a:gd name="connsiteY12" fmla="*/ 2688167 h 2701879"/>
                <a:gd name="connsiteX13" fmla="*/ 1650998 w 3495964"/>
                <a:gd name="connsiteY13" fmla="*/ 2679700 h 2701879"/>
                <a:gd name="connsiteX14" fmla="*/ 1308099 w 3495964"/>
                <a:gd name="connsiteY14" fmla="*/ 2620432 h 2701879"/>
                <a:gd name="connsiteX15" fmla="*/ 1032933 w 3495964"/>
                <a:gd name="connsiteY15" fmla="*/ 2510367 h 2701879"/>
                <a:gd name="connsiteX16" fmla="*/ 681567 w 3495964"/>
                <a:gd name="connsiteY16" fmla="*/ 2349500 h 2701879"/>
                <a:gd name="connsiteX17" fmla="*/ 410633 w 3495964"/>
                <a:gd name="connsiteY17" fmla="*/ 2218266 h 2701879"/>
                <a:gd name="connsiteX18" fmla="*/ 173568 w 3495964"/>
                <a:gd name="connsiteY18" fmla="*/ 2053165 h 2701879"/>
                <a:gd name="connsiteX19" fmla="*/ 0 w 3495964"/>
                <a:gd name="connsiteY19" fmla="*/ 1900767 h 2701879"/>
                <a:gd name="connsiteX20" fmla="*/ 1727200 w 3495964"/>
                <a:gd name="connsiteY20" fmla="*/ 0 h 2701879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08099 w 3503307"/>
                <a:gd name="connsiteY14" fmla="*/ 2620432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578"/>
                <a:gd name="connsiteX1" fmla="*/ 1947333 w 3503307"/>
                <a:gd name="connsiteY1" fmla="*/ 55033 h 2688578"/>
                <a:gd name="connsiteX2" fmla="*/ 2175933 w 3503307"/>
                <a:gd name="connsiteY2" fmla="*/ 135466 h 2688578"/>
                <a:gd name="connsiteX3" fmla="*/ 2455333 w 3503307"/>
                <a:gd name="connsiteY3" fmla="*/ 270933 h 2688578"/>
                <a:gd name="connsiteX4" fmla="*/ 2700867 w 3503307"/>
                <a:gd name="connsiteY4" fmla="*/ 436033 h 2688578"/>
                <a:gd name="connsiteX5" fmla="*/ 3318933 w 3503307"/>
                <a:gd name="connsiteY5" fmla="*/ 1193800 h 2688578"/>
                <a:gd name="connsiteX6" fmla="*/ 3484033 w 3503307"/>
                <a:gd name="connsiteY6" fmla="*/ 2146300 h 2688578"/>
                <a:gd name="connsiteX7" fmla="*/ 2946400 w 3503307"/>
                <a:gd name="connsiteY7" fmla="*/ 2391834 h 2688578"/>
                <a:gd name="connsiteX8" fmla="*/ 2717798 w 3503307"/>
                <a:gd name="connsiteY8" fmla="*/ 2514601 h 2688578"/>
                <a:gd name="connsiteX9" fmla="*/ 2493433 w 3503307"/>
                <a:gd name="connsiteY9" fmla="*/ 2607734 h 2688578"/>
                <a:gd name="connsiteX10" fmla="*/ 2286001 w 3503307"/>
                <a:gd name="connsiteY10" fmla="*/ 2662767 h 2688578"/>
                <a:gd name="connsiteX11" fmla="*/ 2065866 w 3503307"/>
                <a:gd name="connsiteY11" fmla="*/ 2675468 h 2688578"/>
                <a:gd name="connsiteX12" fmla="*/ 1862665 w 3503307"/>
                <a:gd name="connsiteY12" fmla="*/ 2688167 h 2688578"/>
                <a:gd name="connsiteX13" fmla="*/ 1650998 w 3503307"/>
                <a:gd name="connsiteY13" fmla="*/ 2679700 h 2688578"/>
                <a:gd name="connsiteX14" fmla="*/ 1333499 w 3503307"/>
                <a:gd name="connsiteY14" fmla="*/ 2611966 h 2688578"/>
                <a:gd name="connsiteX15" fmla="*/ 1032933 w 3503307"/>
                <a:gd name="connsiteY15" fmla="*/ 2510367 h 2688578"/>
                <a:gd name="connsiteX16" fmla="*/ 681567 w 3503307"/>
                <a:gd name="connsiteY16" fmla="*/ 2349500 h 2688578"/>
                <a:gd name="connsiteX17" fmla="*/ 410633 w 3503307"/>
                <a:gd name="connsiteY17" fmla="*/ 2218266 h 2688578"/>
                <a:gd name="connsiteX18" fmla="*/ 173568 w 3503307"/>
                <a:gd name="connsiteY18" fmla="*/ 2053165 h 2688578"/>
                <a:gd name="connsiteX19" fmla="*/ 0 w 3503307"/>
                <a:gd name="connsiteY19" fmla="*/ 1900767 h 2688578"/>
                <a:gd name="connsiteX20" fmla="*/ 1727200 w 3503307"/>
                <a:gd name="connsiteY20" fmla="*/ 0 h 2688578"/>
                <a:gd name="connsiteX0" fmla="*/ 1727200 w 3503307"/>
                <a:gd name="connsiteY0" fmla="*/ 0 h 2688167"/>
                <a:gd name="connsiteX1" fmla="*/ 1947333 w 3503307"/>
                <a:gd name="connsiteY1" fmla="*/ 55033 h 2688167"/>
                <a:gd name="connsiteX2" fmla="*/ 2175933 w 3503307"/>
                <a:gd name="connsiteY2" fmla="*/ 135466 h 2688167"/>
                <a:gd name="connsiteX3" fmla="*/ 2455333 w 3503307"/>
                <a:gd name="connsiteY3" fmla="*/ 270933 h 2688167"/>
                <a:gd name="connsiteX4" fmla="*/ 2700867 w 3503307"/>
                <a:gd name="connsiteY4" fmla="*/ 436033 h 2688167"/>
                <a:gd name="connsiteX5" fmla="*/ 3318933 w 3503307"/>
                <a:gd name="connsiteY5" fmla="*/ 1193800 h 2688167"/>
                <a:gd name="connsiteX6" fmla="*/ 3484033 w 3503307"/>
                <a:gd name="connsiteY6" fmla="*/ 2146300 h 2688167"/>
                <a:gd name="connsiteX7" fmla="*/ 2946400 w 3503307"/>
                <a:gd name="connsiteY7" fmla="*/ 2391834 h 2688167"/>
                <a:gd name="connsiteX8" fmla="*/ 2717798 w 3503307"/>
                <a:gd name="connsiteY8" fmla="*/ 2514601 h 2688167"/>
                <a:gd name="connsiteX9" fmla="*/ 2493433 w 3503307"/>
                <a:gd name="connsiteY9" fmla="*/ 2607734 h 2688167"/>
                <a:gd name="connsiteX10" fmla="*/ 2286001 w 3503307"/>
                <a:gd name="connsiteY10" fmla="*/ 2662767 h 2688167"/>
                <a:gd name="connsiteX11" fmla="*/ 2065866 w 3503307"/>
                <a:gd name="connsiteY11" fmla="*/ 2675468 h 2688167"/>
                <a:gd name="connsiteX12" fmla="*/ 1862665 w 3503307"/>
                <a:gd name="connsiteY12" fmla="*/ 2688167 h 2688167"/>
                <a:gd name="connsiteX13" fmla="*/ 1650998 w 3503307"/>
                <a:gd name="connsiteY13" fmla="*/ 2679700 h 2688167"/>
                <a:gd name="connsiteX14" fmla="*/ 1333499 w 3503307"/>
                <a:gd name="connsiteY14" fmla="*/ 2611966 h 2688167"/>
                <a:gd name="connsiteX15" fmla="*/ 1032933 w 3503307"/>
                <a:gd name="connsiteY15" fmla="*/ 2510367 h 2688167"/>
                <a:gd name="connsiteX16" fmla="*/ 681567 w 3503307"/>
                <a:gd name="connsiteY16" fmla="*/ 2349500 h 2688167"/>
                <a:gd name="connsiteX17" fmla="*/ 410633 w 3503307"/>
                <a:gd name="connsiteY17" fmla="*/ 2218266 h 2688167"/>
                <a:gd name="connsiteX18" fmla="*/ 173568 w 3503307"/>
                <a:gd name="connsiteY18" fmla="*/ 2053165 h 2688167"/>
                <a:gd name="connsiteX19" fmla="*/ 0 w 3503307"/>
                <a:gd name="connsiteY19" fmla="*/ 1900767 h 2688167"/>
                <a:gd name="connsiteX20" fmla="*/ 1727200 w 3503307"/>
                <a:gd name="connsiteY20" fmla="*/ 0 h 2688167"/>
                <a:gd name="connsiteX0" fmla="*/ 1727200 w 3503307"/>
                <a:gd name="connsiteY0" fmla="*/ 0 h 2692983"/>
                <a:gd name="connsiteX1" fmla="*/ 1947333 w 3503307"/>
                <a:gd name="connsiteY1" fmla="*/ 55033 h 2692983"/>
                <a:gd name="connsiteX2" fmla="*/ 2175933 w 3503307"/>
                <a:gd name="connsiteY2" fmla="*/ 135466 h 2692983"/>
                <a:gd name="connsiteX3" fmla="*/ 2455333 w 3503307"/>
                <a:gd name="connsiteY3" fmla="*/ 270933 h 2692983"/>
                <a:gd name="connsiteX4" fmla="*/ 2700867 w 3503307"/>
                <a:gd name="connsiteY4" fmla="*/ 436033 h 2692983"/>
                <a:gd name="connsiteX5" fmla="*/ 3318933 w 3503307"/>
                <a:gd name="connsiteY5" fmla="*/ 1193800 h 2692983"/>
                <a:gd name="connsiteX6" fmla="*/ 3484033 w 3503307"/>
                <a:gd name="connsiteY6" fmla="*/ 2146300 h 2692983"/>
                <a:gd name="connsiteX7" fmla="*/ 2946400 w 3503307"/>
                <a:gd name="connsiteY7" fmla="*/ 2391834 h 2692983"/>
                <a:gd name="connsiteX8" fmla="*/ 2717798 w 3503307"/>
                <a:gd name="connsiteY8" fmla="*/ 2514601 h 2692983"/>
                <a:gd name="connsiteX9" fmla="*/ 2493433 w 3503307"/>
                <a:gd name="connsiteY9" fmla="*/ 2607734 h 2692983"/>
                <a:gd name="connsiteX10" fmla="*/ 2286001 w 3503307"/>
                <a:gd name="connsiteY10" fmla="*/ 2662767 h 2692983"/>
                <a:gd name="connsiteX11" fmla="*/ 2061633 w 3503307"/>
                <a:gd name="connsiteY11" fmla="*/ 2692401 h 2692983"/>
                <a:gd name="connsiteX12" fmla="*/ 1862665 w 3503307"/>
                <a:gd name="connsiteY12" fmla="*/ 2688167 h 2692983"/>
                <a:gd name="connsiteX13" fmla="*/ 1650998 w 3503307"/>
                <a:gd name="connsiteY13" fmla="*/ 2679700 h 2692983"/>
                <a:gd name="connsiteX14" fmla="*/ 1333499 w 3503307"/>
                <a:gd name="connsiteY14" fmla="*/ 2611966 h 2692983"/>
                <a:gd name="connsiteX15" fmla="*/ 1032933 w 3503307"/>
                <a:gd name="connsiteY15" fmla="*/ 2510367 h 2692983"/>
                <a:gd name="connsiteX16" fmla="*/ 681567 w 3503307"/>
                <a:gd name="connsiteY16" fmla="*/ 2349500 h 2692983"/>
                <a:gd name="connsiteX17" fmla="*/ 410633 w 3503307"/>
                <a:gd name="connsiteY17" fmla="*/ 2218266 h 2692983"/>
                <a:gd name="connsiteX18" fmla="*/ 173568 w 3503307"/>
                <a:gd name="connsiteY18" fmla="*/ 2053165 h 2692983"/>
                <a:gd name="connsiteX19" fmla="*/ 0 w 3503307"/>
                <a:gd name="connsiteY19" fmla="*/ 1900767 h 2692983"/>
                <a:gd name="connsiteX20" fmla="*/ 1727200 w 3503307"/>
                <a:gd name="connsiteY20" fmla="*/ 0 h 2692983"/>
                <a:gd name="connsiteX0" fmla="*/ 1727200 w 3503307"/>
                <a:gd name="connsiteY0" fmla="*/ 0 h 2692423"/>
                <a:gd name="connsiteX1" fmla="*/ 1947333 w 3503307"/>
                <a:gd name="connsiteY1" fmla="*/ 55033 h 2692423"/>
                <a:gd name="connsiteX2" fmla="*/ 2175933 w 3503307"/>
                <a:gd name="connsiteY2" fmla="*/ 135466 h 2692423"/>
                <a:gd name="connsiteX3" fmla="*/ 2455333 w 3503307"/>
                <a:gd name="connsiteY3" fmla="*/ 270933 h 2692423"/>
                <a:gd name="connsiteX4" fmla="*/ 2700867 w 3503307"/>
                <a:gd name="connsiteY4" fmla="*/ 436033 h 2692423"/>
                <a:gd name="connsiteX5" fmla="*/ 3318933 w 3503307"/>
                <a:gd name="connsiteY5" fmla="*/ 1193800 h 2692423"/>
                <a:gd name="connsiteX6" fmla="*/ 3484033 w 3503307"/>
                <a:gd name="connsiteY6" fmla="*/ 2146300 h 2692423"/>
                <a:gd name="connsiteX7" fmla="*/ 2946400 w 3503307"/>
                <a:gd name="connsiteY7" fmla="*/ 2391834 h 2692423"/>
                <a:gd name="connsiteX8" fmla="*/ 2717798 w 3503307"/>
                <a:gd name="connsiteY8" fmla="*/ 2514601 h 2692423"/>
                <a:gd name="connsiteX9" fmla="*/ 2493433 w 3503307"/>
                <a:gd name="connsiteY9" fmla="*/ 2607734 h 2692423"/>
                <a:gd name="connsiteX10" fmla="*/ 2286001 w 3503307"/>
                <a:gd name="connsiteY10" fmla="*/ 2662767 h 2692423"/>
                <a:gd name="connsiteX11" fmla="*/ 2061633 w 3503307"/>
                <a:gd name="connsiteY11" fmla="*/ 2692401 h 2692423"/>
                <a:gd name="connsiteX12" fmla="*/ 1862665 w 3503307"/>
                <a:gd name="connsiteY12" fmla="*/ 2688167 h 2692423"/>
                <a:gd name="connsiteX13" fmla="*/ 1650998 w 3503307"/>
                <a:gd name="connsiteY13" fmla="*/ 2679700 h 2692423"/>
                <a:gd name="connsiteX14" fmla="*/ 1333499 w 3503307"/>
                <a:gd name="connsiteY14" fmla="*/ 2611966 h 2692423"/>
                <a:gd name="connsiteX15" fmla="*/ 1032933 w 3503307"/>
                <a:gd name="connsiteY15" fmla="*/ 2510367 h 2692423"/>
                <a:gd name="connsiteX16" fmla="*/ 681567 w 3503307"/>
                <a:gd name="connsiteY16" fmla="*/ 2349500 h 2692423"/>
                <a:gd name="connsiteX17" fmla="*/ 410633 w 3503307"/>
                <a:gd name="connsiteY17" fmla="*/ 2218266 h 2692423"/>
                <a:gd name="connsiteX18" fmla="*/ 173568 w 3503307"/>
                <a:gd name="connsiteY18" fmla="*/ 2053165 h 2692423"/>
                <a:gd name="connsiteX19" fmla="*/ 0 w 3503307"/>
                <a:gd name="connsiteY19" fmla="*/ 1900767 h 2692423"/>
                <a:gd name="connsiteX20" fmla="*/ 1727200 w 3503307"/>
                <a:gd name="connsiteY20" fmla="*/ 0 h 2692423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495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503307"/>
                <a:gd name="connsiteY0" fmla="*/ 0 h 2692401"/>
                <a:gd name="connsiteX1" fmla="*/ 1947333 w 3503307"/>
                <a:gd name="connsiteY1" fmla="*/ 55033 h 2692401"/>
                <a:gd name="connsiteX2" fmla="*/ 2175933 w 3503307"/>
                <a:gd name="connsiteY2" fmla="*/ 135466 h 2692401"/>
                <a:gd name="connsiteX3" fmla="*/ 2455333 w 3503307"/>
                <a:gd name="connsiteY3" fmla="*/ 270933 h 2692401"/>
                <a:gd name="connsiteX4" fmla="*/ 2700867 w 3503307"/>
                <a:gd name="connsiteY4" fmla="*/ 436033 h 2692401"/>
                <a:gd name="connsiteX5" fmla="*/ 3318933 w 3503307"/>
                <a:gd name="connsiteY5" fmla="*/ 1193800 h 2692401"/>
                <a:gd name="connsiteX6" fmla="*/ 3484033 w 3503307"/>
                <a:gd name="connsiteY6" fmla="*/ 2146300 h 2692401"/>
                <a:gd name="connsiteX7" fmla="*/ 2946400 w 3503307"/>
                <a:gd name="connsiteY7" fmla="*/ 2391834 h 2692401"/>
                <a:gd name="connsiteX8" fmla="*/ 2717798 w 3503307"/>
                <a:gd name="connsiteY8" fmla="*/ 2514601 h 2692401"/>
                <a:gd name="connsiteX9" fmla="*/ 2493433 w 3503307"/>
                <a:gd name="connsiteY9" fmla="*/ 2607734 h 2692401"/>
                <a:gd name="connsiteX10" fmla="*/ 2286001 w 3503307"/>
                <a:gd name="connsiteY10" fmla="*/ 2662767 h 2692401"/>
                <a:gd name="connsiteX11" fmla="*/ 2061633 w 3503307"/>
                <a:gd name="connsiteY11" fmla="*/ 2692401 h 2692401"/>
                <a:gd name="connsiteX12" fmla="*/ 1862665 w 3503307"/>
                <a:gd name="connsiteY12" fmla="*/ 2688167 h 2692401"/>
                <a:gd name="connsiteX13" fmla="*/ 1650998 w 3503307"/>
                <a:gd name="connsiteY13" fmla="*/ 2679700 h 2692401"/>
                <a:gd name="connsiteX14" fmla="*/ 1333499 w 3503307"/>
                <a:gd name="connsiteY14" fmla="*/ 2611966 h 2692401"/>
                <a:gd name="connsiteX15" fmla="*/ 1032933 w 3503307"/>
                <a:gd name="connsiteY15" fmla="*/ 2510367 h 2692401"/>
                <a:gd name="connsiteX16" fmla="*/ 681567 w 3503307"/>
                <a:gd name="connsiteY16" fmla="*/ 2374900 h 2692401"/>
                <a:gd name="connsiteX17" fmla="*/ 410633 w 3503307"/>
                <a:gd name="connsiteY17" fmla="*/ 2218266 h 2692401"/>
                <a:gd name="connsiteX18" fmla="*/ 173568 w 3503307"/>
                <a:gd name="connsiteY18" fmla="*/ 2053165 h 2692401"/>
                <a:gd name="connsiteX19" fmla="*/ 0 w 3503307"/>
                <a:gd name="connsiteY19" fmla="*/ 1900767 h 2692401"/>
                <a:gd name="connsiteX20" fmla="*/ 1727200 w 3503307"/>
                <a:gd name="connsiteY20" fmla="*/ 0 h 2692401"/>
                <a:gd name="connsiteX0" fmla="*/ 1727200 w 3485357"/>
                <a:gd name="connsiteY0" fmla="*/ 0 h 2692401"/>
                <a:gd name="connsiteX1" fmla="*/ 1947333 w 3485357"/>
                <a:gd name="connsiteY1" fmla="*/ 55033 h 2692401"/>
                <a:gd name="connsiteX2" fmla="*/ 2175933 w 3485357"/>
                <a:gd name="connsiteY2" fmla="*/ 135466 h 2692401"/>
                <a:gd name="connsiteX3" fmla="*/ 2455333 w 3485357"/>
                <a:gd name="connsiteY3" fmla="*/ 270933 h 2692401"/>
                <a:gd name="connsiteX4" fmla="*/ 2700867 w 3485357"/>
                <a:gd name="connsiteY4" fmla="*/ 436033 h 2692401"/>
                <a:gd name="connsiteX5" fmla="*/ 3318933 w 3485357"/>
                <a:gd name="connsiteY5" fmla="*/ 1193800 h 2692401"/>
                <a:gd name="connsiteX6" fmla="*/ 3484033 w 3485357"/>
                <a:gd name="connsiteY6" fmla="*/ 2146300 h 2692401"/>
                <a:gd name="connsiteX7" fmla="*/ 3259666 w 3485357"/>
                <a:gd name="connsiteY7" fmla="*/ 2311403 h 2692401"/>
                <a:gd name="connsiteX8" fmla="*/ 2946400 w 3485357"/>
                <a:gd name="connsiteY8" fmla="*/ 2391834 h 2692401"/>
                <a:gd name="connsiteX9" fmla="*/ 2717798 w 3485357"/>
                <a:gd name="connsiteY9" fmla="*/ 2514601 h 2692401"/>
                <a:gd name="connsiteX10" fmla="*/ 2493433 w 3485357"/>
                <a:gd name="connsiteY10" fmla="*/ 2607734 h 2692401"/>
                <a:gd name="connsiteX11" fmla="*/ 2286001 w 3485357"/>
                <a:gd name="connsiteY11" fmla="*/ 2662767 h 2692401"/>
                <a:gd name="connsiteX12" fmla="*/ 2061633 w 3485357"/>
                <a:gd name="connsiteY12" fmla="*/ 2692401 h 2692401"/>
                <a:gd name="connsiteX13" fmla="*/ 1862665 w 3485357"/>
                <a:gd name="connsiteY13" fmla="*/ 2688167 h 2692401"/>
                <a:gd name="connsiteX14" fmla="*/ 1650998 w 3485357"/>
                <a:gd name="connsiteY14" fmla="*/ 2679700 h 2692401"/>
                <a:gd name="connsiteX15" fmla="*/ 1333499 w 3485357"/>
                <a:gd name="connsiteY15" fmla="*/ 2611966 h 2692401"/>
                <a:gd name="connsiteX16" fmla="*/ 1032933 w 3485357"/>
                <a:gd name="connsiteY16" fmla="*/ 2510367 h 2692401"/>
                <a:gd name="connsiteX17" fmla="*/ 681567 w 3485357"/>
                <a:gd name="connsiteY17" fmla="*/ 2374900 h 2692401"/>
                <a:gd name="connsiteX18" fmla="*/ 410633 w 3485357"/>
                <a:gd name="connsiteY18" fmla="*/ 2218266 h 2692401"/>
                <a:gd name="connsiteX19" fmla="*/ 173568 w 3485357"/>
                <a:gd name="connsiteY19" fmla="*/ 2053165 h 2692401"/>
                <a:gd name="connsiteX20" fmla="*/ 0 w 3485357"/>
                <a:gd name="connsiteY20" fmla="*/ 1900767 h 2692401"/>
                <a:gd name="connsiteX21" fmla="*/ 1727200 w 3485357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46400 w 3486572"/>
                <a:gd name="connsiteY8" fmla="*/ 2391834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1463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6572"/>
                <a:gd name="connsiteY0" fmla="*/ 0 h 2692401"/>
                <a:gd name="connsiteX1" fmla="*/ 1947333 w 3486572"/>
                <a:gd name="connsiteY1" fmla="*/ 55033 h 2692401"/>
                <a:gd name="connsiteX2" fmla="*/ 2175933 w 3486572"/>
                <a:gd name="connsiteY2" fmla="*/ 135466 h 2692401"/>
                <a:gd name="connsiteX3" fmla="*/ 2455333 w 3486572"/>
                <a:gd name="connsiteY3" fmla="*/ 270933 h 2692401"/>
                <a:gd name="connsiteX4" fmla="*/ 2700867 w 3486572"/>
                <a:gd name="connsiteY4" fmla="*/ 436033 h 2692401"/>
                <a:gd name="connsiteX5" fmla="*/ 3318933 w 3486572"/>
                <a:gd name="connsiteY5" fmla="*/ 1193800 h 2692401"/>
                <a:gd name="connsiteX6" fmla="*/ 3484033 w 3486572"/>
                <a:gd name="connsiteY6" fmla="*/ 2057400 h 2692401"/>
                <a:gd name="connsiteX7" fmla="*/ 3230033 w 3486572"/>
                <a:gd name="connsiteY7" fmla="*/ 2260603 h 2692401"/>
                <a:gd name="connsiteX8" fmla="*/ 2950633 w 3486572"/>
                <a:gd name="connsiteY8" fmla="*/ 2413001 h 2692401"/>
                <a:gd name="connsiteX9" fmla="*/ 2717798 w 3486572"/>
                <a:gd name="connsiteY9" fmla="*/ 2514601 h 2692401"/>
                <a:gd name="connsiteX10" fmla="*/ 2493433 w 3486572"/>
                <a:gd name="connsiteY10" fmla="*/ 2607734 h 2692401"/>
                <a:gd name="connsiteX11" fmla="*/ 2286001 w 3486572"/>
                <a:gd name="connsiteY11" fmla="*/ 2662767 h 2692401"/>
                <a:gd name="connsiteX12" fmla="*/ 2061633 w 3486572"/>
                <a:gd name="connsiteY12" fmla="*/ 2692401 h 2692401"/>
                <a:gd name="connsiteX13" fmla="*/ 1862665 w 3486572"/>
                <a:gd name="connsiteY13" fmla="*/ 2688167 h 2692401"/>
                <a:gd name="connsiteX14" fmla="*/ 1650998 w 3486572"/>
                <a:gd name="connsiteY14" fmla="*/ 2679700 h 2692401"/>
                <a:gd name="connsiteX15" fmla="*/ 1333499 w 3486572"/>
                <a:gd name="connsiteY15" fmla="*/ 2611966 h 2692401"/>
                <a:gd name="connsiteX16" fmla="*/ 1032933 w 3486572"/>
                <a:gd name="connsiteY16" fmla="*/ 2510367 h 2692401"/>
                <a:gd name="connsiteX17" fmla="*/ 681567 w 3486572"/>
                <a:gd name="connsiteY17" fmla="*/ 2374900 h 2692401"/>
                <a:gd name="connsiteX18" fmla="*/ 410633 w 3486572"/>
                <a:gd name="connsiteY18" fmla="*/ 2218266 h 2692401"/>
                <a:gd name="connsiteX19" fmla="*/ 173568 w 3486572"/>
                <a:gd name="connsiteY19" fmla="*/ 2053165 h 2692401"/>
                <a:gd name="connsiteX20" fmla="*/ 0 w 3486572"/>
                <a:gd name="connsiteY20" fmla="*/ 1900767 h 2692401"/>
                <a:gd name="connsiteX21" fmla="*/ 1727200 w 3486572"/>
                <a:gd name="connsiteY21" fmla="*/ 0 h 2692401"/>
                <a:gd name="connsiteX0" fmla="*/ 1727200 w 3485715"/>
                <a:gd name="connsiteY0" fmla="*/ 0 h 2692401"/>
                <a:gd name="connsiteX1" fmla="*/ 1947333 w 3485715"/>
                <a:gd name="connsiteY1" fmla="*/ 55033 h 2692401"/>
                <a:gd name="connsiteX2" fmla="*/ 2175933 w 3485715"/>
                <a:gd name="connsiteY2" fmla="*/ 135466 h 2692401"/>
                <a:gd name="connsiteX3" fmla="*/ 2455333 w 3485715"/>
                <a:gd name="connsiteY3" fmla="*/ 270933 h 2692401"/>
                <a:gd name="connsiteX4" fmla="*/ 2700867 w 3485715"/>
                <a:gd name="connsiteY4" fmla="*/ 436033 h 2692401"/>
                <a:gd name="connsiteX5" fmla="*/ 2916765 w 3485715"/>
                <a:gd name="connsiteY5" fmla="*/ 668870 h 2692401"/>
                <a:gd name="connsiteX6" fmla="*/ 3318933 w 3485715"/>
                <a:gd name="connsiteY6" fmla="*/ 1193800 h 2692401"/>
                <a:gd name="connsiteX7" fmla="*/ 3484033 w 3485715"/>
                <a:gd name="connsiteY7" fmla="*/ 2057400 h 2692401"/>
                <a:gd name="connsiteX8" fmla="*/ 3230033 w 3485715"/>
                <a:gd name="connsiteY8" fmla="*/ 2260603 h 2692401"/>
                <a:gd name="connsiteX9" fmla="*/ 2950633 w 3485715"/>
                <a:gd name="connsiteY9" fmla="*/ 2413001 h 2692401"/>
                <a:gd name="connsiteX10" fmla="*/ 2717798 w 3485715"/>
                <a:gd name="connsiteY10" fmla="*/ 2514601 h 2692401"/>
                <a:gd name="connsiteX11" fmla="*/ 2493433 w 3485715"/>
                <a:gd name="connsiteY11" fmla="*/ 2607734 h 2692401"/>
                <a:gd name="connsiteX12" fmla="*/ 2286001 w 3485715"/>
                <a:gd name="connsiteY12" fmla="*/ 2662767 h 2692401"/>
                <a:gd name="connsiteX13" fmla="*/ 2061633 w 3485715"/>
                <a:gd name="connsiteY13" fmla="*/ 2692401 h 2692401"/>
                <a:gd name="connsiteX14" fmla="*/ 1862665 w 3485715"/>
                <a:gd name="connsiteY14" fmla="*/ 2688167 h 2692401"/>
                <a:gd name="connsiteX15" fmla="*/ 1650998 w 3485715"/>
                <a:gd name="connsiteY15" fmla="*/ 2679700 h 2692401"/>
                <a:gd name="connsiteX16" fmla="*/ 1333499 w 3485715"/>
                <a:gd name="connsiteY16" fmla="*/ 2611966 h 2692401"/>
                <a:gd name="connsiteX17" fmla="*/ 1032933 w 3485715"/>
                <a:gd name="connsiteY17" fmla="*/ 2510367 h 2692401"/>
                <a:gd name="connsiteX18" fmla="*/ 681567 w 3485715"/>
                <a:gd name="connsiteY18" fmla="*/ 2374900 h 2692401"/>
                <a:gd name="connsiteX19" fmla="*/ 410633 w 3485715"/>
                <a:gd name="connsiteY19" fmla="*/ 2218266 h 2692401"/>
                <a:gd name="connsiteX20" fmla="*/ 173568 w 3485715"/>
                <a:gd name="connsiteY20" fmla="*/ 2053165 h 2692401"/>
                <a:gd name="connsiteX21" fmla="*/ 0 w 3485715"/>
                <a:gd name="connsiteY21" fmla="*/ 1900767 h 2692401"/>
                <a:gd name="connsiteX22" fmla="*/ 1727200 w 3485715"/>
                <a:gd name="connsiteY22" fmla="*/ 0 h 2692401"/>
                <a:gd name="connsiteX0" fmla="*/ 1727200 w 3485659"/>
                <a:gd name="connsiteY0" fmla="*/ 0 h 2692401"/>
                <a:gd name="connsiteX1" fmla="*/ 1947333 w 3485659"/>
                <a:gd name="connsiteY1" fmla="*/ 55033 h 2692401"/>
                <a:gd name="connsiteX2" fmla="*/ 2175933 w 3485659"/>
                <a:gd name="connsiteY2" fmla="*/ 135466 h 2692401"/>
                <a:gd name="connsiteX3" fmla="*/ 2455333 w 3485659"/>
                <a:gd name="connsiteY3" fmla="*/ 270933 h 2692401"/>
                <a:gd name="connsiteX4" fmla="*/ 2700867 w 3485659"/>
                <a:gd name="connsiteY4" fmla="*/ 436033 h 2692401"/>
                <a:gd name="connsiteX5" fmla="*/ 2937932 w 3485659"/>
                <a:gd name="connsiteY5" fmla="*/ 664636 h 2692401"/>
                <a:gd name="connsiteX6" fmla="*/ 3318933 w 3485659"/>
                <a:gd name="connsiteY6" fmla="*/ 1193800 h 2692401"/>
                <a:gd name="connsiteX7" fmla="*/ 3484033 w 3485659"/>
                <a:gd name="connsiteY7" fmla="*/ 2057400 h 2692401"/>
                <a:gd name="connsiteX8" fmla="*/ 3230033 w 3485659"/>
                <a:gd name="connsiteY8" fmla="*/ 2260603 h 2692401"/>
                <a:gd name="connsiteX9" fmla="*/ 2950633 w 3485659"/>
                <a:gd name="connsiteY9" fmla="*/ 2413001 h 2692401"/>
                <a:gd name="connsiteX10" fmla="*/ 2717798 w 3485659"/>
                <a:gd name="connsiteY10" fmla="*/ 2514601 h 2692401"/>
                <a:gd name="connsiteX11" fmla="*/ 2493433 w 3485659"/>
                <a:gd name="connsiteY11" fmla="*/ 2607734 h 2692401"/>
                <a:gd name="connsiteX12" fmla="*/ 2286001 w 3485659"/>
                <a:gd name="connsiteY12" fmla="*/ 2662767 h 2692401"/>
                <a:gd name="connsiteX13" fmla="*/ 2061633 w 3485659"/>
                <a:gd name="connsiteY13" fmla="*/ 2692401 h 2692401"/>
                <a:gd name="connsiteX14" fmla="*/ 1862665 w 3485659"/>
                <a:gd name="connsiteY14" fmla="*/ 2688167 h 2692401"/>
                <a:gd name="connsiteX15" fmla="*/ 1650998 w 3485659"/>
                <a:gd name="connsiteY15" fmla="*/ 2679700 h 2692401"/>
                <a:gd name="connsiteX16" fmla="*/ 1333499 w 3485659"/>
                <a:gd name="connsiteY16" fmla="*/ 2611966 h 2692401"/>
                <a:gd name="connsiteX17" fmla="*/ 1032933 w 3485659"/>
                <a:gd name="connsiteY17" fmla="*/ 2510367 h 2692401"/>
                <a:gd name="connsiteX18" fmla="*/ 681567 w 3485659"/>
                <a:gd name="connsiteY18" fmla="*/ 2374900 h 2692401"/>
                <a:gd name="connsiteX19" fmla="*/ 410633 w 3485659"/>
                <a:gd name="connsiteY19" fmla="*/ 2218266 h 2692401"/>
                <a:gd name="connsiteX20" fmla="*/ 173568 w 3485659"/>
                <a:gd name="connsiteY20" fmla="*/ 2053165 h 2692401"/>
                <a:gd name="connsiteX21" fmla="*/ 0 w 3485659"/>
                <a:gd name="connsiteY21" fmla="*/ 1900767 h 2692401"/>
                <a:gd name="connsiteX22" fmla="*/ 1727200 w 3485659"/>
                <a:gd name="connsiteY22" fmla="*/ 0 h 2692401"/>
                <a:gd name="connsiteX0" fmla="*/ 1727200 w 3485365"/>
                <a:gd name="connsiteY0" fmla="*/ 0 h 2692401"/>
                <a:gd name="connsiteX1" fmla="*/ 1947333 w 3485365"/>
                <a:gd name="connsiteY1" fmla="*/ 55033 h 2692401"/>
                <a:gd name="connsiteX2" fmla="*/ 2175933 w 3485365"/>
                <a:gd name="connsiteY2" fmla="*/ 135466 h 2692401"/>
                <a:gd name="connsiteX3" fmla="*/ 2455333 w 3485365"/>
                <a:gd name="connsiteY3" fmla="*/ 270933 h 2692401"/>
                <a:gd name="connsiteX4" fmla="*/ 2700867 w 3485365"/>
                <a:gd name="connsiteY4" fmla="*/ 436033 h 2692401"/>
                <a:gd name="connsiteX5" fmla="*/ 2937932 w 3485365"/>
                <a:gd name="connsiteY5" fmla="*/ 664636 h 2692401"/>
                <a:gd name="connsiteX6" fmla="*/ 3077632 w 3485365"/>
                <a:gd name="connsiteY6" fmla="*/ 829736 h 2692401"/>
                <a:gd name="connsiteX7" fmla="*/ 3318933 w 3485365"/>
                <a:gd name="connsiteY7" fmla="*/ 1193800 h 2692401"/>
                <a:gd name="connsiteX8" fmla="*/ 3484033 w 3485365"/>
                <a:gd name="connsiteY8" fmla="*/ 2057400 h 2692401"/>
                <a:gd name="connsiteX9" fmla="*/ 3230033 w 3485365"/>
                <a:gd name="connsiteY9" fmla="*/ 2260603 h 2692401"/>
                <a:gd name="connsiteX10" fmla="*/ 2950633 w 3485365"/>
                <a:gd name="connsiteY10" fmla="*/ 2413001 h 2692401"/>
                <a:gd name="connsiteX11" fmla="*/ 2717798 w 3485365"/>
                <a:gd name="connsiteY11" fmla="*/ 2514601 h 2692401"/>
                <a:gd name="connsiteX12" fmla="*/ 2493433 w 3485365"/>
                <a:gd name="connsiteY12" fmla="*/ 2607734 h 2692401"/>
                <a:gd name="connsiteX13" fmla="*/ 2286001 w 3485365"/>
                <a:gd name="connsiteY13" fmla="*/ 2662767 h 2692401"/>
                <a:gd name="connsiteX14" fmla="*/ 2061633 w 3485365"/>
                <a:gd name="connsiteY14" fmla="*/ 2692401 h 2692401"/>
                <a:gd name="connsiteX15" fmla="*/ 1862665 w 3485365"/>
                <a:gd name="connsiteY15" fmla="*/ 2688167 h 2692401"/>
                <a:gd name="connsiteX16" fmla="*/ 1650998 w 3485365"/>
                <a:gd name="connsiteY16" fmla="*/ 2679700 h 2692401"/>
                <a:gd name="connsiteX17" fmla="*/ 1333499 w 3485365"/>
                <a:gd name="connsiteY17" fmla="*/ 2611966 h 2692401"/>
                <a:gd name="connsiteX18" fmla="*/ 1032933 w 3485365"/>
                <a:gd name="connsiteY18" fmla="*/ 2510367 h 2692401"/>
                <a:gd name="connsiteX19" fmla="*/ 681567 w 3485365"/>
                <a:gd name="connsiteY19" fmla="*/ 2374900 h 2692401"/>
                <a:gd name="connsiteX20" fmla="*/ 410633 w 3485365"/>
                <a:gd name="connsiteY20" fmla="*/ 2218266 h 2692401"/>
                <a:gd name="connsiteX21" fmla="*/ 173568 w 3485365"/>
                <a:gd name="connsiteY21" fmla="*/ 2053165 h 2692401"/>
                <a:gd name="connsiteX22" fmla="*/ 0 w 3485365"/>
                <a:gd name="connsiteY22" fmla="*/ 1900767 h 2692401"/>
                <a:gd name="connsiteX23" fmla="*/ 1727200 w 3485365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37932 w 3485344"/>
                <a:gd name="connsiteY5" fmla="*/ 6646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81567 w 3485344"/>
                <a:gd name="connsiteY19" fmla="*/ 2374900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32933 w 3485344"/>
                <a:gd name="connsiteY18" fmla="*/ 251036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3499 w 3485344"/>
                <a:gd name="connsiteY17" fmla="*/ 2611966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410633 w 3485344"/>
                <a:gd name="connsiteY20" fmla="*/ 2218266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2517 w 3485344"/>
                <a:gd name="connsiteY19" fmla="*/ 2397125 h 2692401"/>
                <a:gd name="connsiteX20" fmla="*/ 394758 w 3485344"/>
                <a:gd name="connsiteY20" fmla="*/ 2234141 h 2692401"/>
                <a:gd name="connsiteX21" fmla="*/ 173568 w 3485344"/>
                <a:gd name="connsiteY21" fmla="*/ 2053165 h 2692401"/>
                <a:gd name="connsiteX22" fmla="*/ 0 w 3485344"/>
                <a:gd name="connsiteY22" fmla="*/ 1900767 h 2692401"/>
                <a:gd name="connsiteX23" fmla="*/ 1727200 w 3485344"/>
                <a:gd name="connsiteY23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62517 w 3485344"/>
                <a:gd name="connsiteY20" fmla="*/ 23971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660399 w 3485344"/>
                <a:gd name="connsiteY19" fmla="*/ 24098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42949 w 3485344"/>
                <a:gd name="connsiteY19" fmla="*/ 2451103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692401"/>
                <a:gd name="connsiteX1" fmla="*/ 1947333 w 3485344"/>
                <a:gd name="connsiteY1" fmla="*/ 55033 h 2692401"/>
                <a:gd name="connsiteX2" fmla="*/ 2175933 w 3485344"/>
                <a:gd name="connsiteY2" fmla="*/ 135466 h 2692401"/>
                <a:gd name="connsiteX3" fmla="*/ 2455333 w 3485344"/>
                <a:gd name="connsiteY3" fmla="*/ 270933 h 2692401"/>
                <a:gd name="connsiteX4" fmla="*/ 2700867 w 3485344"/>
                <a:gd name="connsiteY4" fmla="*/ 436033 h 2692401"/>
                <a:gd name="connsiteX5" fmla="*/ 2946398 w 3485344"/>
                <a:gd name="connsiteY5" fmla="*/ 651936 h 2692401"/>
                <a:gd name="connsiteX6" fmla="*/ 3090332 w 3485344"/>
                <a:gd name="connsiteY6" fmla="*/ 817036 h 2692401"/>
                <a:gd name="connsiteX7" fmla="*/ 3318933 w 3485344"/>
                <a:gd name="connsiteY7" fmla="*/ 1193800 h 2692401"/>
                <a:gd name="connsiteX8" fmla="*/ 3484033 w 3485344"/>
                <a:gd name="connsiteY8" fmla="*/ 2057400 h 2692401"/>
                <a:gd name="connsiteX9" fmla="*/ 3230033 w 3485344"/>
                <a:gd name="connsiteY9" fmla="*/ 2260603 h 2692401"/>
                <a:gd name="connsiteX10" fmla="*/ 2950633 w 3485344"/>
                <a:gd name="connsiteY10" fmla="*/ 2413001 h 2692401"/>
                <a:gd name="connsiteX11" fmla="*/ 2717798 w 3485344"/>
                <a:gd name="connsiteY11" fmla="*/ 2514601 h 2692401"/>
                <a:gd name="connsiteX12" fmla="*/ 2493433 w 3485344"/>
                <a:gd name="connsiteY12" fmla="*/ 2607734 h 2692401"/>
                <a:gd name="connsiteX13" fmla="*/ 2286001 w 3485344"/>
                <a:gd name="connsiteY13" fmla="*/ 2662767 h 2692401"/>
                <a:gd name="connsiteX14" fmla="*/ 2061633 w 3485344"/>
                <a:gd name="connsiteY14" fmla="*/ 2692401 h 2692401"/>
                <a:gd name="connsiteX15" fmla="*/ 1862665 w 3485344"/>
                <a:gd name="connsiteY15" fmla="*/ 2688167 h 2692401"/>
                <a:gd name="connsiteX16" fmla="*/ 1650998 w 3485344"/>
                <a:gd name="connsiteY16" fmla="*/ 2679700 h 2692401"/>
                <a:gd name="connsiteX17" fmla="*/ 1330324 w 3485344"/>
                <a:gd name="connsiteY17" fmla="*/ 2653241 h 2692401"/>
                <a:gd name="connsiteX18" fmla="*/ 1029758 w 3485344"/>
                <a:gd name="connsiteY18" fmla="*/ 2567517 h 2692401"/>
                <a:gd name="connsiteX19" fmla="*/ 777874 w 3485344"/>
                <a:gd name="connsiteY19" fmla="*/ 2473328 h 2692401"/>
                <a:gd name="connsiteX20" fmla="*/ 608542 w 3485344"/>
                <a:gd name="connsiteY20" fmla="*/ 2371725 h 2692401"/>
                <a:gd name="connsiteX21" fmla="*/ 394758 w 3485344"/>
                <a:gd name="connsiteY21" fmla="*/ 2234141 h 2692401"/>
                <a:gd name="connsiteX22" fmla="*/ 173568 w 3485344"/>
                <a:gd name="connsiteY22" fmla="*/ 2053165 h 2692401"/>
                <a:gd name="connsiteX23" fmla="*/ 0 w 3485344"/>
                <a:gd name="connsiteY23" fmla="*/ 1900767 h 2692401"/>
                <a:gd name="connsiteX24" fmla="*/ 1727200 w 3485344"/>
                <a:gd name="connsiteY24" fmla="*/ 0 h 2692401"/>
                <a:gd name="connsiteX0" fmla="*/ 1727200 w 3485344"/>
                <a:gd name="connsiteY0" fmla="*/ 0 h 2705100"/>
                <a:gd name="connsiteX1" fmla="*/ 1947333 w 3485344"/>
                <a:gd name="connsiteY1" fmla="*/ 55033 h 2705100"/>
                <a:gd name="connsiteX2" fmla="*/ 2175933 w 3485344"/>
                <a:gd name="connsiteY2" fmla="*/ 135466 h 2705100"/>
                <a:gd name="connsiteX3" fmla="*/ 2455333 w 3485344"/>
                <a:gd name="connsiteY3" fmla="*/ 270933 h 2705100"/>
                <a:gd name="connsiteX4" fmla="*/ 2700867 w 3485344"/>
                <a:gd name="connsiteY4" fmla="*/ 436033 h 2705100"/>
                <a:gd name="connsiteX5" fmla="*/ 2946398 w 3485344"/>
                <a:gd name="connsiteY5" fmla="*/ 651936 h 2705100"/>
                <a:gd name="connsiteX6" fmla="*/ 3090332 w 3485344"/>
                <a:gd name="connsiteY6" fmla="*/ 817036 h 2705100"/>
                <a:gd name="connsiteX7" fmla="*/ 3318933 w 3485344"/>
                <a:gd name="connsiteY7" fmla="*/ 1193800 h 2705100"/>
                <a:gd name="connsiteX8" fmla="*/ 3484033 w 3485344"/>
                <a:gd name="connsiteY8" fmla="*/ 2057400 h 2705100"/>
                <a:gd name="connsiteX9" fmla="*/ 3230033 w 3485344"/>
                <a:gd name="connsiteY9" fmla="*/ 2260603 h 2705100"/>
                <a:gd name="connsiteX10" fmla="*/ 2950633 w 3485344"/>
                <a:gd name="connsiteY10" fmla="*/ 2413001 h 2705100"/>
                <a:gd name="connsiteX11" fmla="*/ 2717798 w 3485344"/>
                <a:gd name="connsiteY11" fmla="*/ 2514601 h 2705100"/>
                <a:gd name="connsiteX12" fmla="*/ 2493433 w 3485344"/>
                <a:gd name="connsiteY12" fmla="*/ 2607734 h 2705100"/>
                <a:gd name="connsiteX13" fmla="*/ 2286001 w 3485344"/>
                <a:gd name="connsiteY13" fmla="*/ 2662767 h 2705100"/>
                <a:gd name="connsiteX14" fmla="*/ 2061633 w 3485344"/>
                <a:gd name="connsiteY14" fmla="*/ 2692401 h 2705100"/>
                <a:gd name="connsiteX15" fmla="*/ 1862665 w 3485344"/>
                <a:gd name="connsiteY15" fmla="*/ 2688167 h 2705100"/>
                <a:gd name="connsiteX16" fmla="*/ 1644648 w 3485344"/>
                <a:gd name="connsiteY16" fmla="*/ 2705100 h 2705100"/>
                <a:gd name="connsiteX17" fmla="*/ 1330324 w 3485344"/>
                <a:gd name="connsiteY17" fmla="*/ 2653241 h 2705100"/>
                <a:gd name="connsiteX18" fmla="*/ 1029758 w 3485344"/>
                <a:gd name="connsiteY18" fmla="*/ 2567517 h 2705100"/>
                <a:gd name="connsiteX19" fmla="*/ 777874 w 3485344"/>
                <a:gd name="connsiteY19" fmla="*/ 2473328 h 2705100"/>
                <a:gd name="connsiteX20" fmla="*/ 608542 w 3485344"/>
                <a:gd name="connsiteY20" fmla="*/ 2371725 h 2705100"/>
                <a:gd name="connsiteX21" fmla="*/ 394758 w 3485344"/>
                <a:gd name="connsiteY21" fmla="*/ 2234141 h 2705100"/>
                <a:gd name="connsiteX22" fmla="*/ 173568 w 3485344"/>
                <a:gd name="connsiteY22" fmla="*/ 2053165 h 2705100"/>
                <a:gd name="connsiteX23" fmla="*/ 0 w 3485344"/>
                <a:gd name="connsiteY23" fmla="*/ 1900767 h 2705100"/>
                <a:gd name="connsiteX24" fmla="*/ 1727200 w 3485344"/>
                <a:gd name="connsiteY24" fmla="*/ 0 h 2705100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50633 w 3485344"/>
                <a:gd name="connsiteY10" fmla="*/ 2413001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5344"/>
                <a:gd name="connsiteY0" fmla="*/ 0 h 2710392"/>
                <a:gd name="connsiteX1" fmla="*/ 1947333 w 3485344"/>
                <a:gd name="connsiteY1" fmla="*/ 55033 h 2710392"/>
                <a:gd name="connsiteX2" fmla="*/ 2175933 w 3485344"/>
                <a:gd name="connsiteY2" fmla="*/ 135466 h 2710392"/>
                <a:gd name="connsiteX3" fmla="*/ 2455333 w 3485344"/>
                <a:gd name="connsiteY3" fmla="*/ 270933 h 2710392"/>
                <a:gd name="connsiteX4" fmla="*/ 2700867 w 3485344"/>
                <a:gd name="connsiteY4" fmla="*/ 436033 h 2710392"/>
                <a:gd name="connsiteX5" fmla="*/ 2946398 w 3485344"/>
                <a:gd name="connsiteY5" fmla="*/ 651936 h 2710392"/>
                <a:gd name="connsiteX6" fmla="*/ 3090332 w 3485344"/>
                <a:gd name="connsiteY6" fmla="*/ 817036 h 2710392"/>
                <a:gd name="connsiteX7" fmla="*/ 3318933 w 3485344"/>
                <a:gd name="connsiteY7" fmla="*/ 1193800 h 2710392"/>
                <a:gd name="connsiteX8" fmla="*/ 3484033 w 3485344"/>
                <a:gd name="connsiteY8" fmla="*/ 2057400 h 2710392"/>
                <a:gd name="connsiteX9" fmla="*/ 3230033 w 3485344"/>
                <a:gd name="connsiteY9" fmla="*/ 2260603 h 2710392"/>
                <a:gd name="connsiteX10" fmla="*/ 2944283 w 3485344"/>
                <a:gd name="connsiteY10" fmla="*/ 2397126 h 2710392"/>
                <a:gd name="connsiteX11" fmla="*/ 2717798 w 3485344"/>
                <a:gd name="connsiteY11" fmla="*/ 2514601 h 2710392"/>
                <a:gd name="connsiteX12" fmla="*/ 2493433 w 3485344"/>
                <a:gd name="connsiteY12" fmla="*/ 2607734 h 2710392"/>
                <a:gd name="connsiteX13" fmla="*/ 2286001 w 3485344"/>
                <a:gd name="connsiteY13" fmla="*/ 2662767 h 2710392"/>
                <a:gd name="connsiteX14" fmla="*/ 2061633 w 3485344"/>
                <a:gd name="connsiteY14" fmla="*/ 2692401 h 2710392"/>
                <a:gd name="connsiteX15" fmla="*/ 1862665 w 3485344"/>
                <a:gd name="connsiteY15" fmla="*/ 2710392 h 2710392"/>
                <a:gd name="connsiteX16" fmla="*/ 1644648 w 3485344"/>
                <a:gd name="connsiteY16" fmla="*/ 2705100 h 2710392"/>
                <a:gd name="connsiteX17" fmla="*/ 1330324 w 3485344"/>
                <a:gd name="connsiteY17" fmla="*/ 2653241 h 2710392"/>
                <a:gd name="connsiteX18" fmla="*/ 1029758 w 3485344"/>
                <a:gd name="connsiteY18" fmla="*/ 2567517 h 2710392"/>
                <a:gd name="connsiteX19" fmla="*/ 777874 w 3485344"/>
                <a:gd name="connsiteY19" fmla="*/ 2473328 h 2710392"/>
                <a:gd name="connsiteX20" fmla="*/ 608542 w 3485344"/>
                <a:gd name="connsiteY20" fmla="*/ 2371725 h 2710392"/>
                <a:gd name="connsiteX21" fmla="*/ 394758 w 3485344"/>
                <a:gd name="connsiteY21" fmla="*/ 2234141 h 2710392"/>
                <a:gd name="connsiteX22" fmla="*/ 173568 w 3485344"/>
                <a:gd name="connsiteY22" fmla="*/ 2053165 h 2710392"/>
                <a:gd name="connsiteX23" fmla="*/ 0 w 3485344"/>
                <a:gd name="connsiteY23" fmla="*/ 1900767 h 2710392"/>
                <a:gd name="connsiteX24" fmla="*/ 1727200 w 3485344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20574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86817"/>
                <a:gd name="connsiteY0" fmla="*/ 0 h 2710392"/>
                <a:gd name="connsiteX1" fmla="*/ 1947333 w 3486817"/>
                <a:gd name="connsiteY1" fmla="*/ 55033 h 2710392"/>
                <a:gd name="connsiteX2" fmla="*/ 2175933 w 3486817"/>
                <a:gd name="connsiteY2" fmla="*/ 135466 h 2710392"/>
                <a:gd name="connsiteX3" fmla="*/ 2455333 w 3486817"/>
                <a:gd name="connsiteY3" fmla="*/ 270933 h 2710392"/>
                <a:gd name="connsiteX4" fmla="*/ 2700867 w 3486817"/>
                <a:gd name="connsiteY4" fmla="*/ 436033 h 2710392"/>
                <a:gd name="connsiteX5" fmla="*/ 2946398 w 3486817"/>
                <a:gd name="connsiteY5" fmla="*/ 651936 h 2710392"/>
                <a:gd name="connsiteX6" fmla="*/ 3090332 w 3486817"/>
                <a:gd name="connsiteY6" fmla="*/ 817036 h 2710392"/>
                <a:gd name="connsiteX7" fmla="*/ 3318933 w 3486817"/>
                <a:gd name="connsiteY7" fmla="*/ 1193800 h 2710392"/>
                <a:gd name="connsiteX8" fmla="*/ 3484033 w 3486817"/>
                <a:gd name="connsiteY8" fmla="*/ 1955800 h 2710392"/>
                <a:gd name="connsiteX9" fmla="*/ 3182408 w 3486817"/>
                <a:gd name="connsiteY9" fmla="*/ 2244728 h 2710392"/>
                <a:gd name="connsiteX10" fmla="*/ 2944283 w 3486817"/>
                <a:gd name="connsiteY10" fmla="*/ 2397126 h 2710392"/>
                <a:gd name="connsiteX11" fmla="*/ 2717798 w 3486817"/>
                <a:gd name="connsiteY11" fmla="*/ 2514601 h 2710392"/>
                <a:gd name="connsiteX12" fmla="*/ 2493433 w 3486817"/>
                <a:gd name="connsiteY12" fmla="*/ 2607734 h 2710392"/>
                <a:gd name="connsiteX13" fmla="*/ 2286001 w 3486817"/>
                <a:gd name="connsiteY13" fmla="*/ 2662767 h 2710392"/>
                <a:gd name="connsiteX14" fmla="*/ 2061633 w 3486817"/>
                <a:gd name="connsiteY14" fmla="*/ 2692401 h 2710392"/>
                <a:gd name="connsiteX15" fmla="*/ 1862665 w 3486817"/>
                <a:gd name="connsiteY15" fmla="*/ 2710392 h 2710392"/>
                <a:gd name="connsiteX16" fmla="*/ 1644648 w 3486817"/>
                <a:gd name="connsiteY16" fmla="*/ 2705100 h 2710392"/>
                <a:gd name="connsiteX17" fmla="*/ 1330324 w 3486817"/>
                <a:gd name="connsiteY17" fmla="*/ 2653241 h 2710392"/>
                <a:gd name="connsiteX18" fmla="*/ 1029758 w 3486817"/>
                <a:gd name="connsiteY18" fmla="*/ 2567517 h 2710392"/>
                <a:gd name="connsiteX19" fmla="*/ 777874 w 3486817"/>
                <a:gd name="connsiteY19" fmla="*/ 2473328 h 2710392"/>
                <a:gd name="connsiteX20" fmla="*/ 608542 w 3486817"/>
                <a:gd name="connsiteY20" fmla="*/ 2371725 h 2710392"/>
                <a:gd name="connsiteX21" fmla="*/ 394758 w 3486817"/>
                <a:gd name="connsiteY21" fmla="*/ 2234141 h 2710392"/>
                <a:gd name="connsiteX22" fmla="*/ 173568 w 3486817"/>
                <a:gd name="connsiteY22" fmla="*/ 2053165 h 2710392"/>
                <a:gd name="connsiteX23" fmla="*/ 0 w 3486817"/>
                <a:gd name="connsiteY23" fmla="*/ 1900767 h 2710392"/>
                <a:gd name="connsiteX24" fmla="*/ 1727200 w 3486817"/>
                <a:gd name="connsiteY24" fmla="*/ 0 h 2710392"/>
                <a:gd name="connsiteX0" fmla="*/ 1727200 w 3496223"/>
                <a:gd name="connsiteY0" fmla="*/ 0 h 2710392"/>
                <a:gd name="connsiteX1" fmla="*/ 1947333 w 3496223"/>
                <a:gd name="connsiteY1" fmla="*/ 55033 h 2710392"/>
                <a:gd name="connsiteX2" fmla="*/ 2175933 w 3496223"/>
                <a:gd name="connsiteY2" fmla="*/ 135466 h 2710392"/>
                <a:gd name="connsiteX3" fmla="*/ 2455333 w 3496223"/>
                <a:gd name="connsiteY3" fmla="*/ 270933 h 2710392"/>
                <a:gd name="connsiteX4" fmla="*/ 2700867 w 3496223"/>
                <a:gd name="connsiteY4" fmla="*/ 436033 h 2710392"/>
                <a:gd name="connsiteX5" fmla="*/ 2946398 w 3496223"/>
                <a:gd name="connsiteY5" fmla="*/ 651936 h 2710392"/>
                <a:gd name="connsiteX6" fmla="*/ 3090332 w 3496223"/>
                <a:gd name="connsiteY6" fmla="*/ 817036 h 2710392"/>
                <a:gd name="connsiteX7" fmla="*/ 3318933 w 3496223"/>
                <a:gd name="connsiteY7" fmla="*/ 1193800 h 2710392"/>
                <a:gd name="connsiteX8" fmla="*/ 3484033 w 3496223"/>
                <a:gd name="connsiteY8" fmla="*/ 1955800 h 2710392"/>
                <a:gd name="connsiteX9" fmla="*/ 3482974 w 3496223"/>
                <a:gd name="connsiteY9" fmla="*/ 1943102 h 2710392"/>
                <a:gd name="connsiteX10" fmla="*/ 3182408 w 3496223"/>
                <a:gd name="connsiteY10" fmla="*/ 2244728 h 2710392"/>
                <a:gd name="connsiteX11" fmla="*/ 2944283 w 3496223"/>
                <a:gd name="connsiteY11" fmla="*/ 2397126 h 2710392"/>
                <a:gd name="connsiteX12" fmla="*/ 2717798 w 3496223"/>
                <a:gd name="connsiteY12" fmla="*/ 2514601 h 2710392"/>
                <a:gd name="connsiteX13" fmla="*/ 2493433 w 3496223"/>
                <a:gd name="connsiteY13" fmla="*/ 2607734 h 2710392"/>
                <a:gd name="connsiteX14" fmla="*/ 2286001 w 3496223"/>
                <a:gd name="connsiteY14" fmla="*/ 2662767 h 2710392"/>
                <a:gd name="connsiteX15" fmla="*/ 2061633 w 3496223"/>
                <a:gd name="connsiteY15" fmla="*/ 2692401 h 2710392"/>
                <a:gd name="connsiteX16" fmla="*/ 1862665 w 3496223"/>
                <a:gd name="connsiteY16" fmla="*/ 2710392 h 2710392"/>
                <a:gd name="connsiteX17" fmla="*/ 1644648 w 3496223"/>
                <a:gd name="connsiteY17" fmla="*/ 2705100 h 2710392"/>
                <a:gd name="connsiteX18" fmla="*/ 1330324 w 3496223"/>
                <a:gd name="connsiteY18" fmla="*/ 2653241 h 2710392"/>
                <a:gd name="connsiteX19" fmla="*/ 1029758 w 3496223"/>
                <a:gd name="connsiteY19" fmla="*/ 2567517 h 2710392"/>
                <a:gd name="connsiteX20" fmla="*/ 777874 w 3496223"/>
                <a:gd name="connsiteY20" fmla="*/ 2473328 h 2710392"/>
                <a:gd name="connsiteX21" fmla="*/ 608542 w 3496223"/>
                <a:gd name="connsiteY21" fmla="*/ 2371725 h 2710392"/>
                <a:gd name="connsiteX22" fmla="*/ 394758 w 3496223"/>
                <a:gd name="connsiteY22" fmla="*/ 2234141 h 2710392"/>
                <a:gd name="connsiteX23" fmla="*/ 173568 w 3496223"/>
                <a:gd name="connsiteY23" fmla="*/ 2053165 h 2710392"/>
                <a:gd name="connsiteX24" fmla="*/ 0 w 3496223"/>
                <a:gd name="connsiteY24" fmla="*/ 1900767 h 2710392"/>
                <a:gd name="connsiteX25" fmla="*/ 1727200 w 3496223"/>
                <a:gd name="connsiteY25" fmla="*/ 0 h 2710392"/>
                <a:gd name="connsiteX0" fmla="*/ 1727200 w 3489716"/>
                <a:gd name="connsiteY0" fmla="*/ 0 h 2710392"/>
                <a:gd name="connsiteX1" fmla="*/ 1947333 w 3489716"/>
                <a:gd name="connsiteY1" fmla="*/ 55033 h 2710392"/>
                <a:gd name="connsiteX2" fmla="*/ 2175933 w 3489716"/>
                <a:gd name="connsiteY2" fmla="*/ 135466 h 2710392"/>
                <a:gd name="connsiteX3" fmla="*/ 2455333 w 3489716"/>
                <a:gd name="connsiteY3" fmla="*/ 270933 h 2710392"/>
                <a:gd name="connsiteX4" fmla="*/ 2700867 w 3489716"/>
                <a:gd name="connsiteY4" fmla="*/ 436033 h 2710392"/>
                <a:gd name="connsiteX5" fmla="*/ 2946398 w 3489716"/>
                <a:gd name="connsiteY5" fmla="*/ 651936 h 2710392"/>
                <a:gd name="connsiteX6" fmla="*/ 3090332 w 3489716"/>
                <a:gd name="connsiteY6" fmla="*/ 817036 h 2710392"/>
                <a:gd name="connsiteX7" fmla="*/ 3318933 w 3489716"/>
                <a:gd name="connsiteY7" fmla="*/ 1193800 h 2710392"/>
                <a:gd name="connsiteX8" fmla="*/ 3406774 w 3489716"/>
                <a:gd name="connsiteY8" fmla="*/ 1552577 h 2710392"/>
                <a:gd name="connsiteX9" fmla="*/ 3484033 w 3489716"/>
                <a:gd name="connsiteY9" fmla="*/ 1955800 h 2710392"/>
                <a:gd name="connsiteX10" fmla="*/ 3482974 w 3489716"/>
                <a:gd name="connsiteY10" fmla="*/ 1943102 h 2710392"/>
                <a:gd name="connsiteX11" fmla="*/ 3182408 w 3489716"/>
                <a:gd name="connsiteY11" fmla="*/ 2244728 h 2710392"/>
                <a:gd name="connsiteX12" fmla="*/ 2944283 w 3489716"/>
                <a:gd name="connsiteY12" fmla="*/ 2397126 h 2710392"/>
                <a:gd name="connsiteX13" fmla="*/ 2717798 w 3489716"/>
                <a:gd name="connsiteY13" fmla="*/ 2514601 h 2710392"/>
                <a:gd name="connsiteX14" fmla="*/ 2493433 w 3489716"/>
                <a:gd name="connsiteY14" fmla="*/ 2607734 h 2710392"/>
                <a:gd name="connsiteX15" fmla="*/ 2286001 w 3489716"/>
                <a:gd name="connsiteY15" fmla="*/ 2662767 h 2710392"/>
                <a:gd name="connsiteX16" fmla="*/ 2061633 w 3489716"/>
                <a:gd name="connsiteY16" fmla="*/ 2692401 h 2710392"/>
                <a:gd name="connsiteX17" fmla="*/ 1862665 w 3489716"/>
                <a:gd name="connsiteY17" fmla="*/ 2710392 h 2710392"/>
                <a:gd name="connsiteX18" fmla="*/ 1644648 w 3489716"/>
                <a:gd name="connsiteY18" fmla="*/ 2705100 h 2710392"/>
                <a:gd name="connsiteX19" fmla="*/ 1330324 w 3489716"/>
                <a:gd name="connsiteY19" fmla="*/ 2653241 h 2710392"/>
                <a:gd name="connsiteX20" fmla="*/ 1029758 w 3489716"/>
                <a:gd name="connsiteY20" fmla="*/ 2567517 h 2710392"/>
                <a:gd name="connsiteX21" fmla="*/ 777874 w 3489716"/>
                <a:gd name="connsiteY21" fmla="*/ 2473328 h 2710392"/>
                <a:gd name="connsiteX22" fmla="*/ 608542 w 3489716"/>
                <a:gd name="connsiteY22" fmla="*/ 2371725 h 2710392"/>
                <a:gd name="connsiteX23" fmla="*/ 394758 w 3489716"/>
                <a:gd name="connsiteY23" fmla="*/ 2234141 h 2710392"/>
                <a:gd name="connsiteX24" fmla="*/ 173568 w 3489716"/>
                <a:gd name="connsiteY24" fmla="*/ 2053165 h 2710392"/>
                <a:gd name="connsiteX25" fmla="*/ 0 w 3489716"/>
                <a:gd name="connsiteY25" fmla="*/ 1900767 h 2710392"/>
                <a:gd name="connsiteX26" fmla="*/ 1727200 w 3489716"/>
                <a:gd name="connsiteY26" fmla="*/ 0 h 2710392"/>
                <a:gd name="connsiteX0" fmla="*/ 1727200 w 3488070"/>
                <a:gd name="connsiteY0" fmla="*/ 0 h 2710392"/>
                <a:gd name="connsiteX1" fmla="*/ 1947333 w 3488070"/>
                <a:gd name="connsiteY1" fmla="*/ 55033 h 2710392"/>
                <a:gd name="connsiteX2" fmla="*/ 2175933 w 3488070"/>
                <a:gd name="connsiteY2" fmla="*/ 135466 h 2710392"/>
                <a:gd name="connsiteX3" fmla="*/ 2455333 w 3488070"/>
                <a:gd name="connsiteY3" fmla="*/ 270933 h 2710392"/>
                <a:gd name="connsiteX4" fmla="*/ 2700867 w 3488070"/>
                <a:gd name="connsiteY4" fmla="*/ 436033 h 2710392"/>
                <a:gd name="connsiteX5" fmla="*/ 2946398 w 3488070"/>
                <a:gd name="connsiteY5" fmla="*/ 651936 h 2710392"/>
                <a:gd name="connsiteX6" fmla="*/ 3090332 w 3488070"/>
                <a:gd name="connsiteY6" fmla="*/ 817036 h 2710392"/>
                <a:gd name="connsiteX7" fmla="*/ 3318933 w 3488070"/>
                <a:gd name="connsiteY7" fmla="*/ 1193800 h 2710392"/>
                <a:gd name="connsiteX8" fmla="*/ 3428999 w 3488070"/>
                <a:gd name="connsiteY8" fmla="*/ 1552577 h 2710392"/>
                <a:gd name="connsiteX9" fmla="*/ 3484033 w 3488070"/>
                <a:gd name="connsiteY9" fmla="*/ 1955800 h 2710392"/>
                <a:gd name="connsiteX10" fmla="*/ 3482974 w 3488070"/>
                <a:gd name="connsiteY10" fmla="*/ 1943102 h 2710392"/>
                <a:gd name="connsiteX11" fmla="*/ 3182408 w 3488070"/>
                <a:gd name="connsiteY11" fmla="*/ 2244728 h 2710392"/>
                <a:gd name="connsiteX12" fmla="*/ 2944283 w 3488070"/>
                <a:gd name="connsiteY12" fmla="*/ 2397126 h 2710392"/>
                <a:gd name="connsiteX13" fmla="*/ 2717798 w 3488070"/>
                <a:gd name="connsiteY13" fmla="*/ 2514601 h 2710392"/>
                <a:gd name="connsiteX14" fmla="*/ 2493433 w 3488070"/>
                <a:gd name="connsiteY14" fmla="*/ 2607734 h 2710392"/>
                <a:gd name="connsiteX15" fmla="*/ 2286001 w 3488070"/>
                <a:gd name="connsiteY15" fmla="*/ 2662767 h 2710392"/>
                <a:gd name="connsiteX16" fmla="*/ 2061633 w 3488070"/>
                <a:gd name="connsiteY16" fmla="*/ 2692401 h 2710392"/>
                <a:gd name="connsiteX17" fmla="*/ 1862665 w 3488070"/>
                <a:gd name="connsiteY17" fmla="*/ 2710392 h 2710392"/>
                <a:gd name="connsiteX18" fmla="*/ 1644648 w 3488070"/>
                <a:gd name="connsiteY18" fmla="*/ 2705100 h 2710392"/>
                <a:gd name="connsiteX19" fmla="*/ 1330324 w 3488070"/>
                <a:gd name="connsiteY19" fmla="*/ 2653241 h 2710392"/>
                <a:gd name="connsiteX20" fmla="*/ 1029758 w 3488070"/>
                <a:gd name="connsiteY20" fmla="*/ 2567517 h 2710392"/>
                <a:gd name="connsiteX21" fmla="*/ 777874 w 3488070"/>
                <a:gd name="connsiteY21" fmla="*/ 2473328 h 2710392"/>
                <a:gd name="connsiteX22" fmla="*/ 608542 w 3488070"/>
                <a:gd name="connsiteY22" fmla="*/ 2371725 h 2710392"/>
                <a:gd name="connsiteX23" fmla="*/ 394758 w 3488070"/>
                <a:gd name="connsiteY23" fmla="*/ 2234141 h 2710392"/>
                <a:gd name="connsiteX24" fmla="*/ 173568 w 3488070"/>
                <a:gd name="connsiteY24" fmla="*/ 2053165 h 2710392"/>
                <a:gd name="connsiteX25" fmla="*/ 0 w 3488070"/>
                <a:gd name="connsiteY25" fmla="*/ 1900767 h 2710392"/>
                <a:gd name="connsiteX26" fmla="*/ 1727200 w 3488070"/>
                <a:gd name="connsiteY26" fmla="*/ 0 h 2710392"/>
                <a:gd name="connsiteX0" fmla="*/ 3482974 w 3575473"/>
                <a:gd name="connsiteY0" fmla="*/ 1943102 h 2710392"/>
                <a:gd name="connsiteX1" fmla="*/ 3182408 w 3575473"/>
                <a:gd name="connsiteY1" fmla="*/ 2244728 h 2710392"/>
                <a:gd name="connsiteX2" fmla="*/ 2944283 w 3575473"/>
                <a:gd name="connsiteY2" fmla="*/ 2397126 h 2710392"/>
                <a:gd name="connsiteX3" fmla="*/ 2717798 w 3575473"/>
                <a:gd name="connsiteY3" fmla="*/ 2514601 h 2710392"/>
                <a:gd name="connsiteX4" fmla="*/ 2493433 w 3575473"/>
                <a:gd name="connsiteY4" fmla="*/ 2607734 h 2710392"/>
                <a:gd name="connsiteX5" fmla="*/ 2286001 w 3575473"/>
                <a:gd name="connsiteY5" fmla="*/ 2662767 h 2710392"/>
                <a:gd name="connsiteX6" fmla="*/ 2061633 w 3575473"/>
                <a:gd name="connsiteY6" fmla="*/ 2692401 h 2710392"/>
                <a:gd name="connsiteX7" fmla="*/ 1862665 w 3575473"/>
                <a:gd name="connsiteY7" fmla="*/ 2710392 h 2710392"/>
                <a:gd name="connsiteX8" fmla="*/ 1644648 w 3575473"/>
                <a:gd name="connsiteY8" fmla="*/ 2705100 h 2710392"/>
                <a:gd name="connsiteX9" fmla="*/ 1330324 w 3575473"/>
                <a:gd name="connsiteY9" fmla="*/ 2653241 h 2710392"/>
                <a:gd name="connsiteX10" fmla="*/ 1029758 w 3575473"/>
                <a:gd name="connsiteY10" fmla="*/ 2567517 h 2710392"/>
                <a:gd name="connsiteX11" fmla="*/ 777874 w 3575473"/>
                <a:gd name="connsiteY11" fmla="*/ 2473328 h 2710392"/>
                <a:gd name="connsiteX12" fmla="*/ 608542 w 3575473"/>
                <a:gd name="connsiteY12" fmla="*/ 2371725 h 2710392"/>
                <a:gd name="connsiteX13" fmla="*/ 394758 w 3575473"/>
                <a:gd name="connsiteY13" fmla="*/ 2234141 h 2710392"/>
                <a:gd name="connsiteX14" fmla="*/ 173568 w 3575473"/>
                <a:gd name="connsiteY14" fmla="*/ 2053165 h 2710392"/>
                <a:gd name="connsiteX15" fmla="*/ 0 w 3575473"/>
                <a:gd name="connsiteY15" fmla="*/ 1900767 h 2710392"/>
                <a:gd name="connsiteX16" fmla="*/ 1727200 w 3575473"/>
                <a:gd name="connsiteY16" fmla="*/ 0 h 2710392"/>
                <a:gd name="connsiteX17" fmla="*/ 1947333 w 3575473"/>
                <a:gd name="connsiteY17" fmla="*/ 55033 h 2710392"/>
                <a:gd name="connsiteX18" fmla="*/ 2175933 w 3575473"/>
                <a:gd name="connsiteY18" fmla="*/ 135466 h 2710392"/>
                <a:gd name="connsiteX19" fmla="*/ 2455333 w 3575473"/>
                <a:gd name="connsiteY19" fmla="*/ 270933 h 2710392"/>
                <a:gd name="connsiteX20" fmla="*/ 2700867 w 3575473"/>
                <a:gd name="connsiteY20" fmla="*/ 436033 h 2710392"/>
                <a:gd name="connsiteX21" fmla="*/ 2946398 w 3575473"/>
                <a:gd name="connsiteY21" fmla="*/ 651936 h 2710392"/>
                <a:gd name="connsiteX22" fmla="*/ 3090332 w 3575473"/>
                <a:gd name="connsiteY22" fmla="*/ 817036 h 2710392"/>
                <a:gd name="connsiteX23" fmla="*/ 3318933 w 3575473"/>
                <a:gd name="connsiteY23" fmla="*/ 1193800 h 2710392"/>
                <a:gd name="connsiteX24" fmla="*/ 3428999 w 3575473"/>
                <a:gd name="connsiteY24" fmla="*/ 1552577 h 2710392"/>
                <a:gd name="connsiteX25" fmla="*/ 3575473 w 3575473"/>
                <a:gd name="connsiteY25" fmla="*/ 20472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4985"/>
                <a:gd name="connsiteY0" fmla="*/ 1943102 h 2710392"/>
                <a:gd name="connsiteX1" fmla="*/ 3182408 w 3484985"/>
                <a:gd name="connsiteY1" fmla="*/ 2244728 h 2710392"/>
                <a:gd name="connsiteX2" fmla="*/ 2944283 w 3484985"/>
                <a:gd name="connsiteY2" fmla="*/ 2397126 h 2710392"/>
                <a:gd name="connsiteX3" fmla="*/ 2717798 w 3484985"/>
                <a:gd name="connsiteY3" fmla="*/ 2514601 h 2710392"/>
                <a:gd name="connsiteX4" fmla="*/ 2493433 w 3484985"/>
                <a:gd name="connsiteY4" fmla="*/ 2607734 h 2710392"/>
                <a:gd name="connsiteX5" fmla="*/ 2286001 w 3484985"/>
                <a:gd name="connsiteY5" fmla="*/ 2662767 h 2710392"/>
                <a:gd name="connsiteX6" fmla="*/ 2061633 w 3484985"/>
                <a:gd name="connsiteY6" fmla="*/ 2692401 h 2710392"/>
                <a:gd name="connsiteX7" fmla="*/ 1862665 w 3484985"/>
                <a:gd name="connsiteY7" fmla="*/ 2710392 h 2710392"/>
                <a:gd name="connsiteX8" fmla="*/ 1644648 w 3484985"/>
                <a:gd name="connsiteY8" fmla="*/ 2705100 h 2710392"/>
                <a:gd name="connsiteX9" fmla="*/ 1330324 w 3484985"/>
                <a:gd name="connsiteY9" fmla="*/ 2653241 h 2710392"/>
                <a:gd name="connsiteX10" fmla="*/ 1029758 w 3484985"/>
                <a:gd name="connsiteY10" fmla="*/ 2567517 h 2710392"/>
                <a:gd name="connsiteX11" fmla="*/ 777874 w 3484985"/>
                <a:gd name="connsiteY11" fmla="*/ 2473328 h 2710392"/>
                <a:gd name="connsiteX12" fmla="*/ 608542 w 3484985"/>
                <a:gd name="connsiteY12" fmla="*/ 2371725 h 2710392"/>
                <a:gd name="connsiteX13" fmla="*/ 394758 w 3484985"/>
                <a:gd name="connsiteY13" fmla="*/ 2234141 h 2710392"/>
                <a:gd name="connsiteX14" fmla="*/ 173568 w 3484985"/>
                <a:gd name="connsiteY14" fmla="*/ 2053165 h 2710392"/>
                <a:gd name="connsiteX15" fmla="*/ 0 w 3484985"/>
                <a:gd name="connsiteY15" fmla="*/ 1900767 h 2710392"/>
                <a:gd name="connsiteX16" fmla="*/ 1727200 w 3484985"/>
                <a:gd name="connsiteY16" fmla="*/ 0 h 2710392"/>
                <a:gd name="connsiteX17" fmla="*/ 1947333 w 3484985"/>
                <a:gd name="connsiteY17" fmla="*/ 55033 h 2710392"/>
                <a:gd name="connsiteX18" fmla="*/ 2175933 w 3484985"/>
                <a:gd name="connsiteY18" fmla="*/ 135466 h 2710392"/>
                <a:gd name="connsiteX19" fmla="*/ 2455333 w 3484985"/>
                <a:gd name="connsiteY19" fmla="*/ 270933 h 2710392"/>
                <a:gd name="connsiteX20" fmla="*/ 2700867 w 3484985"/>
                <a:gd name="connsiteY20" fmla="*/ 436033 h 2710392"/>
                <a:gd name="connsiteX21" fmla="*/ 2946398 w 3484985"/>
                <a:gd name="connsiteY21" fmla="*/ 651936 h 2710392"/>
                <a:gd name="connsiteX22" fmla="*/ 3090332 w 3484985"/>
                <a:gd name="connsiteY22" fmla="*/ 817036 h 2710392"/>
                <a:gd name="connsiteX23" fmla="*/ 3318933 w 3484985"/>
                <a:gd name="connsiteY23" fmla="*/ 1193800 h 2710392"/>
                <a:gd name="connsiteX24" fmla="*/ 3428999 w 3484985"/>
                <a:gd name="connsiteY24" fmla="*/ 1552577 h 2710392"/>
                <a:gd name="connsiteX25" fmla="*/ 3484985 w 3484985"/>
                <a:gd name="connsiteY25" fmla="*/ 1945640 h 2710392"/>
                <a:gd name="connsiteX0" fmla="*/ 3482974 w 3482974"/>
                <a:gd name="connsiteY0" fmla="*/ 1943102 h 2710392"/>
                <a:gd name="connsiteX1" fmla="*/ 3182408 w 3482974"/>
                <a:gd name="connsiteY1" fmla="*/ 2244728 h 2710392"/>
                <a:gd name="connsiteX2" fmla="*/ 2944283 w 3482974"/>
                <a:gd name="connsiteY2" fmla="*/ 2397126 h 2710392"/>
                <a:gd name="connsiteX3" fmla="*/ 2717798 w 3482974"/>
                <a:gd name="connsiteY3" fmla="*/ 2514601 h 2710392"/>
                <a:gd name="connsiteX4" fmla="*/ 2493433 w 3482974"/>
                <a:gd name="connsiteY4" fmla="*/ 2607734 h 2710392"/>
                <a:gd name="connsiteX5" fmla="*/ 2286001 w 3482974"/>
                <a:gd name="connsiteY5" fmla="*/ 2662767 h 2710392"/>
                <a:gd name="connsiteX6" fmla="*/ 2061633 w 3482974"/>
                <a:gd name="connsiteY6" fmla="*/ 2692401 h 2710392"/>
                <a:gd name="connsiteX7" fmla="*/ 1862665 w 3482974"/>
                <a:gd name="connsiteY7" fmla="*/ 2710392 h 2710392"/>
                <a:gd name="connsiteX8" fmla="*/ 1644648 w 3482974"/>
                <a:gd name="connsiteY8" fmla="*/ 2705100 h 2710392"/>
                <a:gd name="connsiteX9" fmla="*/ 1330324 w 3482974"/>
                <a:gd name="connsiteY9" fmla="*/ 2653241 h 2710392"/>
                <a:gd name="connsiteX10" fmla="*/ 1029758 w 3482974"/>
                <a:gd name="connsiteY10" fmla="*/ 2567517 h 2710392"/>
                <a:gd name="connsiteX11" fmla="*/ 777874 w 3482974"/>
                <a:gd name="connsiteY11" fmla="*/ 2473328 h 2710392"/>
                <a:gd name="connsiteX12" fmla="*/ 608542 w 3482974"/>
                <a:gd name="connsiteY12" fmla="*/ 2371725 h 2710392"/>
                <a:gd name="connsiteX13" fmla="*/ 394758 w 3482974"/>
                <a:gd name="connsiteY13" fmla="*/ 2234141 h 2710392"/>
                <a:gd name="connsiteX14" fmla="*/ 173568 w 3482974"/>
                <a:gd name="connsiteY14" fmla="*/ 2053165 h 2710392"/>
                <a:gd name="connsiteX15" fmla="*/ 0 w 3482974"/>
                <a:gd name="connsiteY15" fmla="*/ 1900767 h 2710392"/>
                <a:gd name="connsiteX16" fmla="*/ 1727200 w 3482974"/>
                <a:gd name="connsiteY16" fmla="*/ 0 h 2710392"/>
                <a:gd name="connsiteX17" fmla="*/ 1947333 w 3482974"/>
                <a:gd name="connsiteY17" fmla="*/ 55033 h 2710392"/>
                <a:gd name="connsiteX18" fmla="*/ 2175933 w 3482974"/>
                <a:gd name="connsiteY18" fmla="*/ 135466 h 2710392"/>
                <a:gd name="connsiteX19" fmla="*/ 2455333 w 3482974"/>
                <a:gd name="connsiteY19" fmla="*/ 270933 h 2710392"/>
                <a:gd name="connsiteX20" fmla="*/ 2700867 w 3482974"/>
                <a:gd name="connsiteY20" fmla="*/ 436033 h 2710392"/>
                <a:gd name="connsiteX21" fmla="*/ 2946398 w 3482974"/>
                <a:gd name="connsiteY21" fmla="*/ 651936 h 2710392"/>
                <a:gd name="connsiteX22" fmla="*/ 3090332 w 3482974"/>
                <a:gd name="connsiteY22" fmla="*/ 817036 h 2710392"/>
                <a:gd name="connsiteX23" fmla="*/ 3318933 w 3482974"/>
                <a:gd name="connsiteY23" fmla="*/ 1193800 h 2710392"/>
                <a:gd name="connsiteX24" fmla="*/ 3428999 w 3482974"/>
                <a:gd name="connsiteY24" fmla="*/ 1552577 h 2710392"/>
                <a:gd name="connsiteX25" fmla="*/ 3477048 w 3482974"/>
                <a:gd name="connsiteY25" fmla="*/ 1945640 h 2710392"/>
                <a:gd name="connsiteX0" fmla="*/ 3482974 w 3482974"/>
                <a:gd name="connsiteY0" fmla="*/ 1943102 h 2710392"/>
                <a:gd name="connsiteX1" fmla="*/ 3332162 w 3482974"/>
                <a:gd name="connsiteY1" fmla="*/ 209391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  <a:gd name="connsiteX0" fmla="*/ 3482974 w 3482974"/>
                <a:gd name="connsiteY0" fmla="*/ 1943102 h 2710392"/>
                <a:gd name="connsiteX1" fmla="*/ 3336925 w 3482974"/>
                <a:gd name="connsiteY1" fmla="*/ 2100265 h 2710392"/>
                <a:gd name="connsiteX2" fmla="*/ 3182408 w 3482974"/>
                <a:gd name="connsiteY2" fmla="*/ 2244728 h 2710392"/>
                <a:gd name="connsiteX3" fmla="*/ 2944283 w 3482974"/>
                <a:gd name="connsiteY3" fmla="*/ 2397126 h 2710392"/>
                <a:gd name="connsiteX4" fmla="*/ 2717798 w 3482974"/>
                <a:gd name="connsiteY4" fmla="*/ 2514601 h 2710392"/>
                <a:gd name="connsiteX5" fmla="*/ 2493433 w 3482974"/>
                <a:gd name="connsiteY5" fmla="*/ 2607734 h 2710392"/>
                <a:gd name="connsiteX6" fmla="*/ 2286001 w 3482974"/>
                <a:gd name="connsiteY6" fmla="*/ 2662767 h 2710392"/>
                <a:gd name="connsiteX7" fmla="*/ 2061633 w 3482974"/>
                <a:gd name="connsiteY7" fmla="*/ 2692401 h 2710392"/>
                <a:gd name="connsiteX8" fmla="*/ 1862665 w 3482974"/>
                <a:gd name="connsiteY8" fmla="*/ 2710392 h 2710392"/>
                <a:gd name="connsiteX9" fmla="*/ 1644648 w 3482974"/>
                <a:gd name="connsiteY9" fmla="*/ 2705100 h 2710392"/>
                <a:gd name="connsiteX10" fmla="*/ 1330324 w 3482974"/>
                <a:gd name="connsiteY10" fmla="*/ 2653241 h 2710392"/>
                <a:gd name="connsiteX11" fmla="*/ 1029758 w 3482974"/>
                <a:gd name="connsiteY11" fmla="*/ 2567517 h 2710392"/>
                <a:gd name="connsiteX12" fmla="*/ 777874 w 3482974"/>
                <a:gd name="connsiteY12" fmla="*/ 2473328 h 2710392"/>
                <a:gd name="connsiteX13" fmla="*/ 608542 w 3482974"/>
                <a:gd name="connsiteY13" fmla="*/ 2371725 h 2710392"/>
                <a:gd name="connsiteX14" fmla="*/ 394758 w 3482974"/>
                <a:gd name="connsiteY14" fmla="*/ 2234141 h 2710392"/>
                <a:gd name="connsiteX15" fmla="*/ 173568 w 3482974"/>
                <a:gd name="connsiteY15" fmla="*/ 2053165 h 2710392"/>
                <a:gd name="connsiteX16" fmla="*/ 0 w 3482974"/>
                <a:gd name="connsiteY16" fmla="*/ 1900767 h 2710392"/>
                <a:gd name="connsiteX17" fmla="*/ 1727200 w 3482974"/>
                <a:gd name="connsiteY17" fmla="*/ 0 h 2710392"/>
                <a:gd name="connsiteX18" fmla="*/ 1947333 w 3482974"/>
                <a:gd name="connsiteY18" fmla="*/ 55033 h 2710392"/>
                <a:gd name="connsiteX19" fmla="*/ 2175933 w 3482974"/>
                <a:gd name="connsiteY19" fmla="*/ 135466 h 2710392"/>
                <a:gd name="connsiteX20" fmla="*/ 2455333 w 3482974"/>
                <a:gd name="connsiteY20" fmla="*/ 270933 h 2710392"/>
                <a:gd name="connsiteX21" fmla="*/ 2700867 w 3482974"/>
                <a:gd name="connsiteY21" fmla="*/ 436033 h 2710392"/>
                <a:gd name="connsiteX22" fmla="*/ 2946398 w 3482974"/>
                <a:gd name="connsiteY22" fmla="*/ 651936 h 2710392"/>
                <a:gd name="connsiteX23" fmla="*/ 3090332 w 3482974"/>
                <a:gd name="connsiteY23" fmla="*/ 817036 h 2710392"/>
                <a:gd name="connsiteX24" fmla="*/ 3318933 w 3482974"/>
                <a:gd name="connsiteY24" fmla="*/ 1193800 h 2710392"/>
                <a:gd name="connsiteX25" fmla="*/ 3428999 w 3482974"/>
                <a:gd name="connsiteY25" fmla="*/ 1552577 h 2710392"/>
                <a:gd name="connsiteX26" fmla="*/ 3477048 w 3482974"/>
                <a:gd name="connsiteY26" fmla="*/ 1945640 h 271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82974" h="2710392">
                  <a:moveTo>
                    <a:pt x="3482974" y="1943102"/>
                  </a:moveTo>
                  <a:lnTo>
                    <a:pt x="3336925" y="2100265"/>
                  </a:lnTo>
                  <a:lnTo>
                    <a:pt x="3182408" y="2244728"/>
                  </a:lnTo>
                  <a:cubicBezTo>
                    <a:pt x="3103033" y="2295527"/>
                    <a:pt x="3021718" y="2352147"/>
                    <a:pt x="2944283" y="2397126"/>
                  </a:cubicBezTo>
                  <a:cubicBezTo>
                    <a:pt x="2866848" y="2442105"/>
                    <a:pt x="2793999" y="2473679"/>
                    <a:pt x="2717798" y="2514601"/>
                  </a:cubicBezTo>
                  <a:lnTo>
                    <a:pt x="2493433" y="2607734"/>
                  </a:lnTo>
                  <a:lnTo>
                    <a:pt x="2286001" y="2662767"/>
                  </a:lnTo>
                  <a:lnTo>
                    <a:pt x="2061633" y="2692401"/>
                  </a:lnTo>
                  <a:cubicBezTo>
                    <a:pt x="1991077" y="2700338"/>
                    <a:pt x="1928988" y="2704395"/>
                    <a:pt x="1862665" y="2710392"/>
                  </a:cubicBezTo>
                  <a:lnTo>
                    <a:pt x="1644648" y="2705100"/>
                  </a:lnTo>
                  <a:lnTo>
                    <a:pt x="1330324" y="2653241"/>
                  </a:lnTo>
                  <a:cubicBezTo>
                    <a:pt x="1231546" y="2612319"/>
                    <a:pt x="1134180" y="2612672"/>
                    <a:pt x="1029758" y="2567517"/>
                  </a:cubicBezTo>
                  <a:lnTo>
                    <a:pt x="777874" y="2473328"/>
                  </a:lnTo>
                  <a:lnTo>
                    <a:pt x="608542" y="2371725"/>
                  </a:lnTo>
                  <a:lnTo>
                    <a:pt x="394758" y="2234141"/>
                  </a:lnTo>
                  <a:lnTo>
                    <a:pt x="173568" y="2053165"/>
                  </a:lnTo>
                  <a:lnTo>
                    <a:pt x="0" y="1900767"/>
                  </a:lnTo>
                  <a:cubicBezTo>
                    <a:pt x="258939" y="1558573"/>
                    <a:pt x="1402644" y="307622"/>
                    <a:pt x="1727200" y="0"/>
                  </a:cubicBezTo>
                  <a:lnTo>
                    <a:pt x="1947333" y="55033"/>
                  </a:lnTo>
                  <a:lnTo>
                    <a:pt x="2175933" y="135466"/>
                  </a:lnTo>
                  <a:lnTo>
                    <a:pt x="2455333" y="270933"/>
                  </a:lnTo>
                  <a:cubicBezTo>
                    <a:pt x="2537178" y="325966"/>
                    <a:pt x="2619023" y="372532"/>
                    <a:pt x="2700867" y="436033"/>
                  </a:cubicBezTo>
                  <a:cubicBezTo>
                    <a:pt x="2782711" y="499534"/>
                    <a:pt x="2883604" y="586319"/>
                    <a:pt x="2946398" y="651936"/>
                  </a:cubicBezTo>
                  <a:cubicBezTo>
                    <a:pt x="3009192" y="717553"/>
                    <a:pt x="3026832" y="728842"/>
                    <a:pt x="3090332" y="817036"/>
                  </a:cubicBezTo>
                  <a:cubicBezTo>
                    <a:pt x="3166532" y="942624"/>
                    <a:pt x="3262489" y="1071210"/>
                    <a:pt x="3318933" y="1193800"/>
                  </a:cubicBezTo>
                  <a:cubicBezTo>
                    <a:pt x="3375378" y="1316390"/>
                    <a:pt x="3401482" y="1425577"/>
                    <a:pt x="3428999" y="1552577"/>
                  </a:cubicBezTo>
                  <a:lnTo>
                    <a:pt x="3477048" y="1945640"/>
                  </a:lnTo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539737" y="2785805"/>
              <a:ext cx="2358968" cy="3995551"/>
            </a:xfrm>
            <a:custGeom>
              <a:avLst/>
              <a:gdLst>
                <a:gd name="connsiteX0" fmla="*/ 1877154 w 2403535"/>
                <a:gd name="connsiteY0" fmla="*/ 73788 h 3604755"/>
                <a:gd name="connsiteX1" fmla="*/ 2143854 w 2403535"/>
                <a:gd name="connsiteY1" fmla="*/ 429388 h 3604755"/>
                <a:gd name="connsiteX2" fmla="*/ 2313188 w 2403535"/>
                <a:gd name="connsiteY2" fmla="*/ 848488 h 3604755"/>
                <a:gd name="connsiteX3" fmla="*/ 2402088 w 2403535"/>
                <a:gd name="connsiteY3" fmla="*/ 1415755 h 3604755"/>
                <a:gd name="connsiteX4" fmla="*/ 2351288 w 2403535"/>
                <a:gd name="connsiteY4" fmla="*/ 1978788 h 3604755"/>
                <a:gd name="connsiteX5" fmla="*/ 2143854 w 2403535"/>
                <a:gd name="connsiteY5" fmla="*/ 2537588 h 3604755"/>
                <a:gd name="connsiteX6" fmla="*/ 1894088 w 2403535"/>
                <a:gd name="connsiteY6" fmla="*/ 2922822 h 3604755"/>
                <a:gd name="connsiteX7" fmla="*/ 1500388 w 2403535"/>
                <a:gd name="connsiteY7" fmla="*/ 3303822 h 3604755"/>
                <a:gd name="connsiteX8" fmla="*/ 1119388 w 2403535"/>
                <a:gd name="connsiteY8" fmla="*/ 3557822 h 3604755"/>
                <a:gd name="connsiteX9" fmla="*/ 1005088 w 2403535"/>
                <a:gd name="connsiteY9" fmla="*/ 3562055 h 3604755"/>
                <a:gd name="connsiteX10" fmla="*/ 704521 w 2403535"/>
                <a:gd name="connsiteY10" fmla="*/ 3117555 h 3604755"/>
                <a:gd name="connsiteX11" fmla="*/ 488621 w 2403535"/>
                <a:gd name="connsiteY11" fmla="*/ 2613788 h 3604755"/>
                <a:gd name="connsiteX12" fmla="*/ 243088 w 2403535"/>
                <a:gd name="connsiteY12" fmla="*/ 2177755 h 3604755"/>
                <a:gd name="connsiteX13" fmla="*/ 103388 w 2403535"/>
                <a:gd name="connsiteY13" fmla="*/ 1966088 h 3604755"/>
                <a:gd name="connsiteX14" fmla="*/ 1877154 w 2403535"/>
                <a:gd name="connsiteY14" fmla="*/ 73788 h 3604755"/>
                <a:gd name="connsiteX0" fmla="*/ 1877154 w 2403535"/>
                <a:gd name="connsiteY0" fmla="*/ 0 h 3530967"/>
                <a:gd name="connsiteX1" fmla="*/ 2143854 w 2403535"/>
                <a:gd name="connsiteY1" fmla="*/ 355600 h 3530967"/>
                <a:gd name="connsiteX2" fmla="*/ 2313188 w 2403535"/>
                <a:gd name="connsiteY2" fmla="*/ 774700 h 3530967"/>
                <a:gd name="connsiteX3" fmla="*/ 2402088 w 2403535"/>
                <a:gd name="connsiteY3" fmla="*/ 1341967 h 3530967"/>
                <a:gd name="connsiteX4" fmla="*/ 2351288 w 2403535"/>
                <a:gd name="connsiteY4" fmla="*/ 1905000 h 3530967"/>
                <a:gd name="connsiteX5" fmla="*/ 2143854 w 2403535"/>
                <a:gd name="connsiteY5" fmla="*/ 2463800 h 3530967"/>
                <a:gd name="connsiteX6" fmla="*/ 1894088 w 2403535"/>
                <a:gd name="connsiteY6" fmla="*/ 2849034 h 3530967"/>
                <a:gd name="connsiteX7" fmla="*/ 1500388 w 2403535"/>
                <a:gd name="connsiteY7" fmla="*/ 3230034 h 3530967"/>
                <a:gd name="connsiteX8" fmla="*/ 1119388 w 2403535"/>
                <a:gd name="connsiteY8" fmla="*/ 3484034 h 3530967"/>
                <a:gd name="connsiteX9" fmla="*/ 1005088 w 2403535"/>
                <a:gd name="connsiteY9" fmla="*/ 3488267 h 3530967"/>
                <a:gd name="connsiteX10" fmla="*/ 704521 w 2403535"/>
                <a:gd name="connsiteY10" fmla="*/ 3043767 h 3530967"/>
                <a:gd name="connsiteX11" fmla="*/ 488621 w 2403535"/>
                <a:gd name="connsiteY11" fmla="*/ 2540000 h 3530967"/>
                <a:gd name="connsiteX12" fmla="*/ 243088 w 2403535"/>
                <a:gd name="connsiteY12" fmla="*/ 2103967 h 3530967"/>
                <a:gd name="connsiteX13" fmla="*/ 103388 w 2403535"/>
                <a:gd name="connsiteY13" fmla="*/ 1892300 h 3530967"/>
                <a:gd name="connsiteX14" fmla="*/ 1877154 w 2403535"/>
                <a:gd name="connsiteY14" fmla="*/ 0 h 3530967"/>
                <a:gd name="connsiteX0" fmla="*/ 1877154 w 2403535"/>
                <a:gd name="connsiteY0" fmla="*/ 0 h 3530967"/>
                <a:gd name="connsiteX1" fmla="*/ 2006271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877154 w 2403535"/>
                <a:gd name="connsiteY0" fmla="*/ 102538 h 3633505"/>
                <a:gd name="connsiteX1" fmla="*/ 2022146 w 2403535"/>
                <a:gd name="connsiteY1" fmla="*/ 272930 h 3633505"/>
                <a:gd name="connsiteX2" fmla="*/ 2143854 w 2403535"/>
                <a:gd name="connsiteY2" fmla="*/ 458138 h 3633505"/>
                <a:gd name="connsiteX3" fmla="*/ 2313188 w 2403535"/>
                <a:gd name="connsiteY3" fmla="*/ 877238 h 3633505"/>
                <a:gd name="connsiteX4" fmla="*/ 2402088 w 2403535"/>
                <a:gd name="connsiteY4" fmla="*/ 1444505 h 3633505"/>
                <a:gd name="connsiteX5" fmla="*/ 2351288 w 2403535"/>
                <a:gd name="connsiteY5" fmla="*/ 2007538 h 3633505"/>
                <a:gd name="connsiteX6" fmla="*/ 2143854 w 2403535"/>
                <a:gd name="connsiteY6" fmla="*/ 2566338 h 3633505"/>
                <a:gd name="connsiteX7" fmla="*/ 1894088 w 2403535"/>
                <a:gd name="connsiteY7" fmla="*/ 2951572 h 3633505"/>
                <a:gd name="connsiteX8" fmla="*/ 1500388 w 2403535"/>
                <a:gd name="connsiteY8" fmla="*/ 3332572 h 3633505"/>
                <a:gd name="connsiteX9" fmla="*/ 1119388 w 2403535"/>
                <a:gd name="connsiteY9" fmla="*/ 3586572 h 3633505"/>
                <a:gd name="connsiteX10" fmla="*/ 1005088 w 2403535"/>
                <a:gd name="connsiteY10" fmla="*/ 3590805 h 3633505"/>
                <a:gd name="connsiteX11" fmla="*/ 704521 w 2403535"/>
                <a:gd name="connsiteY11" fmla="*/ 3146305 h 3633505"/>
                <a:gd name="connsiteX12" fmla="*/ 488621 w 2403535"/>
                <a:gd name="connsiteY12" fmla="*/ 2642538 h 3633505"/>
                <a:gd name="connsiteX13" fmla="*/ 243088 w 2403535"/>
                <a:gd name="connsiteY13" fmla="*/ 2206505 h 3633505"/>
                <a:gd name="connsiteX14" fmla="*/ 103388 w 2403535"/>
                <a:gd name="connsiteY14" fmla="*/ 1994838 h 3633505"/>
                <a:gd name="connsiteX15" fmla="*/ 1877154 w 2403535"/>
                <a:gd name="connsiteY15" fmla="*/ 102538 h 3633505"/>
                <a:gd name="connsiteX0" fmla="*/ 1877154 w 2403535"/>
                <a:gd name="connsiteY0" fmla="*/ 0 h 3530967"/>
                <a:gd name="connsiteX1" fmla="*/ 2022146 w 2403535"/>
                <a:gd name="connsiteY1" fmla="*/ 170392 h 3530967"/>
                <a:gd name="connsiteX2" fmla="*/ 2143854 w 2403535"/>
                <a:gd name="connsiteY2" fmla="*/ 355600 h 3530967"/>
                <a:gd name="connsiteX3" fmla="*/ 2313188 w 2403535"/>
                <a:gd name="connsiteY3" fmla="*/ 774700 h 3530967"/>
                <a:gd name="connsiteX4" fmla="*/ 2402088 w 2403535"/>
                <a:gd name="connsiteY4" fmla="*/ 1341967 h 3530967"/>
                <a:gd name="connsiteX5" fmla="*/ 2351288 w 2403535"/>
                <a:gd name="connsiteY5" fmla="*/ 1905000 h 3530967"/>
                <a:gd name="connsiteX6" fmla="*/ 2143854 w 2403535"/>
                <a:gd name="connsiteY6" fmla="*/ 2463800 h 3530967"/>
                <a:gd name="connsiteX7" fmla="*/ 1894088 w 2403535"/>
                <a:gd name="connsiteY7" fmla="*/ 2849034 h 3530967"/>
                <a:gd name="connsiteX8" fmla="*/ 1500388 w 2403535"/>
                <a:gd name="connsiteY8" fmla="*/ 3230034 h 3530967"/>
                <a:gd name="connsiteX9" fmla="*/ 1119388 w 2403535"/>
                <a:gd name="connsiteY9" fmla="*/ 3484034 h 3530967"/>
                <a:gd name="connsiteX10" fmla="*/ 1005088 w 2403535"/>
                <a:gd name="connsiteY10" fmla="*/ 3488267 h 3530967"/>
                <a:gd name="connsiteX11" fmla="*/ 704521 w 2403535"/>
                <a:gd name="connsiteY11" fmla="*/ 3043767 h 3530967"/>
                <a:gd name="connsiteX12" fmla="*/ 488621 w 2403535"/>
                <a:gd name="connsiteY12" fmla="*/ 2540000 h 3530967"/>
                <a:gd name="connsiteX13" fmla="*/ 243088 w 2403535"/>
                <a:gd name="connsiteY13" fmla="*/ 2103967 h 3530967"/>
                <a:gd name="connsiteX14" fmla="*/ 103388 w 2403535"/>
                <a:gd name="connsiteY14" fmla="*/ 1892300 h 3530967"/>
                <a:gd name="connsiteX15" fmla="*/ 1877154 w 2403535"/>
                <a:gd name="connsiteY15" fmla="*/ 0 h 3530967"/>
                <a:gd name="connsiteX0" fmla="*/ 1773766 w 2300147"/>
                <a:gd name="connsiteY0" fmla="*/ 0 h 3530967"/>
                <a:gd name="connsiteX1" fmla="*/ 1918758 w 2300147"/>
                <a:gd name="connsiteY1" fmla="*/ 170392 h 3530967"/>
                <a:gd name="connsiteX2" fmla="*/ 2040466 w 2300147"/>
                <a:gd name="connsiteY2" fmla="*/ 355600 h 3530967"/>
                <a:gd name="connsiteX3" fmla="*/ 2209800 w 2300147"/>
                <a:gd name="connsiteY3" fmla="*/ 774700 h 3530967"/>
                <a:gd name="connsiteX4" fmla="*/ 2298700 w 2300147"/>
                <a:gd name="connsiteY4" fmla="*/ 1341967 h 3530967"/>
                <a:gd name="connsiteX5" fmla="*/ 2247900 w 2300147"/>
                <a:gd name="connsiteY5" fmla="*/ 1905000 h 3530967"/>
                <a:gd name="connsiteX6" fmla="*/ 2040466 w 2300147"/>
                <a:gd name="connsiteY6" fmla="*/ 2463800 h 3530967"/>
                <a:gd name="connsiteX7" fmla="*/ 1790700 w 2300147"/>
                <a:gd name="connsiteY7" fmla="*/ 2849034 h 3530967"/>
                <a:gd name="connsiteX8" fmla="*/ 1397000 w 2300147"/>
                <a:gd name="connsiteY8" fmla="*/ 3230034 h 3530967"/>
                <a:gd name="connsiteX9" fmla="*/ 1016000 w 2300147"/>
                <a:gd name="connsiteY9" fmla="*/ 3484034 h 3530967"/>
                <a:gd name="connsiteX10" fmla="*/ 901700 w 2300147"/>
                <a:gd name="connsiteY10" fmla="*/ 3488267 h 3530967"/>
                <a:gd name="connsiteX11" fmla="*/ 601133 w 2300147"/>
                <a:gd name="connsiteY11" fmla="*/ 3043767 h 3530967"/>
                <a:gd name="connsiteX12" fmla="*/ 385233 w 2300147"/>
                <a:gd name="connsiteY12" fmla="*/ 2540000 h 3530967"/>
                <a:gd name="connsiteX13" fmla="*/ 139700 w 2300147"/>
                <a:gd name="connsiteY13" fmla="*/ 2103967 h 3530967"/>
                <a:gd name="connsiteX14" fmla="*/ 0 w 2300147"/>
                <a:gd name="connsiteY14" fmla="*/ 1892300 h 3530967"/>
                <a:gd name="connsiteX15" fmla="*/ 1773766 w 2300147"/>
                <a:gd name="connsiteY15" fmla="*/ 0 h 3530967"/>
                <a:gd name="connsiteX0" fmla="*/ 1789641 w 2316022"/>
                <a:gd name="connsiteY0" fmla="*/ 103893 h 3634860"/>
                <a:gd name="connsiteX1" fmla="*/ 1934633 w 2316022"/>
                <a:gd name="connsiteY1" fmla="*/ 274285 h 3634860"/>
                <a:gd name="connsiteX2" fmla="*/ 2056341 w 2316022"/>
                <a:gd name="connsiteY2" fmla="*/ 459493 h 3634860"/>
                <a:gd name="connsiteX3" fmla="*/ 2225675 w 2316022"/>
                <a:gd name="connsiteY3" fmla="*/ 878593 h 3634860"/>
                <a:gd name="connsiteX4" fmla="*/ 2314575 w 2316022"/>
                <a:gd name="connsiteY4" fmla="*/ 1445860 h 3634860"/>
                <a:gd name="connsiteX5" fmla="*/ 2263775 w 2316022"/>
                <a:gd name="connsiteY5" fmla="*/ 2008893 h 3634860"/>
                <a:gd name="connsiteX6" fmla="*/ 2056341 w 2316022"/>
                <a:gd name="connsiteY6" fmla="*/ 2567693 h 3634860"/>
                <a:gd name="connsiteX7" fmla="*/ 1806575 w 2316022"/>
                <a:gd name="connsiteY7" fmla="*/ 2952927 h 3634860"/>
                <a:gd name="connsiteX8" fmla="*/ 1412875 w 2316022"/>
                <a:gd name="connsiteY8" fmla="*/ 3333927 h 3634860"/>
                <a:gd name="connsiteX9" fmla="*/ 1031875 w 2316022"/>
                <a:gd name="connsiteY9" fmla="*/ 3587927 h 3634860"/>
                <a:gd name="connsiteX10" fmla="*/ 917575 w 2316022"/>
                <a:gd name="connsiteY10" fmla="*/ 3592160 h 3634860"/>
                <a:gd name="connsiteX11" fmla="*/ 617008 w 2316022"/>
                <a:gd name="connsiteY11" fmla="*/ 3147660 h 3634860"/>
                <a:gd name="connsiteX12" fmla="*/ 401108 w 2316022"/>
                <a:gd name="connsiteY12" fmla="*/ 2643893 h 3634860"/>
                <a:gd name="connsiteX13" fmla="*/ 155575 w 2316022"/>
                <a:gd name="connsiteY13" fmla="*/ 2207860 h 3634860"/>
                <a:gd name="connsiteX14" fmla="*/ 0 w 2316022"/>
                <a:gd name="connsiteY14" fmla="*/ 2015243 h 3634860"/>
                <a:gd name="connsiteX15" fmla="*/ 1789641 w 2316022"/>
                <a:gd name="connsiteY15" fmla="*/ 103893 h 3634860"/>
                <a:gd name="connsiteX0" fmla="*/ 1870662 w 2412918"/>
                <a:gd name="connsiteY0" fmla="*/ 103893 h 3634860"/>
                <a:gd name="connsiteX1" fmla="*/ 2031529 w 2412918"/>
                <a:gd name="connsiteY1" fmla="*/ 274285 h 3634860"/>
                <a:gd name="connsiteX2" fmla="*/ 2153237 w 2412918"/>
                <a:gd name="connsiteY2" fmla="*/ 459493 h 3634860"/>
                <a:gd name="connsiteX3" fmla="*/ 2322571 w 2412918"/>
                <a:gd name="connsiteY3" fmla="*/ 878593 h 3634860"/>
                <a:gd name="connsiteX4" fmla="*/ 2411471 w 2412918"/>
                <a:gd name="connsiteY4" fmla="*/ 1445860 h 3634860"/>
                <a:gd name="connsiteX5" fmla="*/ 2360671 w 2412918"/>
                <a:gd name="connsiteY5" fmla="*/ 2008893 h 3634860"/>
                <a:gd name="connsiteX6" fmla="*/ 2153237 w 2412918"/>
                <a:gd name="connsiteY6" fmla="*/ 2567693 h 3634860"/>
                <a:gd name="connsiteX7" fmla="*/ 1903471 w 2412918"/>
                <a:gd name="connsiteY7" fmla="*/ 2952927 h 3634860"/>
                <a:gd name="connsiteX8" fmla="*/ 1509771 w 2412918"/>
                <a:gd name="connsiteY8" fmla="*/ 3333927 h 3634860"/>
                <a:gd name="connsiteX9" fmla="*/ 1128771 w 2412918"/>
                <a:gd name="connsiteY9" fmla="*/ 3587927 h 3634860"/>
                <a:gd name="connsiteX10" fmla="*/ 1014471 w 2412918"/>
                <a:gd name="connsiteY10" fmla="*/ 3592160 h 3634860"/>
                <a:gd name="connsiteX11" fmla="*/ 713904 w 2412918"/>
                <a:gd name="connsiteY11" fmla="*/ 3147660 h 3634860"/>
                <a:gd name="connsiteX12" fmla="*/ 498004 w 2412918"/>
                <a:gd name="connsiteY12" fmla="*/ 2643893 h 3634860"/>
                <a:gd name="connsiteX13" fmla="*/ 252471 w 2412918"/>
                <a:gd name="connsiteY13" fmla="*/ 2207860 h 3634860"/>
                <a:gd name="connsiteX14" fmla="*/ 96896 w 2412918"/>
                <a:gd name="connsiteY14" fmla="*/ 2015243 h 3634860"/>
                <a:gd name="connsiteX15" fmla="*/ 1870662 w 2412918"/>
                <a:gd name="connsiteY15" fmla="*/ 103893 h 3634860"/>
                <a:gd name="connsiteX0" fmla="*/ 1870662 w 2412918"/>
                <a:gd name="connsiteY0" fmla="*/ 0 h 3530967"/>
                <a:gd name="connsiteX1" fmla="*/ 2031529 w 2412918"/>
                <a:gd name="connsiteY1" fmla="*/ 170392 h 3530967"/>
                <a:gd name="connsiteX2" fmla="*/ 2153237 w 2412918"/>
                <a:gd name="connsiteY2" fmla="*/ 355600 h 3530967"/>
                <a:gd name="connsiteX3" fmla="*/ 2322571 w 2412918"/>
                <a:gd name="connsiteY3" fmla="*/ 774700 h 3530967"/>
                <a:gd name="connsiteX4" fmla="*/ 2411471 w 2412918"/>
                <a:gd name="connsiteY4" fmla="*/ 1341967 h 3530967"/>
                <a:gd name="connsiteX5" fmla="*/ 2360671 w 2412918"/>
                <a:gd name="connsiteY5" fmla="*/ 1905000 h 3530967"/>
                <a:gd name="connsiteX6" fmla="*/ 2153237 w 2412918"/>
                <a:gd name="connsiteY6" fmla="*/ 2463800 h 3530967"/>
                <a:gd name="connsiteX7" fmla="*/ 1903471 w 2412918"/>
                <a:gd name="connsiteY7" fmla="*/ 2849034 h 3530967"/>
                <a:gd name="connsiteX8" fmla="*/ 1509771 w 2412918"/>
                <a:gd name="connsiteY8" fmla="*/ 3230034 h 3530967"/>
                <a:gd name="connsiteX9" fmla="*/ 1128771 w 2412918"/>
                <a:gd name="connsiteY9" fmla="*/ 3484034 h 3530967"/>
                <a:gd name="connsiteX10" fmla="*/ 1014471 w 2412918"/>
                <a:gd name="connsiteY10" fmla="*/ 3488267 h 3530967"/>
                <a:gd name="connsiteX11" fmla="*/ 713904 w 2412918"/>
                <a:gd name="connsiteY11" fmla="*/ 3043767 h 3530967"/>
                <a:gd name="connsiteX12" fmla="*/ 498004 w 2412918"/>
                <a:gd name="connsiteY12" fmla="*/ 2540000 h 3530967"/>
                <a:gd name="connsiteX13" fmla="*/ 252471 w 2412918"/>
                <a:gd name="connsiteY13" fmla="*/ 2103967 h 3530967"/>
                <a:gd name="connsiteX14" fmla="*/ 96896 w 2412918"/>
                <a:gd name="connsiteY14" fmla="*/ 1911350 h 3530967"/>
                <a:gd name="connsiteX15" fmla="*/ 1870662 w 2412918"/>
                <a:gd name="connsiteY15" fmla="*/ 0 h 3530967"/>
                <a:gd name="connsiteX0" fmla="*/ 1880866 w 2413597"/>
                <a:gd name="connsiteY0" fmla="*/ 0 h 3540492"/>
                <a:gd name="connsiteX1" fmla="*/ 2032208 w 2413597"/>
                <a:gd name="connsiteY1" fmla="*/ 179917 h 3540492"/>
                <a:gd name="connsiteX2" fmla="*/ 2153916 w 2413597"/>
                <a:gd name="connsiteY2" fmla="*/ 365125 h 3540492"/>
                <a:gd name="connsiteX3" fmla="*/ 2323250 w 2413597"/>
                <a:gd name="connsiteY3" fmla="*/ 784225 h 3540492"/>
                <a:gd name="connsiteX4" fmla="*/ 2412150 w 2413597"/>
                <a:gd name="connsiteY4" fmla="*/ 1351492 h 3540492"/>
                <a:gd name="connsiteX5" fmla="*/ 2361350 w 2413597"/>
                <a:gd name="connsiteY5" fmla="*/ 1914525 h 3540492"/>
                <a:gd name="connsiteX6" fmla="*/ 2153916 w 2413597"/>
                <a:gd name="connsiteY6" fmla="*/ 2473325 h 3540492"/>
                <a:gd name="connsiteX7" fmla="*/ 1904150 w 2413597"/>
                <a:gd name="connsiteY7" fmla="*/ 2858559 h 3540492"/>
                <a:gd name="connsiteX8" fmla="*/ 1510450 w 2413597"/>
                <a:gd name="connsiteY8" fmla="*/ 3239559 h 3540492"/>
                <a:gd name="connsiteX9" fmla="*/ 1129450 w 2413597"/>
                <a:gd name="connsiteY9" fmla="*/ 3493559 h 3540492"/>
                <a:gd name="connsiteX10" fmla="*/ 1015150 w 2413597"/>
                <a:gd name="connsiteY10" fmla="*/ 3497792 h 3540492"/>
                <a:gd name="connsiteX11" fmla="*/ 714583 w 2413597"/>
                <a:gd name="connsiteY11" fmla="*/ 3053292 h 3540492"/>
                <a:gd name="connsiteX12" fmla="*/ 498683 w 2413597"/>
                <a:gd name="connsiteY12" fmla="*/ 2549525 h 3540492"/>
                <a:gd name="connsiteX13" fmla="*/ 253150 w 2413597"/>
                <a:gd name="connsiteY13" fmla="*/ 2113492 h 3540492"/>
                <a:gd name="connsiteX14" fmla="*/ 97575 w 2413597"/>
                <a:gd name="connsiteY14" fmla="*/ 1920875 h 3540492"/>
                <a:gd name="connsiteX15" fmla="*/ 1880866 w 2413597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40492"/>
                <a:gd name="connsiteX1" fmla="*/ 1934633 w 2316022"/>
                <a:gd name="connsiteY1" fmla="*/ 179917 h 3540492"/>
                <a:gd name="connsiteX2" fmla="*/ 2056341 w 2316022"/>
                <a:gd name="connsiteY2" fmla="*/ 365125 h 3540492"/>
                <a:gd name="connsiteX3" fmla="*/ 2225675 w 2316022"/>
                <a:gd name="connsiteY3" fmla="*/ 784225 h 3540492"/>
                <a:gd name="connsiteX4" fmla="*/ 2314575 w 2316022"/>
                <a:gd name="connsiteY4" fmla="*/ 1351492 h 3540492"/>
                <a:gd name="connsiteX5" fmla="*/ 2263775 w 2316022"/>
                <a:gd name="connsiteY5" fmla="*/ 1914525 h 3540492"/>
                <a:gd name="connsiteX6" fmla="*/ 2056341 w 2316022"/>
                <a:gd name="connsiteY6" fmla="*/ 2473325 h 3540492"/>
                <a:gd name="connsiteX7" fmla="*/ 1806575 w 2316022"/>
                <a:gd name="connsiteY7" fmla="*/ 2858559 h 3540492"/>
                <a:gd name="connsiteX8" fmla="*/ 1412875 w 2316022"/>
                <a:gd name="connsiteY8" fmla="*/ 3239559 h 3540492"/>
                <a:gd name="connsiteX9" fmla="*/ 1031875 w 2316022"/>
                <a:gd name="connsiteY9" fmla="*/ 3493559 h 3540492"/>
                <a:gd name="connsiteX10" fmla="*/ 917575 w 2316022"/>
                <a:gd name="connsiteY10" fmla="*/ 3497792 h 3540492"/>
                <a:gd name="connsiteX11" fmla="*/ 617008 w 2316022"/>
                <a:gd name="connsiteY11" fmla="*/ 3053292 h 3540492"/>
                <a:gd name="connsiteX12" fmla="*/ 401108 w 2316022"/>
                <a:gd name="connsiteY12" fmla="*/ 2549525 h 3540492"/>
                <a:gd name="connsiteX13" fmla="*/ 155575 w 2316022"/>
                <a:gd name="connsiteY13" fmla="*/ 2113492 h 3540492"/>
                <a:gd name="connsiteX14" fmla="*/ 0 w 2316022"/>
                <a:gd name="connsiteY14" fmla="*/ 1920875 h 3540492"/>
                <a:gd name="connsiteX15" fmla="*/ 1783291 w 2316022"/>
                <a:gd name="connsiteY15" fmla="*/ 0 h 3540492"/>
                <a:gd name="connsiteX0" fmla="*/ 1783291 w 2316022"/>
                <a:gd name="connsiteY0" fmla="*/ 0 h 3571081"/>
                <a:gd name="connsiteX1" fmla="*/ 1934633 w 2316022"/>
                <a:gd name="connsiteY1" fmla="*/ 179917 h 3571081"/>
                <a:gd name="connsiteX2" fmla="*/ 2056341 w 2316022"/>
                <a:gd name="connsiteY2" fmla="*/ 365125 h 3571081"/>
                <a:gd name="connsiteX3" fmla="*/ 2225675 w 2316022"/>
                <a:gd name="connsiteY3" fmla="*/ 784225 h 3571081"/>
                <a:gd name="connsiteX4" fmla="*/ 2314575 w 2316022"/>
                <a:gd name="connsiteY4" fmla="*/ 1351492 h 3571081"/>
                <a:gd name="connsiteX5" fmla="*/ 2263775 w 2316022"/>
                <a:gd name="connsiteY5" fmla="*/ 1914525 h 3571081"/>
                <a:gd name="connsiteX6" fmla="*/ 2056341 w 2316022"/>
                <a:gd name="connsiteY6" fmla="*/ 2473325 h 3571081"/>
                <a:gd name="connsiteX7" fmla="*/ 1806575 w 2316022"/>
                <a:gd name="connsiteY7" fmla="*/ 2858559 h 3571081"/>
                <a:gd name="connsiteX8" fmla="*/ 1412875 w 2316022"/>
                <a:gd name="connsiteY8" fmla="*/ 3239559 h 3571081"/>
                <a:gd name="connsiteX9" fmla="*/ 1031875 w 2316022"/>
                <a:gd name="connsiteY9" fmla="*/ 3493559 h 3571081"/>
                <a:gd name="connsiteX10" fmla="*/ 927100 w 2316022"/>
                <a:gd name="connsiteY10" fmla="*/ 3539067 h 3571081"/>
                <a:gd name="connsiteX11" fmla="*/ 617008 w 2316022"/>
                <a:gd name="connsiteY11" fmla="*/ 3053292 h 3571081"/>
                <a:gd name="connsiteX12" fmla="*/ 401108 w 2316022"/>
                <a:gd name="connsiteY12" fmla="*/ 2549525 h 3571081"/>
                <a:gd name="connsiteX13" fmla="*/ 155575 w 2316022"/>
                <a:gd name="connsiteY13" fmla="*/ 2113492 h 3571081"/>
                <a:gd name="connsiteX14" fmla="*/ 0 w 2316022"/>
                <a:gd name="connsiteY14" fmla="*/ 1920875 h 3571081"/>
                <a:gd name="connsiteX15" fmla="*/ 1783291 w 2316022"/>
                <a:gd name="connsiteY15" fmla="*/ 0 h 3571081"/>
                <a:gd name="connsiteX0" fmla="*/ 1783291 w 2316022"/>
                <a:gd name="connsiteY0" fmla="*/ 0 h 3539067"/>
                <a:gd name="connsiteX1" fmla="*/ 1934633 w 2316022"/>
                <a:gd name="connsiteY1" fmla="*/ 179917 h 3539067"/>
                <a:gd name="connsiteX2" fmla="*/ 2056341 w 2316022"/>
                <a:gd name="connsiteY2" fmla="*/ 365125 h 3539067"/>
                <a:gd name="connsiteX3" fmla="*/ 2225675 w 2316022"/>
                <a:gd name="connsiteY3" fmla="*/ 784225 h 3539067"/>
                <a:gd name="connsiteX4" fmla="*/ 2314575 w 2316022"/>
                <a:gd name="connsiteY4" fmla="*/ 1351492 h 3539067"/>
                <a:gd name="connsiteX5" fmla="*/ 2263775 w 2316022"/>
                <a:gd name="connsiteY5" fmla="*/ 1914525 h 3539067"/>
                <a:gd name="connsiteX6" fmla="*/ 2056341 w 2316022"/>
                <a:gd name="connsiteY6" fmla="*/ 2473325 h 3539067"/>
                <a:gd name="connsiteX7" fmla="*/ 1806575 w 2316022"/>
                <a:gd name="connsiteY7" fmla="*/ 2858559 h 3539067"/>
                <a:gd name="connsiteX8" fmla="*/ 1412875 w 2316022"/>
                <a:gd name="connsiteY8" fmla="*/ 3239559 h 3539067"/>
                <a:gd name="connsiteX9" fmla="*/ 1031875 w 2316022"/>
                <a:gd name="connsiteY9" fmla="*/ 3493559 h 3539067"/>
                <a:gd name="connsiteX10" fmla="*/ 927100 w 2316022"/>
                <a:gd name="connsiteY10" fmla="*/ 3539067 h 3539067"/>
                <a:gd name="connsiteX11" fmla="*/ 617008 w 2316022"/>
                <a:gd name="connsiteY11" fmla="*/ 3053292 h 3539067"/>
                <a:gd name="connsiteX12" fmla="*/ 401108 w 2316022"/>
                <a:gd name="connsiteY12" fmla="*/ 2549525 h 3539067"/>
                <a:gd name="connsiteX13" fmla="*/ 155575 w 2316022"/>
                <a:gd name="connsiteY13" fmla="*/ 2113492 h 3539067"/>
                <a:gd name="connsiteX14" fmla="*/ 0 w 2316022"/>
                <a:gd name="connsiteY14" fmla="*/ 1920875 h 3539067"/>
                <a:gd name="connsiteX15" fmla="*/ 1783291 w 2316022"/>
                <a:gd name="connsiteY15" fmla="*/ 0 h 3539067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927100 w 2316022"/>
                <a:gd name="connsiteY10" fmla="*/ 3539067 h 3887259"/>
                <a:gd name="connsiteX11" fmla="*/ 617008 w 2316022"/>
                <a:gd name="connsiteY11" fmla="*/ 3053292 h 3887259"/>
                <a:gd name="connsiteX12" fmla="*/ 401108 w 2316022"/>
                <a:gd name="connsiteY12" fmla="*/ 2549525 h 3887259"/>
                <a:gd name="connsiteX13" fmla="*/ 155575 w 2316022"/>
                <a:gd name="connsiteY13" fmla="*/ 2113492 h 3887259"/>
                <a:gd name="connsiteX14" fmla="*/ 0 w 2316022"/>
                <a:gd name="connsiteY14" fmla="*/ 1920875 h 3887259"/>
                <a:gd name="connsiteX15" fmla="*/ 1783291 w 2316022"/>
                <a:gd name="connsiteY15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927100 w 2316022"/>
                <a:gd name="connsiteY11" fmla="*/ 3539067 h 3887259"/>
                <a:gd name="connsiteX12" fmla="*/ 617008 w 2316022"/>
                <a:gd name="connsiteY12" fmla="*/ 3053292 h 3887259"/>
                <a:gd name="connsiteX13" fmla="*/ 401108 w 2316022"/>
                <a:gd name="connsiteY13" fmla="*/ 2549525 h 3887259"/>
                <a:gd name="connsiteX14" fmla="*/ 155575 w 2316022"/>
                <a:gd name="connsiteY14" fmla="*/ 2113492 h 3887259"/>
                <a:gd name="connsiteX15" fmla="*/ 0 w 2316022"/>
                <a:gd name="connsiteY15" fmla="*/ 1920875 h 3887259"/>
                <a:gd name="connsiteX16" fmla="*/ 1783291 w 2316022"/>
                <a:gd name="connsiteY16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12308 w 2316022"/>
                <a:gd name="connsiteY10" fmla="*/ 36978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911585"/>
                <a:gd name="connsiteX1" fmla="*/ 1934633 w 2316022"/>
                <a:gd name="connsiteY1" fmla="*/ 179917 h 3911585"/>
                <a:gd name="connsiteX2" fmla="*/ 2056341 w 2316022"/>
                <a:gd name="connsiteY2" fmla="*/ 365125 h 3911585"/>
                <a:gd name="connsiteX3" fmla="*/ 2225675 w 2316022"/>
                <a:gd name="connsiteY3" fmla="*/ 784225 h 3911585"/>
                <a:gd name="connsiteX4" fmla="*/ 2314575 w 2316022"/>
                <a:gd name="connsiteY4" fmla="*/ 1351492 h 3911585"/>
                <a:gd name="connsiteX5" fmla="*/ 2263775 w 2316022"/>
                <a:gd name="connsiteY5" fmla="*/ 1914525 h 3911585"/>
                <a:gd name="connsiteX6" fmla="*/ 2056341 w 2316022"/>
                <a:gd name="connsiteY6" fmla="*/ 2473325 h 3911585"/>
                <a:gd name="connsiteX7" fmla="*/ 1806575 w 2316022"/>
                <a:gd name="connsiteY7" fmla="*/ 2858559 h 3911585"/>
                <a:gd name="connsiteX8" fmla="*/ 1412875 w 2316022"/>
                <a:gd name="connsiteY8" fmla="*/ 3239559 h 3911585"/>
                <a:gd name="connsiteX9" fmla="*/ 1308100 w 2316022"/>
                <a:gd name="connsiteY9" fmla="*/ 3887259 h 3911585"/>
                <a:gd name="connsiteX10" fmla="*/ 1140883 w 2316022"/>
                <a:gd name="connsiteY10" fmla="*/ 3761317 h 3911585"/>
                <a:gd name="connsiteX11" fmla="*/ 1096433 w 2316022"/>
                <a:gd name="connsiteY11" fmla="*/ 3720042 h 3911585"/>
                <a:gd name="connsiteX12" fmla="*/ 927100 w 2316022"/>
                <a:gd name="connsiteY12" fmla="*/ 3539067 h 3911585"/>
                <a:gd name="connsiteX13" fmla="*/ 617008 w 2316022"/>
                <a:gd name="connsiteY13" fmla="*/ 3053292 h 3911585"/>
                <a:gd name="connsiteX14" fmla="*/ 401108 w 2316022"/>
                <a:gd name="connsiteY14" fmla="*/ 2549525 h 3911585"/>
                <a:gd name="connsiteX15" fmla="*/ 155575 w 2316022"/>
                <a:gd name="connsiteY15" fmla="*/ 2113492 h 3911585"/>
                <a:gd name="connsiteX16" fmla="*/ 0 w 2316022"/>
                <a:gd name="connsiteY16" fmla="*/ 1920875 h 3911585"/>
                <a:gd name="connsiteX17" fmla="*/ 1783291 w 2316022"/>
                <a:gd name="connsiteY17" fmla="*/ 0 h 3911585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412875 w 2316022"/>
                <a:gd name="connsiteY8" fmla="*/ 3239559 h 3887259"/>
                <a:gd name="connsiteX9" fmla="*/ 1308100 w 2316022"/>
                <a:gd name="connsiteY9" fmla="*/ 3887259 h 3887259"/>
                <a:gd name="connsiteX10" fmla="*/ 1140883 w 2316022"/>
                <a:gd name="connsiteY10" fmla="*/ 3761317 h 3887259"/>
                <a:gd name="connsiteX11" fmla="*/ 1096433 w 2316022"/>
                <a:gd name="connsiteY11" fmla="*/ 3720042 h 3887259"/>
                <a:gd name="connsiteX12" fmla="*/ 927100 w 2316022"/>
                <a:gd name="connsiteY12" fmla="*/ 3539067 h 3887259"/>
                <a:gd name="connsiteX13" fmla="*/ 617008 w 2316022"/>
                <a:gd name="connsiteY13" fmla="*/ 3053292 h 3887259"/>
                <a:gd name="connsiteX14" fmla="*/ 401108 w 2316022"/>
                <a:gd name="connsiteY14" fmla="*/ 2549525 h 3887259"/>
                <a:gd name="connsiteX15" fmla="*/ 155575 w 2316022"/>
                <a:gd name="connsiteY15" fmla="*/ 2113492 h 3887259"/>
                <a:gd name="connsiteX16" fmla="*/ 0 w 2316022"/>
                <a:gd name="connsiteY16" fmla="*/ 1920875 h 3887259"/>
                <a:gd name="connsiteX17" fmla="*/ 1783291 w 2316022"/>
                <a:gd name="connsiteY17" fmla="*/ 0 h 3887259"/>
                <a:gd name="connsiteX0" fmla="*/ 1783291 w 2316022"/>
                <a:gd name="connsiteY0" fmla="*/ 0 h 3887259"/>
                <a:gd name="connsiteX1" fmla="*/ 1934633 w 2316022"/>
                <a:gd name="connsiteY1" fmla="*/ 179917 h 3887259"/>
                <a:gd name="connsiteX2" fmla="*/ 2056341 w 2316022"/>
                <a:gd name="connsiteY2" fmla="*/ 365125 h 3887259"/>
                <a:gd name="connsiteX3" fmla="*/ 2225675 w 2316022"/>
                <a:gd name="connsiteY3" fmla="*/ 784225 h 3887259"/>
                <a:gd name="connsiteX4" fmla="*/ 2314575 w 2316022"/>
                <a:gd name="connsiteY4" fmla="*/ 1351492 h 3887259"/>
                <a:gd name="connsiteX5" fmla="*/ 2263775 w 2316022"/>
                <a:gd name="connsiteY5" fmla="*/ 1914525 h 3887259"/>
                <a:gd name="connsiteX6" fmla="*/ 2056341 w 2316022"/>
                <a:gd name="connsiteY6" fmla="*/ 2473325 h 3887259"/>
                <a:gd name="connsiteX7" fmla="*/ 1806575 w 2316022"/>
                <a:gd name="connsiteY7" fmla="*/ 2858559 h 3887259"/>
                <a:gd name="connsiteX8" fmla="*/ 1613958 w 2316022"/>
                <a:gd name="connsiteY8" fmla="*/ 3386667 h 3887259"/>
                <a:gd name="connsiteX9" fmla="*/ 1412875 w 2316022"/>
                <a:gd name="connsiteY9" fmla="*/ 3239559 h 3887259"/>
                <a:gd name="connsiteX10" fmla="*/ 1308100 w 2316022"/>
                <a:gd name="connsiteY10" fmla="*/ 3887259 h 3887259"/>
                <a:gd name="connsiteX11" fmla="*/ 1140883 w 2316022"/>
                <a:gd name="connsiteY11" fmla="*/ 3761317 h 3887259"/>
                <a:gd name="connsiteX12" fmla="*/ 1096433 w 2316022"/>
                <a:gd name="connsiteY12" fmla="*/ 3720042 h 3887259"/>
                <a:gd name="connsiteX13" fmla="*/ 927100 w 2316022"/>
                <a:gd name="connsiteY13" fmla="*/ 3539067 h 3887259"/>
                <a:gd name="connsiteX14" fmla="*/ 617008 w 2316022"/>
                <a:gd name="connsiteY14" fmla="*/ 3053292 h 3887259"/>
                <a:gd name="connsiteX15" fmla="*/ 401108 w 2316022"/>
                <a:gd name="connsiteY15" fmla="*/ 2549525 h 3887259"/>
                <a:gd name="connsiteX16" fmla="*/ 155575 w 2316022"/>
                <a:gd name="connsiteY16" fmla="*/ 2113492 h 3887259"/>
                <a:gd name="connsiteX17" fmla="*/ 0 w 2316022"/>
                <a:gd name="connsiteY17" fmla="*/ 1920875 h 3887259"/>
                <a:gd name="connsiteX18" fmla="*/ 1783291 w 2316022"/>
                <a:gd name="connsiteY18" fmla="*/ 0 h 3887259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1806575 w 2316022"/>
                <a:gd name="connsiteY7" fmla="*/ 285855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6022"/>
                <a:gd name="connsiteY0" fmla="*/ 0 h 3889190"/>
                <a:gd name="connsiteX1" fmla="*/ 1934633 w 2316022"/>
                <a:gd name="connsiteY1" fmla="*/ 179917 h 3889190"/>
                <a:gd name="connsiteX2" fmla="*/ 2056341 w 2316022"/>
                <a:gd name="connsiteY2" fmla="*/ 365125 h 3889190"/>
                <a:gd name="connsiteX3" fmla="*/ 2225675 w 2316022"/>
                <a:gd name="connsiteY3" fmla="*/ 784225 h 3889190"/>
                <a:gd name="connsiteX4" fmla="*/ 2314575 w 2316022"/>
                <a:gd name="connsiteY4" fmla="*/ 1351492 h 3889190"/>
                <a:gd name="connsiteX5" fmla="*/ 2263775 w 2316022"/>
                <a:gd name="connsiteY5" fmla="*/ 1914525 h 3889190"/>
                <a:gd name="connsiteX6" fmla="*/ 2056341 w 2316022"/>
                <a:gd name="connsiteY6" fmla="*/ 2473325 h 3889190"/>
                <a:gd name="connsiteX7" fmla="*/ 2016125 w 2316022"/>
                <a:gd name="connsiteY7" fmla="*/ 2915709 h 3889190"/>
                <a:gd name="connsiteX8" fmla="*/ 1613958 w 2316022"/>
                <a:gd name="connsiteY8" fmla="*/ 3386667 h 3889190"/>
                <a:gd name="connsiteX9" fmla="*/ 1489075 w 2316022"/>
                <a:gd name="connsiteY9" fmla="*/ 3658659 h 3889190"/>
                <a:gd name="connsiteX10" fmla="*/ 1308100 w 2316022"/>
                <a:gd name="connsiteY10" fmla="*/ 3887259 h 3889190"/>
                <a:gd name="connsiteX11" fmla="*/ 1140883 w 2316022"/>
                <a:gd name="connsiteY11" fmla="*/ 3761317 h 3889190"/>
                <a:gd name="connsiteX12" fmla="*/ 1096433 w 2316022"/>
                <a:gd name="connsiteY12" fmla="*/ 3720042 h 3889190"/>
                <a:gd name="connsiteX13" fmla="*/ 927100 w 2316022"/>
                <a:gd name="connsiteY13" fmla="*/ 3539067 h 3889190"/>
                <a:gd name="connsiteX14" fmla="*/ 617008 w 2316022"/>
                <a:gd name="connsiteY14" fmla="*/ 3053292 h 3889190"/>
                <a:gd name="connsiteX15" fmla="*/ 401108 w 2316022"/>
                <a:gd name="connsiteY15" fmla="*/ 2549525 h 3889190"/>
                <a:gd name="connsiteX16" fmla="*/ 155575 w 2316022"/>
                <a:gd name="connsiteY16" fmla="*/ 2113492 h 3889190"/>
                <a:gd name="connsiteX17" fmla="*/ 0 w 2316022"/>
                <a:gd name="connsiteY17" fmla="*/ 1920875 h 3889190"/>
                <a:gd name="connsiteX18" fmla="*/ 1783291 w 2316022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613958 w 2315318"/>
                <a:gd name="connsiteY8" fmla="*/ 3386667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9190"/>
                <a:gd name="connsiteX1" fmla="*/ 1934633 w 2315318"/>
                <a:gd name="connsiteY1" fmla="*/ 179917 h 3889190"/>
                <a:gd name="connsiteX2" fmla="*/ 2056341 w 2315318"/>
                <a:gd name="connsiteY2" fmla="*/ 365125 h 3889190"/>
                <a:gd name="connsiteX3" fmla="*/ 2225675 w 2315318"/>
                <a:gd name="connsiteY3" fmla="*/ 784225 h 3889190"/>
                <a:gd name="connsiteX4" fmla="*/ 2314575 w 2315318"/>
                <a:gd name="connsiteY4" fmla="*/ 1351492 h 3889190"/>
                <a:gd name="connsiteX5" fmla="*/ 2263775 w 2315318"/>
                <a:gd name="connsiteY5" fmla="*/ 1914525 h 3889190"/>
                <a:gd name="connsiteX6" fmla="*/ 2186516 w 2315318"/>
                <a:gd name="connsiteY6" fmla="*/ 2489200 h 3889190"/>
                <a:gd name="connsiteX7" fmla="*/ 2016125 w 2315318"/>
                <a:gd name="connsiteY7" fmla="*/ 2915709 h 3889190"/>
                <a:gd name="connsiteX8" fmla="*/ 1775883 w 2315318"/>
                <a:gd name="connsiteY8" fmla="*/ 3434292 h 3889190"/>
                <a:gd name="connsiteX9" fmla="*/ 1489075 w 2315318"/>
                <a:gd name="connsiteY9" fmla="*/ 3658659 h 3889190"/>
                <a:gd name="connsiteX10" fmla="*/ 1308100 w 2315318"/>
                <a:gd name="connsiteY10" fmla="*/ 3887259 h 3889190"/>
                <a:gd name="connsiteX11" fmla="*/ 1140883 w 2315318"/>
                <a:gd name="connsiteY11" fmla="*/ 3761317 h 3889190"/>
                <a:gd name="connsiteX12" fmla="*/ 1096433 w 2315318"/>
                <a:gd name="connsiteY12" fmla="*/ 3720042 h 3889190"/>
                <a:gd name="connsiteX13" fmla="*/ 927100 w 2315318"/>
                <a:gd name="connsiteY13" fmla="*/ 3539067 h 3889190"/>
                <a:gd name="connsiteX14" fmla="*/ 617008 w 2315318"/>
                <a:gd name="connsiteY14" fmla="*/ 3053292 h 3889190"/>
                <a:gd name="connsiteX15" fmla="*/ 401108 w 2315318"/>
                <a:gd name="connsiteY15" fmla="*/ 2549525 h 3889190"/>
                <a:gd name="connsiteX16" fmla="*/ 155575 w 2315318"/>
                <a:gd name="connsiteY16" fmla="*/ 2113492 h 3889190"/>
                <a:gd name="connsiteX17" fmla="*/ 0 w 2315318"/>
                <a:gd name="connsiteY17" fmla="*/ 1920875 h 3889190"/>
                <a:gd name="connsiteX18" fmla="*/ 1783291 w 2315318"/>
                <a:gd name="connsiteY18" fmla="*/ 0 h 3889190"/>
                <a:gd name="connsiteX0" fmla="*/ 1783291 w 2315318"/>
                <a:gd name="connsiteY0" fmla="*/ 0 h 3887272"/>
                <a:gd name="connsiteX1" fmla="*/ 1934633 w 2315318"/>
                <a:gd name="connsiteY1" fmla="*/ 179917 h 3887272"/>
                <a:gd name="connsiteX2" fmla="*/ 2056341 w 2315318"/>
                <a:gd name="connsiteY2" fmla="*/ 365125 h 3887272"/>
                <a:gd name="connsiteX3" fmla="*/ 2225675 w 2315318"/>
                <a:gd name="connsiteY3" fmla="*/ 784225 h 3887272"/>
                <a:gd name="connsiteX4" fmla="*/ 2314575 w 2315318"/>
                <a:gd name="connsiteY4" fmla="*/ 1351492 h 3887272"/>
                <a:gd name="connsiteX5" fmla="*/ 2263775 w 2315318"/>
                <a:gd name="connsiteY5" fmla="*/ 1914525 h 3887272"/>
                <a:gd name="connsiteX6" fmla="*/ 2186516 w 2315318"/>
                <a:gd name="connsiteY6" fmla="*/ 2489200 h 3887272"/>
                <a:gd name="connsiteX7" fmla="*/ 2016125 w 2315318"/>
                <a:gd name="connsiteY7" fmla="*/ 2915709 h 3887272"/>
                <a:gd name="connsiteX8" fmla="*/ 1775883 w 2315318"/>
                <a:gd name="connsiteY8" fmla="*/ 3434292 h 3887272"/>
                <a:gd name="connsiteX9" fmla="*/ 1555750 w 2315318"/>
                <a:gd name="connsiteY9" fmla="*/ 3753909 h 3887272"/>
                <a:gd name="connsiteX10" fmla="*/ 1308100 w 2315318"/>
                <a:gd name="connsiteY10" fmla="*/ 3887259 h 3887272"/>
                <a:gd name="connsiteX11" fmla="*/ 1140883 w 2315318"/>
                <a:gd name="connsiteY11" fmla="*/ 3761317 h 3887272"/>
                <a:gd name="connsiteX12" fmla="*/ 1096433 w 2315318"/>
                <a:gd name="connsiteY12" fmla="*/ 3720042 h 3887272"/>
                <a:gd name="connsiteX13" fmla="*/ 927100 w 2315318"/>
                <a:gd name="connsiteY13" fmla="*/ 3539067 h 3887272"/>
                <a:gd name="connsiteX14" fmla="*/ 617008 w 2315318"/>
                <a:gd name="connsiteY14" fmla="*/ 3053292 h 3887272"/>
                <a:gd name="connsiteX15" fmla="*/ 401108 w 2315318"/>
                <a:gd name="connsiteY15" fmla="*/ 2549525 h 3887272"/>
                <a:gd name="connsiteX16" fmla="*/ 155575 w 2315318"/>
                <a:gd name="connsiteY16" fmla="*/ 2113492 h 3887272"/>
                <a:gd name="connsiteX17" fmla="*/ 0 w 2315318"/>
                <a:gd name="connsiteY17" fmla="*/ 1920875 h 3887272"/>
                <a:gd name="connsiteX18" fmla="*/ 1783291 w 2315318"/>
                <a:gd name="connsiteY18" fmla="*/ 0 h 3887272"/>
                <a:gd name="connsiteX0" fmla="*/ 1783291 w 2315318"/>
                <a:gd name="connsiteY0" fmla="*/ 0 h 3999513"/>
                <a:gd name="connsiteX1" fmla="*/ 1934633 w 2315318"/>
                <a:gd name="connsiteY1" fmla="*/ 179917 h 3999513"/>
                <a:gd name="connsiteX2" fmla="*/ 2056341 w 2315318"/>
                <a:gd name="connsiteY2" fmla="*/ 365125 h 3999513"/>
                <a:gd name="connsiteX3" fmla="*/ 2225675 w 2315318"/>
                <a:gd name="connsiteY3" fmla="*/ 784225 h 3999513"/>
                <a:gd name="connsiteX4" fmla="*/ 2314575 w 2315318"/>
                <a:gd name="connsiteY4" fmla="*/ 1351492 h 3999513"/>
                <a:gd name="connsiteX5" fmla="*/ 2263775 w 2315318"/>
                <a:gd name="connsiteY5" fmla="*/ 1914525 h 3999513"/>
                <a:gd name="connsiteX6" fmla="*/ 2186516 w 2315318"/>
                <a:gd name="connsiteY6" fmla="*/ 2489200 h 3999513"/>
                <a:gd name="connsiteX7" fmla="*/ 2016125 w 2315318"/>
                <a:gd name="connsiteY7" fmla="*/ 2915709 h 3999513"/>
                <a:gd name="connsiteX8" fmla="*/ 1775883 w 2315318"/>
                <a:gd name="connsiteY8" fmla="*/ 3434292 h 3999513"/>
                <a:gd name="connsiteX9" fmla="*/ 1612900 w 2315318"/>
                <a:gd name="connsiteY9" fmla="*/ 3976159 h 3999513"/>
                <a:gd name="connsiteX10" fmla="*/ 1308100 w 2315318"/>
                <a:gd name="connsiteY10" fmla="*/ 3887259 h 3999513"/>
                <a:gd name="connsiteX11" fmla="*/ 1140883 w 2315318"/>
                <a:gd name="connsiteY11" fmla="*/ 3761317 h 3999513"/>
                <a:gd name="connsiteX12" fmla="*/ 1096433 w 2315318"/>
                <a:gd name="connsiteY12" fmla="*/ 3720042 h 3999513"/>
                <a:gd name="connsiteX13" fmla="*/ 927100 w 2315318"/>
                <a:gd name="connsiteY13" fmla="*/ 3539067 h 3999513"/>
                <a:gd name="connsiteX14" fmla="*/ 617008 w 2315318"/>
                <a:gd name="connsiteY14" fmla="*/ 3053292 h 3999513"/>
                <a:gd name="connsiteX15" fmla="*/ 401108 w 2315318"/>
                <a:gd name="connsiteY15" fmla="*/ 2549525 h 3999513"/>
                <a:gd name="connsiteX16" fmla="*/ 155575 w 2315318"/>
                <a:gd name="connsiteY16" fmla="*/ 2113492 h 3999513"/>
                <a:gd name="connsiteX17" fmla="*/ 0 w 2315318"/>
                <a:gd name="connsiteY17" fmla="*/ 1920875 h 3999513"/>
                <a:gd name="connsiteX18" fmla="*/ 1783291 w 2315318"/>
                <a:gd name="connsiteY18" fmla="*/ 0 h 3999513"/>
                <a:gd name="connsiteX0" fmla="*/ 1783291 w 2315318"/>
                <a:gd name="connsiteY0" fmla="*/ 0 h 3976159"/>
                <a:gd name="connsiteX1" fmla="*/ 1934633 w 2315318"/>
                <a:gd name="connsiteY1" fmla="*/ 179917 h 3976159"/>
                <a:gd name="connsiteX2" fmla="*/ 2056341 w 2315318"/>
                <a:gd name="connsiteY2" fmla="*/ 365125 h 3976159"/>
                <a:gd name="connsiteX3" fmla="*/ 2225675 w 2315318"/>
                <a:gd name="connsiteY3" fmla="*/ 784225 h 3976159"/>
                <a:gd name="connsiteX4" fmla="*/ 2314575 w 2315318"/>
                <a:gd name="connsiteY4" fmla="*/ 1351492 h 3976159"/>
                <a:gd name="connsiteX5" fmla="*/ 2263775 w 2315318"/>
                <a:gd name="connsiteY5" fmla="*/ 1914525 h 3976159"/>
                <a:gd name="connsiteX6" fmla="*/ 2186516 w 2315318"/>
                <a:gd name="connsiteY6" fmla="*/ 2489200 h 3976159"/>
                <a:gd name="connsiteX7" fmla="*/ 2016125 w 2315318"/>
                <a:gd name="connsiteY7" fmla="*/ 2915709 h 3976159"/>
                <a:gd name="connsiteX8" fmla="*/ 1775883 w 2315318"/>
                <a:gd name="connsiteY8" fmla="*/ 3434292 h 3976159"/>
                <a:gd name="connsiteX9" fmla="*/ 1612900 w 2315318"/>
                <a:gd name="connsiteY9" fmla="*/ 3976159 h 3976159"/>
                <a:gd name="connsiteX10" fmla="*/ 1308100 w 2315318"/>
                <a:gd name="connsiteY10" fmla="*/ 3887259 h 3976159"/>
                <a:gd name="connsiteX11" fmla="*/ 1140883 w 2315318"/>
                <a:gd name="connsiteY11" fmla="*/ 3761317 h 3976159"/>
                <a:gd name="connsiteX12" fmla="*/ 1096433 w 2315318"/>
                <a:gd name="connsiteY12" fmla="*/ 3720042 h 3976159"/>
                <a:gd name="connsiteX13" fmla="*/ 927100 w 2315318"/>
                <a:gd name="connsiteY13" fmla="*/ 3539067 h 3976159"/>
                <a:gd name="connsiteX14" fmla="*/ 617008 w 2315318"/>
                <a:gd name="connsiteY14" fmla="*/ 3053292 h 3976159"/>
                <a:gd name="connsiteX15" fmla="*/ 401108 w 2315318"/>
                <a:gd name="connsiteY15" fmla="*/ 2549525 h 3976159"/>
                <a:gd name="connsiteX16" fmla="*/ 155575 w 2315318"/>
                <a:gd name="connsiteY16" fmla="*/ 2113492 h 3976159"/>
                <a:gd name="connsiteX17" fmla="*/ 0 w 2315318"/>
                <a:gd name="connsiteY17" fmla="*/ 1920875 h 3976159"/>
                <a:gd name="connsiteX18" fmla="*/ 1783291 w 2315318"/>
                <a:gd name="connsiteY18" fmla="*/ 0 h 397615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775883 w 2315318"/>
                <a:gd name="connsiteY8" fmla="*/ 3434292 h 3995209"/>
                <a:gd name="connsiteX9" fmla="*/ 1616075 w 2315318"/>
                <a:gd name="connsiteY9" fmla="*/ 3995209 h 3995209"/>
                <a:gd name="connsiteX10" fmla="*/ 1308100 w 2315318"/>
                <a:gd name="connsiteY10" fmla="*/ 3887259 h 3995209"/>
                <a:gd name="connsiteX11" fmla="*/ 1140883 w 2315318"/>
                <a:gd name="connsiteY11" fmla="*/ 3761317 h 3995209"/>
                <a:gd name="connsiteX12" fmla="*/ 1096433 w 2315318"/>
                <a:gd name="connsiteY12" fmla="*/ 3720042 h 3995209"/>
                <a:gd name="connsiteX13" fmla="*/ 927100 w 2315318"/>
                <a:gd name="connsiteY13" fmla="*/ 3539067 h 3995209"/>
                <a:gd name="connsiteX14" fmla="*/ 617008 w 2315318"/>
                <a:gd name="connsiteY14" fmla="*/ 3053292 h 3995209"/>
                <a:gd name="connsiteX15" fmla="*/ 401108 w 2315318"/>
                <a:gd name="connsiteY15" fmla="*/ 2549525 h 3995209"/>
                <a:gd name="connsiteX16" fmla="*/ 155575 w 2315318"/>
                <a:gd name="connsiteY16" fmla="*/ 2113492 h 3995209"/>
                <a:gd name="connsiteX17" fmla="*/ 0 w 2315318"/>
                <a:gd name="connsiteY17" fmla="*/ 1920875 h 3995209"/>
                <a:gd name="connsiteX18" fmla="*/ 1783291 w 2315318"/>
                <a:gd name="connsiteY18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75883 w 2315318"/>
                <a:gd name="connsiteY9" fmla="*/ 3434292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4001570"/>
                <a:gd name="connsiteX1" fmla="*/ 1934633 w 2315318"/>
                <a:gd name="connsiteY1" fmla="*/ 179917 h 4001570"/>
                <a:gd name="connsiteX2" fmla="*/ 2056341 w 2315318"/>
                <a:gd name="connsiteY2" fmla="*/ 365125 h 4001570"/>
                <a:gd name="connsiteX3" fmla="*/ 2225675 w 2315318"/>
                <a:gd name="connsiteY3" fmla="*/ 784225 h 4001570"/>
                <a:gd name="connsiteX4" fmla="*/ 2314575 w 2315318"/>
                <a:gd name="connsiteY4" fmla="*/ 1351492 h 4001570"/>
                <a:gd name="connsiteX5" fmla="*/ 2263775 w 2315318"/>
                <a:gd name="connsiteY5" fmla="*/ 1914525 h 4001570"/>
                <a:gd name="connsiteX6" fmla="*/ 2186516 w 2315318"/>
                <a:gd name="connsiteY6" fmla="*/ 2489200 h 4001570"/>
                <a:gd name="connsiteX7" fmla="*/ 2016125 w 2315318"/>
                <a:gd name="connsiteY7" fmla="*/ 2915709 h 4001570"/>
                <a:gd name="connsiteX8" fmla="*/ 1855258 w 2315318"/>
                <a:gd name="connsiteY8" fmla="*/ 3481916 h 4001570"/>
                <a:gd name="connsiteX9" fmla="*/ 1798108 w 2315318"/>
                <a:gd name="connsiteY9" fmla="*/ 3691467 h 4001570"/>
                <a:gd name="connsiteX10" fmla="*/ 1616075 w 2315318"/>
                <a:gd name="connsiteY10" fmla="*/ 3995209 h 4001570"/>
                <a:gd name="connsiteX11" fmla="*/ 1308100 w 2315318"/>
                <a:gd name="connsiteY11" fmla="*/ 3887259 h 4001570"/>
                <a:gd name="connsiteX12" fmla="*/ 1140883 w 2315318"/>
                <a:gd name="connsiteY12" fmla="*/ 3761317 h 4001570"/>
                <a:gd name="connsiteX13" fmla="*/ 1096433 w 2315318"/>
                <a:gd name="connsiteY13" fmla="*/ 3720042 h 4001570"/>
                <a:gd name="connsiteX14" fmla="*/ 927100 w 2315318"/>
                <a:gd name="connsiteY14" fmla="*/ 3539067 h 4001570"/>
                <a:gd name="connsiteX15" fmla="*/ 617008 w 2315318"/>
                <a:gd name="connsiteY15" fmla="*/ 3053292 h 4001570"/>
                <a:gd name="connsiteX16" fmla="*/ 401108 w 2315318"/>
                <a:gd name="connsiteY16" fmla="*/ 2549525 h 4001570"/>
                <a:gd name="connsiteX17" fmla="*/ 155575 w 2315318"/>
                <a:gd name="connsiteY17" fmla="*/ 2113492 h 4001570"/>
                <a:gd name="connsiteX18" fmla="*/ 0 w 2315318"/>
                <a:gd name="connsiteY18" fmla="*/ 1920875 h 4001570"/>
                <a:gd name="connsiteX19" fmla="*/ 1783291 w 2315318"/>
                <a:gd name="connsiteY19" fmla="*/ 0 h 4001570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15318"/>
                <a:gd name="connsiteY0" fmla="*/ 0 h 3995209"/>
                <a:gd name="connsiteX1" fmla="*/ 1934633 w 2315318"/>
                <a:gd name="connsiteY1" fmla="*/ 179917 h 3995209"/>
                <a:gd name="connsiteX2" fmla="*/ 2056341 w 2315318"/>
                <a:gd name="connsiteY2" fmla="*/ 365125 h 3995209"/>
                <a:gd name="connsiteX3" fmla="*/ 2225675 w 2315318"/>
                <a:gd name="connsiteY3" fmla="*/ 784225 h 3995209"/>
                <a:gd name="connsiteX4" fmla="*/ 2314575 w 2315318"/>
                <a:gd name="connsiteY4" fmla="*/ 1351492 h 3995209"/>
                <a:gd name="connsiteX5" fmla="*/ 2263775 w 2315318"/>
                <a:gd name="connsiteY5" fmla="*/ 1914525 h 3995209"/>
                <a:gd name="connsiteX6" fmla="*/ 2186516 w 2315318"/>
                <a:gd name="connsiteY6" fmla="*/ 2489200 h 3995209"/>
                <a:gd name="connsiteX7" fmla="*/ 2016125 w 2315318"/>
                <a:gd name="connsiteY7" fmla="*/ 2915709 h 3995209"/>
                <a:gd name="connsiteX8" fmla="*/ 1855258 w 2315318"/>
                <a:gd name="connsiteY8" fmla="*/ 3481916 h 3995209"/>
                <a:gd name="connsiteX9" fmla="*/ 1798108 w 2315318"/>
                <a:gd name="connsiteY9" fmla="*/ 3691467 h 3995209"/>
                <a:gd name="connsiteX10" fmla="*/ 1616075 w 2315318"/>
                <a:gd name="connsiteY10" fmla="*/ 3995209 h 3995209"/>
                <a:gd name="connsiteX11" fmla="*/ 1308100 w 2315318"/>
                <a:gd name="connsiteY11" fmla="*/ 3887259 h 3995209"/>
                <a:gd name="connsiteX12" fmla="*/ 1140883 w 2315318"/>
                <a:gd name="connsiteY12" fmla="*/ 3761317 h 3995209"/>
                <a:gd name="connsiteX13" fmla="*/ 1096433 w 2315318"/>
                <a:gd name="connsiteY13" fmla="*/ 3720042 h 3995209"/>
                <a:gd name="connsiteX14" fmla="*/ 927100 w 2315318"/>
                <a:gd name="connsiteY14" fmla="*/ 3539067 h 3995209"/>
                <a:gd name="connsiteX15" fmla="*/ 617008 w 2315318"/>
                <a:gd name="connsiteY15" fmla="*/ 3053292 h 3995209"/>
                <a:gd name="connsiteX16" fmla="*/ 401108 w 2315318"/>
                <a:gd name="connsiteY16" fmla="*/ 2549525 h 3995209"/>
                <a:gd name="connsiteX17" fmla="*/ 155575 w 2315318"/>
                <a:gd name="connsiteY17" fmla="*/ 2113492 h 3995209"/>
                <a:gd name="connsiteX18" fmla="*/ 0 w 2315318"/>
                <a:gd name="connsiteY18" fmla="*/ 1920875 h 3995209"/>
                <a:gd name="connsiteX19" fmla="*/ 1783291 w 2315318"/>
                <a:gd name="connsiteY19" fmla="*/ 0 h 3995209"/>
                <a:gd name="connsiteX0" fmla="*/ 1783291 w 2321765"/>
                <a:gd name="connsiteY0" fmla="*/ 0 h 3995209"/>
                <a:gd name="connsiteX1" fmla="*/ 1934633 w 2321765"/>
                <a:gd name="connsiteY1" fmla="*/ 179917 h 3995209"/>
                <a:gd name="connsiteX2" fmla="*/ 2056341 w 2321765"/>
                <a:gd name="connsiteY2" fmla="*/ 365125 h 3995209"/>
                <a:gd name="connsiteX3" fmla="*/ 2225675 w 2321765"/>
                <a:gd name="connsiteY3" fmla="*/ 784225 h 3995209"/>
                <a:gd name="connsiteX4" fmla="*/ 2314575 w 2321765"/>
                <a:gd name="connsiteY4" fmla="*/ 1351492 h 3995209"/>
                <a:gd name="connsiteX5" fmla="*/ 2301875 w 2321765"/>
                <a:gd name="connsiteY5" fmla="*/ 1917700 h 3995209"/>
                <a:gd name="connsiteX6" fmla="*/ 2186516 w 2321765"/>
                <a:gd name="connsiteY6" fmla="*/ 2489200 h 3995209"/>
                <a:gd name="connsiteX7" fmla="*/ 2016125 w 2321765"/>
                <a:gd name="connsiteY7" fmla="*/ 2915709 h 3995209"/>
                <a:gd name="connsiteX8" fmla="*/ 1855258 w 2321765"/>
                <a:gd name="connsiteY8" fmla="*/ 3481916 h 3995209"/>
                <a:gd name="connsiteX9" fmla="*/ 1798108 w 2321765"/>
                <a:gd name="connsiteY9" fmla="*/ 3691467 h 3995209"/>
                <a:gd name="connsiteX10" fmla="*/ 1616075 w 2321765"/>
                <a:gd name="connsiteY10" fmla="*/ 3995209 h 3995209"/>
                <a:gd name="connsiteX11" fmla="*/ 1308100 w 2321765"/>
                <a:gd name="connsiteY11" fmla="*/ 3887259 h 3995209"/>
                <a:gd name="connsiteX12" fmla="*/ 1140883 w 2321765"/>
                <a:gd name="connsiteY12" fmla="*/ 3761317 h 3995209"/>
                <a:gd name="connsiteX13" fmla="*/ 1096433 w 2321765"/>
                <a:gd name="connsiteY13" fmla="*/ 3720042 h 3995209"/>
                <a:gd name="connsiteX14" fmla="*/ 927100 w 2321765"/>
                <a:gd name="connsiteY14" fmla="*/ 3539067 h 3995209"/>
                <a:gd name="connsiteX15" fmla="*/ 617008 w 2321765"/>
                <a:gd name="connsiteY15" fmla="*/ 3053292 h 3995209"/>
                <a:gd name="connsiteX16" fmla="*/ 401108 w 2321765"/>
                <a:gd name="connsiteY16" fmla="*/ 2549525 h 3995209"/>
                <a:gd name="connsiteX17" fmla="*/ 155575 w 2321765"/>
                <a:gd name="connsiteY17" fmla="*/ 2113492 h 3995209"/>
                <a:gd name="connsiteX18" fmla="*/ 0 w 2321765"/>
                <a:gd name="connsiteY18" fmla="*/ 1920875 h 3995209"/>
                <a:gd name="connsiteX19" fmla="*/ 1783291 w 2321765"/>
                <a:gd name="connsiteY19" fmla="*/ 0 h 3995209"/>
                <a:gd name="connsiteX0" fmla="*/ 1783291 w 2349295"/>
                <a:gd name="connsiteY0" fmla="*/ 0 h 3995209"/>
                <a:gd name="connsiteX1" fmla="*/ 1934633 w 2349295"/>
                <a:gd name="connsiteY1" fmla="*/ 179917 h 3995209"/>
                <a:gd name="connsiteX2" fmla="*/ 2056341 w 2349295"/>
                <a:gd name="connsiteY2" fmla="*/ 365125 h 3995209"/>
                <a:gd name="connsiteX3" fmla="*/ 2225675 w 2349295"/>
                <a:gd name="connsiteY3" fmla="*/ 784225 h 3995209"/>
                <a:gd name="connsiteX4" fmla="*/ 2346325 w 2349295"/>
                <a:gd name="connsiteY4" fmla="*/ 1357842 h 3995209"/>
                <a:gd name="connsiteX5" fmla="*/ 2301875 w 2349295"/>
                <a:gd name="connsiteY5" fmla="*/ 1917700 h 3995209"/>
                <a:gd name="connsiteX6" fmla="*/ 2186516 w 2349295"/>
                <a:gd name="connsiteY6" fmla="*/ 2489200 h 3995209"/>
                <a:gd name="connsiteX7" fmla="*/ 2016125 w 2349295"/>
                <a:gd name="connsiteY7" fmla="*/ 2915709 h 3995209"/>
                <a:gd name="connsiteX8" fmla="*/ 1855258 w 2349295"/>
                <a:gd name="connsiteY8" fmla="*/ 3481916 h 3995209"/>
                <a:gd name="connsiteX9" fmla="*/ 1798108 w 2349295"/>
                <a:gd name="connsiteY9" fmla="*/ 3691467 h 3995209"/>
                <a:gd name="connsiteX10" fmla="*/ 1616075 w 2349295"/>
                <a:gd name="connsiteY10" fmla="*/ 3995209 h 3995209"/>
                <a:gd name="connsiteX11" fmla="*/ 1308100 w 2349295"/>
                <a:gd name="connsiteY11" fmla="*/ 3887259 h 3995209"/>
                <a:gd name="connsiteX12" fmla="*/ 1140883 w 2349295"/>
                <a:gd name="connsiteY12" fmla="*/ 3761317 h 3995209"/>
                <a:gd name="connsiteX13" fmla="*/ 1096433 w 2349295"/>
                <a:gd name="connsiteY13" fmla="*/ 3720042 h 3995209"/>
                <a:gd name="connsiteX14" fmla="*/ 927100 w 2349295"/>
                <a:gd name="connsiteY14" fmla="*/ 3539067 h 3995209"/>
                <a:gd name="connsiteX15" fmla="*/ 617008 w 2349295"/>
                <a:gd name="connsiteY15" fmla="*/ 3053292 h 3995209"/>
                <a:gd name="connsiteX16" fmla="*/ 401108 w 2349295"/>
                <a:gd name="connsiteY16" fmla="*/ 2549525 h 3995209"/>
                <a:gd name="connsiteX17" fmla="*/ 155575 w 2349295"/>
                <a:gd name="connsiteY17" fmla="*/ 2113492 h 3995209"/>
                <a:gd name="connsiteX18" fmla="*/ 0 w 2349295"/>
                <a:gd name="connsiteY18" fmla="*/ 1920875 h 3995209"/>
                <a:gd name="connsiteX19" fmla="*/ 1783291 w 2349295"/>
                <a:gd name="connsiteY19" fmla="*/ 0 h 3995209"/>
                <a:gd name="connsiteX0" fmla="*/ 1783291 w 2368050"/>
                <a:gd name="connsiteY0" fmla="*/ 0 h 3995209"/>
                <a:gd name="connsiteX1" fmla="*/ 1934633 w 2368050"/>
                <a:gd name="connsiteY1" fmla="*/ 179917 h 3995209"/>
                <a:gd name="connsiteX2" fmla="*/ 2056341 w 2368050"/>
                <a:gd name="connsiteY2" fmla="*/ 365125 h 3995209"/>
                <a:gd name="connsiteX3" fmla="*/ 2225675 w 2368050"/>
                <a:gd name="connsiteY3" fmla="*/ 784225 h 3995209"/>
                <a:gd name="connsiteX4" fmla="*/ 2346325 w 2368050"/>
                <a:gd name="connsiteY4" fmla="*/ 1357842 h 3995209"/>
                <a:gd name="connsiteX5" fmla="*/ 2352675 w 2368050"/>
                <a:gd name="connsiteY5" fmla="*/ 1936750 h 3995209"/>
                <a:gd name="connsiteX6" fmla="*/ 2186516 w 2368050"/>
                <a:gd name="connsiteY6" fmla="*/ 2489200 h 3995209"/>
                <a:gd name="connsiteX7" fmla="*/ 2016125 w 2368050"/>
                <a:gd name="connsiteY7" fmla="*/ 2915709 h 3995209"/>
                <a:gd name="connsiteX8" fmla="*/ 1855258 w 2368050"/>
                <a:gd name="connsiteY8" fmla="*/ 3481916 h 3995209"/>
                <a:gd name="connsiteX9" fmla="*/ 1798108 w 2368050"/>
                <a:gd name="connsiteY9" fmla="*/ 3691467 h 3995209"/>
                <a:gd name="connsiteX10" fmla="*/ 1616075 w 2368050"/>
                <a:gd name="connsiteY10" fmla="*/ 3995209 h 3995209"/>
                <a:gd name="connsiteX11" fmla="*/ 1308100 w 2368050"/>
                <a:gd name="connsiteY11" fmla="*/ 3887259 h 3995209"/>
                <a:gd name="connsiteX12" fmla="*/ 1140883 w 2368050"/>
                <a:gd name="connsiteY12" fmla="*/ 3761317 h 3995209"/>
                <a:gd name="connsiteX13" fmla="*/ 1096433 w 2368050"/>
                <a:gd name="connsiteY13" fmla="*/ 3720042 h 3995209"/>
                <a:gd name="connsiteX14" fmla="*/ 927100 w 2368050"/>
                <a:gd name="connsiteY14" fmla="*/ 3539067 h 3995209"/>
                <a:gd name="connsiteX15" fmla="*/ 617008 w 2368050"/>
                <a:gd name="connsiteY15" fmla="*/ 3053292 h 3995209"/>
                <a:gd name="connsiteX16" fmla="*/ 401108 w 2368050"/>
                <a:gd name="connsiteY16" fmla="*/ 2549525 h 3995209"/>
                <a:gd name="connsiteX17" fmla="*/ 155575 w 2368050"/>
                <a:gd name="connsiteY17" fmla="*/ 2113492 h 3995209"/>
                <a:gd name="connsiteX18" fmla="*/ 0 w 2368050"/>
                <a:gd name="connsiteY18" fmla="*/ 1920875 h 3995209"/>
                <a:gd name="connsiteX19" fmla="*/ 1783291 w 2368050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016125 w 2363386"/>
                <a:gd name="connsiteY7" fmla="*/ 29157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855258 w 2363386"/>
                <a:gd name="connsiteY8" fmla="*/ 3481916 h 3995209"/>
                <a:gd name="connsiteX9" fmla="*/ 1798108 w 2363386"/>
                <a:gd name="connsiteY9" fmla="*/ 3691467 h 3995209"/>
                <a:gd name="connsiteX10" fmla="*/ 1616075 w 2363386"/>
                <a:gd name="connsiteY10" fmla="*/ 3995209 h 3995209"/>
                <a:gd name="connsiteX11" fmla="*/ 1308100 w 2363386"/>
                <a:gd name="connsiteY11" fmla="*/ 3887259 h 3995209"/>
                <a:gd name="connsiteX12" fmla="*/ 1140883 w 2363386"/>
                <a:gd name="connsiteY12" fmla="*/ 3761317 h 3995209"/>
                <a:gd name="connsiteX13" fmla="*/ 1096433 w 2363386"/>
                <a:gd name="connsiteY13" fmla="*/ 3720042 h 3995209"/>
                <a:gd name="connsiteX14" fmla="*/ 927100 w 2363386"/>
                <a:gd name="connsiteY14" fmla="*/ 3539067 h 3995209"/>
                <a:gd name="connsiteX15" fmla="*/ 617008 w 2363386"/>
                <a:gd name="connsiteY15" fmla="*/ 3053292 h 3995209"/>
                <a:gd name="connsiteX16" fmla="*/ 401108 w 2363386"/>
                <a:gd name="connsiteY16" fmla="*/ 2549525 h 3995209"/>
                <a:gd name="connsiteX17" fmla="*/ 155575 w 2363386"/>
                <a:gd name="connsiteY17" fmla="*/ 2113492 h 3995209"/>
                <a:gd name="connsiteX18" fmla="*/ 0 w 2363386"/>
                <a:gd name="connsiteY18" fmla="*/ 1920875 h 3995209"/>
                <a:gd name="connsiteX19" fmla="*/ 1783291 w 2363386"/>
                <a:gd name="connsiteY19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855258 w 2363386"/>
                <a:gd name="connsiteY9" fmla="*/ 348191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5209"/>
                <a:gd name="connsiteX1" fmla="*/ 1934633 w 2363386"/>
                <a:gd name="connsiteY1" fmla="*/ 179917 h 3995209"/>
                <a:gd name="connsiteX2" fmla="*/ 2056341 w 2363386"/>
                <a:gd name="connsiteY2" fmla="*/ 365125 h 3995209"/>
                <a:gd name="connsiteX3" fmla="*/ 2225675 w 2363386"/>
                <a:gd name="connsiteY3" fmla="*/ 784225 h 3995209"/>
                <a:gd name="connsiteX4" fmla="*/ 2346325 w 2363386"/>
                <a:gd name="connsiteY4" fmla="*/ 1357842 h 3995209"/>
                <a:gd name="connsiteX5" fmla="*/ 2352675 w 2363386"/>
                <a:gd name="connsiteY5" fmla="*/ 1936750 h 3995209"/>
                <a:gd name="connsiteX6" fmla="*/ 2253191 w 2363386"/>
                <a:gd name="connsiteY6" fmla="*/ 2562225 h 3995209"/>
                <a:gd name="connsiteX7" fmla="*/ 2120900 w 2363386"/>
                <a:gd name="connsiteY7" fmla="*/ 2991909 h 3995209"/>
                <a:gd name="connsiteX8" fmla="*/ 1969557 w 2363386"/>
                <a:gd name="connsiteY8" fmla="*/ 3529541 h 3995209"/>
                <a:gd name="connsiteX9" fmla="*/ 1906058 w 2363386"/>
                <a:gd name="connsiteY9" fmla="*/ 3640666 h 3995209"/>
                <a:gd name="connsiteX10" fmla="*/ 1798108 w 2363386"/>
                <a:gd name="connsiteY10" fmla="*/ 3691467 h 3995209"/>
                <a:gd name="connsiteX11" fmla="*/ 1616075 w 2363386"/>
                <a:gd name="connsiteY11" fmla="*/ 3995209 h 3995209"/>
                <a:gd name="connsiteX12" fmla="*/ 1308100 w 2363386"/>
                <a:gd name="connsiteY12" fmla="*/ 3887259 h 3995209"/>
                <a:gd name="connsiteX13" fmla="*/ 1140883 w 2363386"/>
                <a:gd name="connsiteY13" fmla="*/ 3761317 h 3995209"/>
                <a:gd name="connsiteX14" fmla="*/ 1096433 w 2363386"/>
                <a:gd name="connsiteY14" fmla="*/ 3720042 h 3995209"/>
                <a:gd name="connsiteX15" fmla="*/ 927100 w 2363386"/>
                <a:gd name="connsiteY15" fmla="*/ 3539067 h 3995209"/>
                <a:gd name="connsiteX16" fmla="*/ 617008 w 2363386"/>
                <a:gd name="connsiteY16" fmla="*/ 3053292 h 3995209"/>
                <a:gd name="connsiteX17" fmla="*/ 401108 w 2363386"/>
                <a:gd name="connsiteY17" fmla="*/ 2549525 h 3995209"/>
                <a:gd name="connsiteX18" fmla="*/ 155575 w 2363386"/>
                <a:gd name="connsiteY18" fmla="*/ 2113492 h 3995209"/>
                <a:gd name="connsiteX19" fmla="*/ 0 w 2363386"/>
                <a:gd name="connsiteY19" fmla="*/ 1920875 h 3995209"/>
                <a:gd name="connsiteX20" fmla="*/ 1783291 w 2363386"/>
                <a:gd name="connsiteY20" fmla="*/ 0 h 3995209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1969557 w 2363386"/>
                <a:gd name="connsiteY8" fmla="*/ 3529541 h 3996371"/>
                <a:gd name="connsiteX9" fmla="*/ 1906058 w 2363386"/>
                <a:gd name="connsiteY9" fmla="*/ 3640666 h 3996371"/>
                <a:gd name="connsiteX10" fmla="*/ 1817158 w 2363386"/>
                <a:gd name="connsiteY10" fmla="*/ 3815292 h 3996371"/>
                <a:gd name="connsiteX11" fmla="*/ 1616075 w 2363386"/>
                <a:gd name="connsiteY11" fmla="*/ 3995209 h 3996371"/>
                <a:gd name="connsiteX12" fmla="*/ 1308100 w 2363386"/>
                <a:gd name="connsiteY12" fmla="*/ 3887259 h 3996371"/>
                <a:gd name="connsiteX13" fmla="*/ 1140883 w 2363386"/>
                <a:gd name="connsiteY13" fmla="*/ 3761317 h 3996371"/>
                <a:gd name="connsiteX14" fmla="*/ 1096433 w 2363386"/>
                <a:gd name="connsiteY14" fmla="*/ 3720042 h 3996371"/>
                <a:gd name="connsiteX15" fmla="*/ 927100 w 2363386"/>
                <a:gd name="connsiteY15" fmla="*/ 3539067 h 3996371"/>
                <a:gd name="connsiteX16" fmla="*/ 617008 w 2363386"/>
                <a:gd name="connsiteY16" fmla="*/ 3053292 h 3996371"/>
                <a:gd name="connsiteX17" fmla="*/ 401108 w 2363386"/>
                <a:gd name="connsiteY17" fmla="*/ 2549525 h 3996371"/>
                <a:gd name="connsiteX18" fmla="*/ 155575 w 2363386"/>
                <a:gd name="connsiteY18" fmla="*/ 2113492 h 3996371"/>
                <a:gd name="connsiteX19" fmla="*/ 0 w 2363386"/>
                <a:gd name="connsiteY19" fmla="*/ 1920875 h 3996371"/>
                <a:gd name="connsiteX20" fmla="*/ 1783291 w 2363386"/>
                <a:gd name="connsiteY20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120900 w 2363386"/>
                <a:gd name="connsiteY7" fmla="*/ 2991909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09800 w 2363386"/>
                <a:gd name="connsiteY7" fmla="*/ 2868084 h 3996371"/>
                <a:gd name="connsiteX8" fmla="*/ 2147357 w 2363386"/>
                <a:gd name="connsiteY8" fmla="*/ 3040591 h 3996371"/>
                <a:gd name="connsiteX9" fmla="*/ 1969557 w 2363386"/>
                <a:gd name="connsiteY9" fmla="*/ 3529541 h 3996371"/>
                <a:gd name="connsiteX10" fmla="*/ 1906058 w 2363386"/>
                <a:gd name="connsiteY10" fmla="*/ 3640666 h 3996371"/>
                <a:gd name="connsiteX11" fmla="*/ 1817158 w 2363386"/>
                <a:gd name="connsiteY11" fmla="*/ 3815292 h 3996371"/>
                <a:gd name="connsiteX12" fmla="*/ 1616075 w 2363386"/>
                <a:gd name="connsiteY12" fmla="*/ 3995209 h 3996371"/>
                <a:gd name="connsiteX13" fmla="*/ 1308100 w 2363386"/>
                <a:gd name="connsiteY13" fmla="*/ 3887259 h 3996371"/>
                <a:gd name="connsiteX14" fmla="*/ 1140883 w 2363386"/>
                <a:gd name="connsiteY14" fmla="*/ 3761317 h 3996371"/>
                <a:gd name="connsiteX15" fmla="*/ 1096433 w 2363386"/>
                <a:gd name="connsiteY15" fmla="*/ 3720042 h 3996371"/>
                <a:gd name="connsiteX16" fmla="*/ 927100 w 2363386"/>
                <a:gd name="connsiteY16" fmla="*/ 3539067 h 3996371"/>
                <a:gd name="connsiteX17" fmla="*/ 617008 w 2363386"/>
                <a:gd name="connsiteY17" fmla="*/ 3053292 h 3996371"/>
                <a:gd name="connsiteX18" fmla="*/ 401108 w 2363386"/>
                <a:gd name="connsiteY18" fmla="*/ 2549525 h 3996371"/>
                <a:gd name="connsiteX19" fmla="*/ 155575 w 2363386"/>
                <a:gd name="connsiteY19" fmla="*/ 2113492 h 3996371"/>
                <a:gd name="connsiteX20" fmla="*/ 0 w 2363386"/>
                <a:gd name="connsiteY20" fmla="*/ 1920875 h 3996371"/>
                <a:gd name="connsiteX21" fmla="*/ 1783291 w 2363386"/>
                <a:gd name="connsiteY21" fmla="*/ 0 h 3996371"/>
                <a:gd name="connsiteX0" fmla="*/ 1783291 w 2363386"/>
                <a:gd name="connsiteY0" fmla="*/ 0 h 3996371"/>
                <a:gd name="connsiteX1" fmla="*/ 1934633 w 2363386"/>
                <a:gd name="connsiteY1" fmla="*/ 179917 h 3996371"/>
                <a:gd name="connsiteX2" fmla="*/ 2056341 w 2363386"/>
                <a:gd name="connsiteY2" fmla="*/ 365125 h 3996371"/>
                <a:gd name="connsiteX3" fmla="*/ 2225675 w 2363386"/>
                <a:gd name="connsiteY3" fmla="*/ 784225 h 3996371"/>
                <a:gd name="connsiteX4" fmla="*/ 2346325 w 2363386"/>
                <a:gd name="connsiteY4" fmla="*/ 1357842 h 3996371"/>
                <a:gd name="connsiteX5" fmla="*/ 2352675 w 2363386"/>
                <a:gd name="connsiteY5" fmla="*/ 1936750 h 3996371"/>
                <a:gd name="connsiteX6" fmla="*/ 2253191 w 2363386"/>
                <a:gd name="connsiteY6" fmla="*/ 2562225 h 3996371"/>
                <a:gd name="connsiteX7" fmla="*/ 2296582 w 2363386"/>
                <a:gd name="connsiteY7" fmla="*/ 2497666 h 3996371"/>
                <a:gd name="connsiteX8" fmla="*/ 2209800 w 2363386"/>
                <a:gd name="connsiteY8" fmla="*/ 2868084 h 3996371"/>
                <a:gd name="connsiteX9" fmla="*/ 2147357 w 2363386"/>
                <a:gd name="connsiteY9" fmla="*/ 3040591 h 3996371"/>
                <a:gd name="connsiteX10" fmla="*/ 1969557 w 2363386"/>
                <a:gd name="connsiteY10" fmla="*/ 3529541 h 3996371"/>
                <a:gd name="connsiteX11" fmla="*/ 1906058 w 2363386"/>
                <a:gd name="connsiteY11" fmla="*/ 3640666 h 3996371"/>
                <a:gd name="connsiteX12" fmla="*/ 1817158 w 2363386"/>
                <a:gd name="connsiteY12" fmla="*/ 3815292 h 3996371"/>
                <a:gd name="connsiteX13" fmla="*/ 1616075 w 2363386"/>
                <a:gd name="connsiteY13" fmla="*/ 3995209 h 3996371"/>
                <a:gd name="connsiteX14" fmla="*/ 1308100 w 2363386"/>
                <a:gd name="connsiteY14" fmla="*/ 3887259 h 3996371"/>
                <a:gd name="connsiteX15" fmla="*/ 1140883 w 2363386"/>
                <a:gd name="connsiteY15" fmla="*/ 3761317 h 3996371"/>
                <a:gd name="connsiteX16" fmla="*/ 1096433 w 2363386"/>
                <a:gd name="connsiteY16" fmla="*/ 3720042 h 3996371"/>
                <a:gd name="connsiteX17" fmla="*/ 927100 w 2363386"/>
                <a:gd name="connsiteY17" fmla="*/ 3539067 h 3996371"/>
                <a:gd name="connsiteX18" fmla="*/ 617008 w 2363386"/>
                <a:gd name="connsiteY18" fmla="*/ 3053292 h 3996371"/>
                <a:gd name="connsiteX19" fmla="*/ 401108 w 2363386"/>
                <a:gd name="connsiteY19" fmla="*/ 2549525 h 3996371"/>
                <a:gd name="connsiteX20" fmla="*/ 155575 w 2363386"/>
                <a:gd name="connsiteY20" fmla="*/ 2113492 h 3996371"/>
                <a:gd name="connsiteX21" fmla="*/ 0 w 2363386"/>
                <a:gd name="connsiteY21" fmla="*/ 1920875 h 3996371"/>
                <a:gd name="connsiteX22" fmla="*/ 1783291 w 2363386"/>
                <a:gd name="connsiteY22" fmla="*/ 0 h 3996371"/>
                <a:gd name="connsiteX0" fmla="*/ 1783291 w 2359897"/>
                <a:gd name="connsiteY0" fmla="*/ 0 h 3996371"/>
                <a:gd name="connsiteX1" fmla="*/ 1934633 w 2359897"/>
                <a:gd name="connsiteY1" fmla="*/ 179917 h 3996371"/>
                <a:gd name="connsiteX2" fmla="*/ 2056341 w 2359897"/>
                <a:gd name="connsiteY2" fmla="*/ 365125 h 3996371"/>
                <a:gd name="connsiteX3" fmla="*/ 2225675 w 2359897"/>
                <a:gd name="connsiteY3" fmla="*/ 784225 h 3996371"/>
                <a:gd name="connsiteX4" fmla="*/ 2346325 w 2359897"/>
                <a:gd name="connsiteY4" fmla="*/ 1357842 h 3996371"/>
                <a:gd name="connsiteX5" fmla="*/ 2352675 w 2359897"/>
                <a:gd name="connsiteY5" fmla="*/ 1936750 h 3996371"/>
                <a:gd name="connsiteX6" fmla="*/ 2307166 w 2359897"/>
                <a:gd name="connsiteY6" fmla="*/ 2292350 h 3996371"/>
                <a:gd name="connsiteX7" fmla="*/ 2296582 w 2359897"/>
                <a:gd name="connsiteY7" fmla="*/ 2497666 h 3996371"/>
                <a:gd name="connsiteX8" fmla="*/ 2209800 w 2359897"/>
                <a:gd name="connsiteY8" fmla="*/ 2868084 h 3996371"/>
                <a:gd name="connsiteX9" fmla="*/ 2147357 w 2359897"/>
                <a:gd name="connsiteY9" fmla="*/ 3040591 h 3996371"/>
                <a:gd name="connsiteX10" fmla="*/ 1969557 w 2359897"/>
                <a:gd name="connsiteY10" fmla="*/ 3529541 h 3996371"/>
                <a:gd name="connsiteX11" fmla="*/ 1906058 w 2359897"/>
                <a:gd name="connsiteY11" fmla="*/ 3640666 h 3996371"/>
                <a:gd name="connsiteX12" fmla="*/ 1817158 w 2359897"/>
                <a:gd name="connsiteY12" fmla="*/ 3815292 h 3996371"/>
                <a:gd name="connsiteX13" fmla="*/ 1616075 w 2359897"/>
                <a:gd name="connsiteY13" fmla="*/ 3995209 h 3996371"/>
                <a:gd name="connsiteX14" fmla="*/ 1308100 w 2359897"/>
                <a:gd name="connsiteY14" fmla="*/ 3887259 h 3996371"/>
                <a:gd name="connsiteX15" fmla="*/ 1140883 w 2359897"/>
                <a:gd name="connsiteY15" fmla="*/ 3761317 h 3996371"/>
                <a:gd name="connsiteX16" fmla="*/ 1096433 w 2359897"/>
                <a:gd name="connsiteY16" fmla="*/ 3720042 h 3996371"/>
                <a:gd name="connsiteX17" fmla="*/ 927100 w 2359897"/>
                <a:gd name="connsiteY17" fmla="*/ 3539067 h 3996371"/>
                <a:gd name="connsiteX18" fmla="*/ 617008 w 2359897"/>
                <a:gd name="connsiteY18" fmla="*/ 3053292 h 3996371"/>
                <a:gd name="connsiteX19" fmla="*/ 401108 w 2359897"/>
                <a:gd name="connsiteY19" fmla="*/ 2549525 h 3996371"/>
                <a:gd name="connsiteX20" fmla="*/ 155575 w 2359897"/>
                <a:gd name="connsiteY20" fmla="*/ 2113492 h 3996371"/>
                <a:gd name="connsiteX21" fmla="*/ 0 w 2359897"/>
                <a:gd name="connsiteY21" fmla="*/ 1920875 h 3996371"/>
                <a:gd name="connsiteX22" fmla="*/ 1783291 w 2359897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47357 w 2358968"/>
                <a:gd name="connsiteY9" fmla="*/ 304059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1969557 w 2358968"/>
                <a:gd name="connsiteY10" fmla="*/ 352954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06058 w 2358968"/>
                <a:gd name="connsiteY11" fmla="*/ 3640666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6371"/>
                <a:gd name="connsiteX1" fmla="*/ 1934633 w 2358968"/>
                <a:gd name="connsiteY1" fmla="*/ 179917 h 3996371"/>
                <a:gd name="connsiteX2" fmla="*/ 2056341 w 2358968"/>
                <a:gd name="connsiteY2" fmla="*/ 365125 h 3996371"/>
                <a:gd name="connsiteX3" fmla="*/ 2225675 w 2358968"/>
                <a:gd name="connsiteY3" fmla="*/ 784225 h 3996371"/>
                <a:gd name="connsiteX4" fmla="*/ 2346325 w 2358968"/>
                <a:gd name="connsiteY4" fmla="*/ 1357842 h 3996371"/>
                <a:gd name="connsiteX5" fmla="*/ 2352675 w 2358968"/>
                <a:gd name="connsiteY5" fmla="*/ 1936750 h 3996371"/>
                <a:gd name="connsiteX6" fmla="*/ 2323041 w 2358968"/>
                <a:gd name="connsiteY6" fmla="*/ 2289175 h 3996371"/>
                <a:gd name="connsiteX7" fmla="*/ 2296582 w 2358968"/>
                <a:gd name="connsiteY7" fmla="*/ 2497666 h 3996371"/>
                <a:gd name="connsiteX8" fmla="*/ 2209800 w 2358968"/>
                <a:gd name="connsiteY8" fmla="*/ 2868084 h 3996371"/>
                <a:gd name="connsiteX9" fmla="*/ 2163232 w 2358968"/>
                <a:gd name="connsiteY9" fmla="*/ 3046941 h 3996371"/>
                <a:gd name="connsiteX10" fmla="*/ 2052107 w 2358968"/>
                <a:gd name="connsiteY10" fmla="*/ 3434291 h 3996371"/>
                <a:gd name="connsiteX11" fmla="*/ 1947333 w 2358968"/>
                <a:gd name="connsiteY11" fmla="*/ 3669241 h 3996371"/>
                <a:gd name="connsiteX12" fmla="*/ 1817158 w 2358968"/>
                <a:gd name="connsiteY12" fmla="*/ 3815292 h 3996371"/>
                <a:gd name="connsiteX13" fmla="*/ 1616075 w 2358968"/>
                <a:gd name="connsiteY13" fmla="*/ 3995209 h 3996371"/>
                <a:gd name="connsiteX14" fmla="*/ 1308100 w 2358968"/>
                <a:gd name="connsiteY14" fmla="*/ 3887259 h 3996371"/>
                <a:gd name="connsiteX15" fmla="*/ 1140883 w 2358968"/>
                <a:gd name="connsiteY15" fmla="*/ 3761317 h 3996371"/>
                <a:gd name="connsiteX16" fmla="*/ 1096433 w 2358968"/>
                <a:gd name="connsiteY16" fmla="*/ 3720042 h 3996371"/>
                <a:gd name="connsiteX17" fmla="*/ 927100 w 2358968"/>
                <a:gd name="connsiteY17" fmla="*/ 3539067 h 3996371"/>
                <a:gd name="connsiteX18" fmla="*/ 617008 w 2358968"/>
                <a:gd name="connsiteY18" fmla="*/ 3053292 h 3996371"/>
                <a:gd name="connsiteX19" fmla="*/ 401108 w 2358968"/>
                <a:gd name="connsiteY19" fmla="*/ 2549525 h 3996371"/>
                <a:gd name="connsiteX20" fmla="*/ 155575 w 2358968"/>
                <a:gd name="connsiteY20" fmla="*/ 2113492 h 3996371"/>
                <a:gd name="connsiteX21" fmla="*/ 0 w 2358968"/>
                <a:gd name="connsiteY21" fmla="*/ 1920875 h 3996371"/>
                <a:gd name="connsiteX22" fmla="*/ 1783291 w 2358968"/>
                <a:gd name="connsiteY22" fmla="*/ 0 h 3996371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401108 w 2358968"/>
                <a:gd name="connsiteY19" fmla="*/ 2549525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55575 w 2358968"/>
                <a:gd name="connsiteY20" fmla="*/ 21134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882689 w 2458366"/>
                <a:gd name="connsiteY0" fmla="*/ 0 h 3995876"/>
                <a:gd name="connsiteX1" fmla="*/ 2034031 w 2458366"/>
                <a:gd name="connsiteY1" fmla="*/ 179917 h 3995876"/>
                <a:gd name="connsiteX2" fmla="*/ 2155739 w 2458366"/>
                <a:gd name="connsiteY2" fmla="*/ 365125 h 3995876"/>
                <a:gd name="connsiteX3" fmla="*/ 2325073 w 2458366"/>
                <a:gd name="connsiteY3" fmla="*/ 784225 h 3995876"/>
                <a:gd name="connsiteX4" fmla="*/ 2445723 w 2458366"/>
                <a:gd name="connsiteY4" fmla="*/ 1357842 h 3995876"/>
                <a:gd name="connsiteX5" fmla="*/ 2452073 w 2458366"/>
                <a:gd name="connsiteY5" fmla="*/ 1936750 h 3995876"/>
                <a:gd name="connsiteX6" fmla="*/ 2422439 w 2458366"/>
                <a:gd name="connsiteY6" fmla="*/ 2289175 h 3995876"/>
                <a:gd name="connsiteX7" fmla="*/ 2395980 w 2458366"/>
                <a:gd name="connsiteY7" fmla="*/ 2497666 h 3995876"/>
                <a:gd name="connsiteX8" fmla="*/ 2309198 w 2458366"/>
                <a:gd name="connsiteY8" fmla="*/ 2868084 h 3995876"/>
                <a:gd name="connsiteX9" fmla="*/ 2262630 w 2458366"/>
                <a:gd name="connsiteY9" fmla="*/ 3046941 h 3995876"/>
                <a:gd name="connsiteX10" fmla="*/ 2151505 w 2458366"/>
                <a:gd name="connsiteY10" fmla="*/ 3434291 h 3995876"/>
                <a:gd name="connsiteX11" fmla="*/ 2046731 w 2458366"/>
                <a:gd name="connsiteY11" fmla="*/ 3669241 h 3995876"/>
                <a:gd name="connsiteX12" fmla="*/ 1932431 w 2458366"/>
                <a:gd name="connsiteY12" fmla="*/ 3834342 h 3995876"/>
                <a:gd name="connsiteX13" fmla="*/ 1715473 w 2458366"/>
                <a:gd name="connsiteY13" fmla="*/ 3995209 h 3995876"/>
                <a:gd name="connsiteX14" fmla="*/ 1407498 w 2458366"/>
                <a:gd name="connsiteY14" fmla="*/ 3887259 h 3995876"/>
                <a:gd name="connsiteX15" fmla="*/ 1240281 w 2458366"/>
                <a:gd name="connsiteY15" fmla="*/ 3761317 h 3995876"/>
                <a:gd name="connsiteX16" fmla="*/ 1195831 w 2458366"/>
                <a:gd name="connsiteY16" fmla="*/ 3720042 h 3995876"/>
                <a:gd name="connsiteX17" fmla="*/ 1026498 w 2458366"/>
                <a:gd name="connsiteY17" fmla="*/ 3539067 h 3995876"/>
                <a:gd name="connsiteX18" fmla="*/ 716406 w 2458366"/>
                <a:gd name="connsiteY18" fmla="*/ 3053292 h 3995876"/>
                <a:gd name="connsiteX19" fmla="*/ 478281 w 2458366"/>
                <a:gd name="connsiteY19" fmla="*/ 2578100 h 3995876"/>
                <a:gd name="connsiteX20" fmla="*/ 245448 w 2458366"/>
                <a:gd name="connsiteY20" fmla="*/ 2126192 h 3995876"/>
                <a:gd name="connsiteX21" fmla="*/ 99398 w 2458366"/>
                <a:gd name="connsiteY21" fmla="*/ 1920875 h 3995876"/>
                <a:gd name="connsiteX22" fmla="*/ 1882689 w 2458366"/>
                <a:gd name="connsiteY22" fmla="*/ 0 h 3995876"/>
                <a:gd name="connsiteX0" fmla="*/ 1783291 w 2358968"/>
                <a:gd name="connsiteY0" fmla="*/ 0 h 3995876"/>
                <a:gd name="connsiteX1" fmla="*/ 1934633 w 2358968"/>
                <a:gd name="connsiteY1" fmla="*/ 179917 h 3995876"/>
                <a:gd name="connsiteX2" fmla="*/ 2056341 w 2358968"/>
                <a:gd name="connsiteY2" fmla="*/ 365125 h 3995876"/>
                <a:gd name="connsiteX3" fmla="*/ 2225675 w 2358968"/>
                <a:gd name="connsiteY3" fmla="*/ 784225 h 3995876"/>
                <a:gd name="connsiteX4" fmla="*/ 2346325 w 2358968"/>
                <a:gd name="connsiteY4" fmla="*/ 1357842 h 3995876"/>
                <a:gd name="connsiteX5" fmla="*/ 2352675 w 2358968"/>
                <a:gd name="connsiteY5" fmla="*/ 1936750 h 3995876"/>
                <a:gd name="connsiteX6" fmla="*/ 2323041 w 2358968"/>
                <a:gd name="connsiteY6" fmla="*/ 2289175 h 3995876"/>
                <a:gd name="connsiteX7" fmla="*/ 2296582 w 2358968"/>
                <a:gd name="connsiteY7" fmla="*/ 2497666 h 3995876"/>
                <a:gd name="connsiteX8" fmla="*/ 2209800 w 2358968"/>
                <a:gd name="connsiteY8" fmla="*/ 2868084 h 3995876"/>
                <a:gd name="connsiteX9" fmla="*/ 2163232 w 2358968"/>
                <a:gd name="connsiteY9" fmla="*/ 3046941 h 3995876"/>
                <a:gd name="connsiteX10" fmla="*/ 2052107 w 2358968"/>
                <a:gd name="connsiteY10" fmla="*/ 3434291 h 3995876"/>
                <a:gd name="connsiteX11" fmla="*/ 1947333 w 2358968"/>
                <a:gd name="connsiteY11" fmla="*/ 3669241 h 3995876"/>
                <a:gd name="connsiteX12" fmla="*/ 1833033 w 2358968"/>
                <a:gd name="connsiteY12" fmla="*/ 3834342 h 3995876"/>
                <a:gd name="connsiteX13" fmla="*/ 1616075 w 2358968"/>
                <a:gd name="connsiteY13" fmla="*/ 3995209 h 3995876"/>
                <a:gd name="connsiteX14" fmla="*/ 1308100 w 2358968"/>
                <a:gd name="connsiteY14" fmla="*/ 3887259 h 3995876"/>
                <a:gd name="connsiteX15" fmla="*/ 1140883 w 2358968"/>
                <a:gd name="connsiteY15" fmla="*/ 3761317 h 3995876"/>
                <a:gd name="connsiteX16" fmla="*/ 1096433 w 2358968"/>
                <a:gd name="connsiteY16" fmla="*/ 3720042 h 3995876"/>
                <a:gd name="connsiteX17" fmla="*/ 927100 w 2358968"/>
                <a:gd name="connsiteY17" fmla="*/ 3539067 h 3995876"/>
                <a:gd name="connsiteX18" fmla="*/ 617008 w 2358968"/>
                <a:gd name="connsiteY18" fmla="*/ 3053292 h 3995876"/>
                <a:gd name="connsiteX19" fmla="*/ 378883 w 2358968"/>
                <a:gd name="connsiteY19" fmla="*/ 2578100 h 3995876"/>
                <a:gd name="connsiteX20" fmla="*/ 146050 w 2358968"/>
                <a:gd name="connsiteY20" fmla="*/ 2126192 h 3995876"/>
                <a:gd name="connsiteX21" fmla="*/ 0 w 2358968"/>
                <a:gd name="connsiteY21" fmla="*/ 1920875 h 3995876"/>
                <a:gd name="connsiteX22" fmla="*/ 1783291 w 2358968"/>
                <a:gd name="connsiteY22" fmla="*/ 0 h 3995876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96433 w 2358968"/>
                <a:gd name="connsiteY16" fmla="*/ 372004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617008 w 2358968"/>
                <a:gd name="connsiteY18" fmla="*/ 3053292 h 3995871"/>
                <a:gd name="connsiteX19" fmla="*/ 378883 w 2358968"/>
                <a:gd name="connsiteY19" fmla="*/ 2578100 h 3995871"/>
                <a:gd name="connsiteX20" fmla="*/ 146050 w 2358968"/>
                <a:gd name="connsiteY20" fmla="*/ 2126192 h 3995871"/>
                <a:gd name="connsiteX21" fmla="*/ 0 w 2358968"/>
                <a:gd name="connsiteY21" fmla="*/ 1920875 h 3995871"/>
                <a:gd name="connsiteX22" fmla="*/ 1783291 w 2358968"/>
                <a:gd name="connsiteY22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78933 w 2358968"/>
                <a:gd name="connsiteY18" fmla="*/ 3313642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7100 w 2358968"/>
                <a:gd name="connsiteY17" fmla="*/ 3539067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46050 w 2358968"/>
                <a:gd name="connsiteY21" fmla="*/ 2126192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885802 w 2461479"/>
                <a:gd name="connsiteY0" fmla="*/ 0 h 3995871"/>
                <a:gd name="connsiteX1" fmla="*/ 2037144 w 2461479"/>
                <a:gd name="connsiteY1" fmla="*/ 179917 h 3995871"/>
                <a:gd name="connsiteX2" fmla="*/ 2158852 w 2461479"/>
                <a:gd name="connsiteY2" fmla="*/ 365125 h 3995871"/>
                <a:gd name="connsiteX3" fmla="*/ 2328186 w 2461479"/>
                <a:gd name="connsiteY3" fmla="*/ 784225 h 3995871"/>
                <a:gd name="connsiteX4" fmla="*/ 2448836 w 2461479"/>
                <a:gd name="connsiteY4" fmla="*/ 1357842 h 3995871"/>
                <a:gd name="connsiteX5" fmla="*/ 2455186 w 2461479"/>
                <a:gd name="connsiteY5" fmla="*/ 1936750 h 3995871"/>
                <a:gd name="connsiteX6" fmla="*/ 2425552 w 2461479"/>
                <a:gd name="connsiteY6" fmla="*/ 2289175 h 3995871"/>
                <a:gd name="connsiteX7" fmla="*/ 2399093 w 2461479"/>
                <a:gd name="connsiteY7" fmla="*/ 2497666 h 3995871"/>
                <a:gd name="connsiteX8" fmla="*/ 2312311 w 2461479"/>
                <a:gd name="connsiteY8" fmla="*/ 2868084 h 3995871"/>
                <a:gd name="connsiteX9" fmla="*/ 2265743 w 2461479"/>
                <a:gd name="connsiteY9" fmla="*/ 3046941 h 3995871"/>
                <a:gd name="connsiteX10" fmla="*/ 2154618 w 2461479"/>
                <a:gd name="connsiteY10" fmla="*/ 3434291 h 3995871"/>
                <a:gd name="connsiteX11" fmla="*/ 2049844 w 2461479"/>
                <a:gd name="connsiteY11" fmla="*/ 3669241 h 3995871"/>
                <a:gd name="connsiteX12" fmla="*/ 1935544 w 2461479"/>
                <a:gd name="connsiteY12" fmla="*/ 3834342 h 3995871"/>
                <a:gd name="connsiteX13" fmla="*/ 1718586 w 2461479"/>
                <a:gd name="connsiteY13" fmla="*/ 3995209 h 3995871"/>
                <a:gd name="connsiteX14" fmla="*/ 1410611 w 2461479"/>
                <a:gd name="connsiteY14" fmla="*/ 3887259 h 3995871"/>
                <a:gd name="connsiteX15" fmla="*/ 1243394 w 2461479"/>
                <a:gd name="connsiteY15" fmla="*/ 3783542 h 3995871"/>
                <a:gd name="connsiteX16" fmla="*/ 1186244 w 2461479"/>
                <a:gd name="connsiteY16" fmla="*/ 3726392 h 3995871"/>
                <a:gd name="connsiteX17" fmla="*/ 1026436 w 2461479"/>
                <a:gd name="connsiteY17" fmla="*/ 3548592 h 3995871"/>
                <a:gd name="connsiteX18" fmla="*/ 865569 w 2461479"/>
                <a:gd name="connsiteY18" fmla="*/ 3329517 h 3995871"/>
                <a:gd name="connsiteX19" fmla="*/ 719519 w 2461479"/>
                <a:gd name="connsiteY19" fmla="*/ 3053292 h 3995871"/>
                <a:gd name="connsiteX20" fmla="*/ 481394 w 2461479"/>
                <a:gd name="connsiteY20" fmla="*/ 2578100 h 3995871"/>
                <a:gd name="connsiteX21" fmla="*/ 232686 w 2461479"/>
                <a:gd name="connsiteY21" fmla="*/ 2135717 h 3995871"/>
                <a:gd name="connsiteX22" fmla="*/ 102511 w 2461479"/>
                <a:gd name="connsiteY22" fmla="*/ 1920875 h 3995871"/>
                <a:gd name="connsiteX23" fmla="*/ 1885802 w 2461479"/>
                <a:gd name="connsiteY23" fmla="*/ 0 h 3995871"/>
                <a:gd name="connsiteX0" fmla="*/ 1952736 w 2528413"/>
                <a:gd name="connsiteY0" fmla="*/ 0 h 3995871"/>
                <a:gd name="connsiteX1" fmla="*/ 2104078 w 2528413"/>
                <a:gd name="connsiteY1" fmla="*/ 179917 h 3995871"/>
                <a:gd name="connsiteX2" fmla="*/ 2225786 w 2528413"/>
                <a:gd name="connsiteY2" fmla="*/ 365125 h 3995871"/>
                <a:gd name="connsiteX3" fmla="*/ 2395120 w 2528413"/>
                <a:gd name="connsiteY3" fmla="*/ 784225 h 3995871"/>
                <a:gd name="connsiteX4" fmla="*/ 2515770 w 2528413"/>
                <a:gd name="connsiteY4" fmla="*/ 1357842 h 3995871"/>
                <a:gd name="connsiteX5" fmla="*/ 2522120 w 2528413"/>
                <a:gd name="connsiteY5" fmla="*/ 1936750 h 3995871"/>
                <a:gd name="connsiteX6" fmla="*/ 2492486 w 2528413"/>
                <a:gd name="connsiteY6" fmla="*/ 2289175 h 3995871"/>
                <a:gd name="connsiteX7" fmla="*/ 2466027 w 2528413"/>
                <a:gd name="connsiteY7" fmla="*/ 2497666 h 3995871"/>
                <a:gd name="connsiteX8" fmla="*/ 2379245 w 2528413"/>
                <a:gd name="connsiteY8" fmla="*/ 2868084 h 3995871"/>
                <a:gd name="connsiteX9" fmla="*/ 2332677 w 2528413"/>
                <a:gd name="connsiteY9" fmla="*/ 3046941 h 3995871"/>
                <a:gd name="connsiteX10" fmla="*/ 2221552 w 2528413"/>
                <a:gd name="connsiteY10" fmla="*/ 3434291 h 3995871"/>
                <a:gd name="connsiteX11" fmla="*/ 2116778 w 2528413"/>
                <a:gd name="connsiteY11" fmla="*/ 3669241 h 3995871"/>
                <a:gd name="connsiteX12" fmla="*/ 2002478 w 2528413"/>
                <a:gd name="connsiteY12" fmla="*/ 3834342 h 3995871"/>
                <a:gd name="connsiteX13" fmla="*/ 1785520 w 2528413"/>
                <a:gd name="connsiteY13" fmla="*/ 3995209 h 3995871"/>
                <a:gd name="connsiteX14" fmla="*/ 1477545 w 2528413"/>
                <a:gd name="connsiteY14" fmla="*/ 3887259 h 3995871"/>
                <a:gd name="connsiteX15" fmla="*/ 1310328 w 2528413"/>
                <a:gd name="connsiteY15" fmla="*/ 3783542 h 3995871"/>
                <a:gd name="connsiteX16" fmla="*/ 1253178 w 2528413"/>
                <a:gd name="connsiteY16" fmla="*/ 3726392 h 3995871"/>
                <a:gd name="connsiteX17" fmla="*/ 1093370 w 2528413"/>
                <a:gd name="connsiteY17" fmla="*/ 3548592 h 3995871"/>
                <a:gd name="connsiteX18" fmla="*/ 932503 w 2528413"/>
                <a:gd name="connsiteY18" fmla="*/ 3329517 h 3995871"/>
                <a:gd name="connsiteX19" fmla="*/ 786453 w 2528413"/>
                <a:gd name="connsiteY19" fmla="*/ 3053292 h 3995871"/>
                <a:gd name="connsiteX20" fmla="*/ 548328 w 2528413"/>
                <a:gd name="connsiteY20" fmla="*/ 2578100 h 3995871"/>
                <a:gd name="connsiteX21" fmla="*/ 299620 w 2528413"/>
                <a:gd name="connsiteY21" fmla="*/ 2135717 h 3995871"/>
                <a:gd name="connsiteX22" fmla="*/ 87954 w 2528413"/>
                <a:gd name="connsiteY22" fmla="*/ 2129367 h 3995871"/>
                <a:gd name="connsiteX23" fmla="*/ 169445 w 2528413"/>
                <a:gd name="connsiteY23" fmla="*/ 1920875 h 3995871"/>
                <a:gd name="connsiteX24" fmla="*/ 1952736 w 2528413"/>
                <a:gd name="connsiteY24" fmla="*/ 0 h 3995871"/>
                <a:gd name="connsiteX0" fmla="*/ 1889060 w 2464737"/>
                <a:gd name="connsiteY0" fmla="*/ 0 h 3995871"/>
                <a:gd name="connsiteX1" fmla="*/ 2040402 w 2464737"/>
                <a:gd name="connsiteY1" fmla="*/ 179917 h 3995871"/>
                <a:gd name="connsiteX2" fmla="*/ 2162110 w 2464737"/>
                <a:gd name="connsiteY2" fmla="*/ 365125 h 3995871"/>
                <a:gd name="connsiteX3" fmla="*/ 2331444 w 2464737"/>
                <a:gd name="connsiteY3" fmla="*/ 784225 h 3995871"/>
                <a:gd name="connsiteX4" fmla="*/ 2452094 w 2464737"/>
                <a:gd name="connsiteY4" fmla="*/ 1357842 h 3995871"/>
                <a:gd name="connsiteX5" fmla="*/ 2458444 w 2464737"/>
                <a:gd name="connsiteY5" fmla="*/ 1936750 h 3995871"/>
                <a:gd name="connsiteX6" fmla="*/ 2428810 w 2464737"/>
                <a:gd name="connsiteY6" fmla="*/ 2289175 h 3995871"/>
                <a:gd name="connsiteX7" fmla="*/ 2402351 w 2464737"/>
                <a:gd name="connsiteY7" fmla="*/ 2497666 h 3995871"/>
                <a:gd name="connsiteX8" fmla="*/ 2315569 w 2464737"/>
                <a:gd name="connsiteY8" fmla="*/ 2868084 h 3995871"/>
                <a:gd name="connsiteX9" fmla="*/ 2269001 w 2464737"/>
                <a:gd name="connsiteY9" fmla="*/ 3046941 h 3995871"/>
                <a:gd name="connsiteX10" fmla="*/ 2157876 w 2464737"/>
                <a:gd name="connsiteY10" fmla="*/ 3434291 h 3995871"/>
                <a:gd name="connsiteX11" fmla="*/ 2053102 w 2464737"/>
                <a:gd name="connsiteY11" fmla="*/ 3669241 h 3995871"/>
                <a:gd name="connsiteX12" fmla="*/ 1938802 w 2464737"/>
                <a:gd name="connsiteY12" fmla="*/ 3834342 h 3995871"/>
                <a:gd name="connsiteX13" fmla="*/ 1721844 w 2464737"/>
                <a:gd name="connsiteY13" fmla="*/ 3995209 h 3995871"/>
                <a:gd name="connsiteX14" fmla="*/ 1413869 w 2464737"/>
                <a:gd name="connsiteY14" fmla="*/ 3887259 h 3995871"/>
                <a:gd name="connsiteX15" fmla="*/ 1246652 w 2464737"/>
                <a:gd name="connsiteY15" fmla="*/ 3783542 h 3995871"/>
                <a:gd name="connsiteX16" fmla="*/ 1189502 w 2464737"/>
                <a:gd name="connsiteY16" fmla="*/ 3726392 h 3995871"/>
                <a:gd name="connsiteX17" fmla="*/ 1029694 w 2464737"/>
                <a:gd name="connsiteY17" fmla="*/ 3548592 h 3995871"/>
                <a:gd name="connsiteX18" fmla="*/ 868827 w 2464737"/>
                <a:gd name="connsiteY18" fmla="*/ 3329517 h 3995871"/>
                <a:gd name="connsiteX19" fmla="*/ 722777 w 2464737"/>
                <a:gd name="connsiteY19" fmla="*/ 3053292 h 3995871"/>
                <a:gd name="connsiteX20" fmla="*/ 484652 w 2464737"/>
                <a:gd name="connsiteY20" fmla="*/ 2578100 h 3995871"/>
                <a:gd name="connsiteX21" fmla="*/ 235944 w 2464737"/>
                <a:gd name="connsiteY21" fmla="*/ 2135717 h 3995871"/>
                <a:gd name="connsiteX22" fmla="*/ 105769 w 2464737"/>
                <a:gd name="connsiteY22" fmla="*/ 1920875 h 3995871"/>
                <a:gd name="connsiteX23" fmla="*/ 1889060 w 2464737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09800 w 2358968"/>
                <a:gd name="connsiteY8" fmla="*/ 2868084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63232 w 2358968"/>
                <a:gd name="connsiteY9" fmla="*/ 3046941 h 3995871"/>
                <a:gd name="connsiteX10" fmla="*/ 2175933 w 2358968"/>
                <a:gd name="connsiteY10" fmla="*/ 3072342 h 3995871"/>
                <a:gd name="connsiteX11" fmla="*/ 2052107 w 2358968"/>
                <a:gd name="connsiteY11" fmla="*/ 3434291 h 3995871"/>
                <a:gd name="connsiteX12" fmla="*/ 1947333 w 2358968"/>
                <a:gd name="connsiteY12" fmla="*/ 3669241 h 3995871"/>
                <a:gd name="connsiteX13" fmla="*/ 1833033 w 2358968"/>
                <a:gd name="connsiteY13" fmla="*/ 3834342 h 3995871"/>
                <a:gd name="connsiteX14" fmla="*/ 1616075 w 2358968"/>
                <a:gd name="connsiteY14" fmla="*/ 3995209 h 3995871"/>
                <a:gd name="connsiteX15" fmla="*/ 1308100 w 2358968"/>
                <a:gd name="connsiteY15" fmla="*/ 3887259 h 3995871"/>
                <a:gd name="connsiteX16" fmla="*/ 1140883 w 2358968"/>
                <a:gd name="connsiteY16" fmla="*/ 3783542 h 3995871"/>
                <a:gd name="connsiteX17" fmla="*/ 1083733 w 2358968"/>
                <a:gd name="connsiteY17" fmla="*/ 3726392 h 3995871"/>
                <a:gd name="connsiteX18" fmla="*/ 923925 w 2358968"/>
                <a:gd name="connsiteY18" fmla="*/ 3548592 h 3995871"/>
                <a:gd name="connsiteX19" fmla="*/ 763058 w 2358968"/>
                <a:gd name="connsiteY19" fmla="*/ 3329517 h 3995871"/>
                <a:gd name="connsiteX20" fmla="*/ 617008 w 2358968"/>
                <a:gd name="connsiteY20" fmla="*/ 3053292 h 3995871"/>
                <a:gd name="connsiteX21" fmla="*/ 378883 w 2358968"/>
                <a:gd name="connsiteY21" fmla="*/ 2578100 h 3995871"/>
                <a:gd name="connsiteX22" fmla="*/ 130175 w 2358968"/>
                <a:gd name="connsiteY22" fmla="*/ 2135717 h 3995871"/>
                <a:gd name="connsiteX23" fmla="*/ 0 w 2358968"/>
                <a:gd name="connsiteY23" fmla="*/ 1920875 h 3995871"/>
                <a:gd name="connsiteX24" fmla="*/ 1783291 w 2358968"/>
                <a:gd name="connsiteY24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71"/>
                <a:gd name="connsiteX1" fmla="*/ 1934633 w 2358968"/>
                <a:gd name="connsiteY1" fmla="*/ 179917 h 3995871"/>
                <a:gd name="connsiteX2" fmla="*/ 2056341 w 2358968"/>
                <a:gd name="connsiteY2" fmla="*/ 365125 h 3995871"/>
                <a:gd name="connsiteX3" fmla="*/ 2225675 w 2358968"/>
                <a:gd name="connsiteY3" fmla="*/ 784225 h 3995871"/>
                <a:gd name="connsiteX4" fmla="*/ 2346325 w 2358968"/>
                <a:gd name="connsiteY4" fmla="*/ 1357842 h 3995871"/>
                <a:gd name="connsiteX5" fmla="*/ 2352675 w 2358968"/>
                <a:gd name="connsiteY5" fmla="*/ 1936750 h 3995871"/>
                <a:gd name="connsiteX6" fmla="*/ 2323041 w 2358968"/>
                <a:gd name="connsiteY6" fmla="*/ 2289175 h 3995871"/>
                <a:gd name="connsiteX7" fmla="*/ 2296582 w 2358968"/>
                <a:gd name="connsiteY7" fmla="*/ 2497666 h 3995871"/>
                <a:gd name="connsiteX8" fmla="*/ 2222500 w 2358968"/>
                <a:gd name="connsiteY8" fmla="*/ 2877609 h 3995871"/>
                <a:gd name="connsiteX9" fmla="*/ 2175933 w 2358968"/>
                <a:gd name="connsiteY9" fmla="*/ 3072342 h 3995871"/>
                <a:gd name="connsiteX10" fmla="*/ 2052107 w 2358968"/>
                <a:gd name="connsiteY10" fmla="*/ 3434291 h 3995871"/>
                <a:gd name="connsiteX11" fmla="*/ 1947333 w 2358968"/>
                <a:gd name="connsiteY11" fmla="*/ 3669241 h 3995871"/>
                <a:gd name="connsiteX12" fmla="*/ 1833033 w 2358968"/>
                <a:gd name="connsiteY12" fmla="*/ 3834342 h 3995871"/>
                <a:gd name="connsiteX13" fmla="*/ 1616075 w 2358968"/>
                <a:gd name="connsiteY13" fmla="*/ 3995209 h 3995871"/>
                <a:gd name="connsiteX14" fmla="*/ 1308100 w 2358968"/>
                <a:gd name="connsiteY14" fmla="*/ 3887259 h 3995871"/>
                <a:gd name="connsiteX15" fmla="*/ 1140883 w 2358968"/>
                <a:gd name="connsiteY15" fmla="*/ 3783542 h 3995871"/>
                <a:gd name="connsiteX16" fmla="*/ 1083733 w 2358968"/>
                <a:gd name="connsiteY16" fmla="*/ 3726392 h 3995871"/>
                <a:gd name="connsiteX17" fmla="*/ 923925 w 2358968"/>
                <a:gd name="connsiteY17" fmla="*/ 3548592 h 3995871"/>
                <a:gd name="connsiteX18" fmla="*/ 763058 w 2358968"/>
                <a:gd name="connsiteY18" fmla="*/ 3329517 h 3995871"/>
                <a:gd name="connsiteX19" fmla="*/ 617008 w 2358968"/>
                <a:gd name="connsiteY19" fmla="*/ 3053292 h 3995871"/>
                <a:gd name="connsiteX20" fmla="*/ 378883 w 2358968"/>
                <a:gd name="connsiteY20" fmla="*/ 2578100 h 3995871"/>
                <a:gd name="connsiteX21" fmla="*/ 130175 w 2358968"/>
                <a:gd name="connsiteY21" fmla="*/ 2135717 h 3995871"/>
                <a:gd name="connsiteX22" fmla="*/ 0 w 2358968"/>
                <a:gd name="connsiteY22" fmla="*/ 1920875 h 3995871"/>
                <a:gd name="connsiteX23" fmla="*/ 1783291 w 2358968"/>
                <a:gd name="connsiteY23" fmla="*/ 0 h 3995871"/>
                <a:gd name="connsiteX0" fmla="*/ 1783291 w 2358968"/>
                <a:gd name="connsiteY0" fmla="*/ 0 h 3995800"/>
                <a:gd name="connsiteX1" fmla="*/ 1934633 w 2358968"/>
                <a:gd name="connsiteY1" fmla="*/ 179917 h 3995800"/>
                <a:gd name="connsiteX2" fmla="*/ 2056341 w 2358968"/>
                <a:gd name="connsiteY2" fmla="*/ 365125 h 3995800"/>
                <a:gd name="connsiteX3" fmla="*/ 2225675 w 2358968"/>
                <a:gd name="connsiteY3" fmla="*/ 784225 h 3995800"/>
                <a:gd name="connsiteX4" fmla="*/ 2346325 w 2358968"/>
                <a:gd name="connsiteY4" fmla="*/ 1357842 h 3995800"/>
                <a:gd name="connsiteX5" fmla="*/ 2352675 w 2358968"/>
                <a:gd name="connsiteY5" fmla="*/ 1936750 h 3995800"/>
                <a:gd name="connsiteX6" fmla="*/ 2323041 w 2358968"/>
                <a:gd name="connsiteY6" fmla="*/ 2289175 h 3995800"/>
                <a:gd name="connsiteX7" fmla="*/ 2296582 w 2358968"/>
                <a:gd name="connsiteY7" fmla="*/ 2497666 h 3995800"/>
                <a:gd name="connsiteX8" fmla="*/ 2222500 w 2358968"/>
                <a:gd name="connsiteY8" fmla="*/ 2877609 h 3995800"/>
                <a:gd name="connsiteX9" fmla="*/ 2175933 w 2358968"/>
                <a:gd name="connsiteY9" fmla="*/ 3072342 h 3995800"/>
                <a:gd name="connsiteX10" fmla="*/ 2052107 w 2358968"/>
                <a:gd name="connsiteY10" fmla="*/ 3434291 h 3995800"/>
                <a:gd name="connsiteX11" fmla="*/ 1947333 w 2358968"/>
                <a:gd name="connsiteY11" fmla="*/ 3669241 h 3995800"/>
                <a:gd name="connsiteX12" fmla="*/ 1807633 w 2358968"/>
                <a:gd name="connsiteY12" fmla="*/ 3837517 h 3995800"/>
                <a:gd name="connsiteX13" fmla="*/ 1616075 w 2358968"/>
                <a:gd name="connsiteY13" fmla="*/ 3995209 h 3995800"/>
                <a:gd name="connsiteX14" fmla="*/ 1308100 w 2358968"/>
                <a:gd name="connsiteY14" fmla="*/ 3887259 h 3995800"/>
                <a:gd name="connsiteX15" fmla="*/ 1140883 w 2358968"/>
                <a:gd name="connsiteY15" fmla="*/ 3783542 h 3995800"/>
                <a:gd name="connsiteX16" fmla="*/ 1083733 w 2358968"/>
                <a:gd name="connsiteY16" fmla="*/ 3726392 h 3995800"/>
                <a:gd name="connsiteX17" fmla="*/ 923925 w 2358968"/>
                <a:gd name="connsiteY17" fmla="*/ 3548592 h 3995800"/>
                <a:gd name="connsiteX18" fmla="*/ 763058 w 2358968"/>
                <a:gd name="connsiteY18" fmla="*/ 3329517 h 3995800"/>
                <a:gd name="connsiteX19" fmla="*/ 617008 w 2358968"/>
                <a:gd name="connsiteY19" fmla="*/ 3053292 h 3995800"/>
                <a:gd name="connsiteX20" fmla="*/ 378883 w 2358968"/>
                <a:gd name="connsiteY20" fmla="*/ 2578100 h 3995800"/>
                <a:gd name="connsiteX21" fmla="*/ 130175 w 2358968"/>
                <a:gd name="connsiteY21" fmla="*/ 2135717 h 3995800"/>
                <a:gd name="connsiteX22" fmla="*/ 0 w 2358968"/>
                <a:gd name="connsiteY22" fmla="*/ 1920875 h 3995800"/>
                <a:gd name="connsiteX23" fmla="*/ 1783291 w 2358968"/>
                <a:gd name="connsiteY23" fmla="*/ 0 h 3995800"/>
                <a:gd name="connsiteX0" fmla="*/ 1783291 w 2358968"/>
                <a:gd name="connsiteY0" fmla="*/ 0 h 3995551"/>
                <a:gd name="connsiteX1" fmla="*/ 1934633 w 2358968"/>
                <a:gd name="connsiteY1" fmla="*/ 179917 h 3995551"/>
                <a:gd name="connsiteX2" fmla="*/ 2056341 w 2358968"/>
                <a:gd name="connsiteY2" fmla="*/ 365125 h 3995551"/>
                <a:gd name="connsiteX3" fmla="*/ 2225675 w 2358968"/>
                <a:gd name="connsiteY3" fmla="*/ 784225 h 3995551"/>
                <a:gd name="connsiteX4" fmla="*/ 2346325 w 2358968"/>
                <a:gd name="connsiteY4" fmla="*/ 1357842 h 3995551"/>
                <a:gd name="connsiteX5" fmla="*/ 2352675 w 2358968"/>
                <a:gd name="connsiteY5" fmla="*/ 1936750 h 3995551"/>
                <a:gd name="connsiteX6" fmla="*/ 2323041 w 2358968"/>
                <a:gd name="connsiteY6" fmla="*/ 2289175 h 3995551"/>
                <a:gd name="connsiteX7" fmla="*/ 2296582 w 2358968"/>
                <a:gd name="connsiteY7" fmla="*/ 2497666 h 3995551"/>
                <a:gd name="connsiteX8" fmla="*/ 2222500 w 2358968"/>
                <a:gd name="connsiteY8" fmla="*/ 2877609 h 3995551"/>
                <a:gd name="connsiteX9" fmla="*/ 2175933 w 2358968"/>
                <a:gd name="connsiteY9" fmla="*/ 3072342 h 3995551"/>
                <a:gd name="connsiteX10" fmla="*/ 2052107 w 2358968"/>
                <a:gd name="connsiteY10" fmla="*/ 3434291 h 3995551"/>
                <a:gd name="connsiteX11" fmla="*/ 1947333 w 2358968"/>
                <a:gd name="connsiteY11" fmla="*/ 3669241 h 3995551"/>
                <a:gd name="connsiteX12" fmla="*/ 1813983 w 2358968"/>
                <a:gd name="connsiteY12" fmla="*/ 3850217 h 3995551"/>
                <a:gd name="connsiteX13" fmla="*/ 1616075 w 2358968"/>
                <a:gd name="connsiteY13" fmla="*/ 3995209 h 3995551"/>
                <a:gd name="connsiteX14" fmla="*/ 1308100 w 2358968"/>
                <a:gd name="connsiteY14" fmla="*/ 3887259 h 3995551"/>
                <a:gd name="connsiteX15" fmla="*/ 1140883 w 2358968"/>
                <a:gd name="connsiteY15" fmla="*/ 3783542 h 3995551"/>
                <a:gd name="connsiteX16" fmla="*/ 1083733 w 2358968"/>
                <a:gd name="connsiteY16" fmla="*/ 3726392 h 3995551"/>
                <a:gd name="connsiteX17" fmla="*/ 923925 w 2358968"/>
                <a:gd name="connsiteY17" fmla="*/ 3548592 h 3995551"/>
                <a:gd name="connsiteX18" fmla="*/ 763058 w 2358968"/>
                <a:gd name="connsiteY18" fmla="*/ 3329517 h 3995551"/>
                <a:gd name="connsiteX19" fmla="*/ 617008 w 2358968"/>
                <a:gd name="connsiteY19" fmla="*/ 3053292 h 3995551"/>
                <a:gd name="connsiteX20" fmla="*/ 378883 w 2358968"/>
                <a:gd name="connsiteY20" fmla="*/ 2578100 h 3995551"/>
                <a:gd name="connsiteX21" fmla="*/ 130175 w 2358968"/>
                <a:gd name="connsiteY21" fmla="*/ 2135717 h 3995551"/>
                <a:gd name="connsiteX22" fmla="*/ 0 w 2358968"/>
                <a:gd name="connsiteY22" fmla="*/ 1920875 h 3995551"/>
                <a:gd name="connsiteX23" fmla="*/ 1783291 w 2358968"/>
                <a:gd name="connsiteY23" fmla="*/ 0 h 399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58968" h="3995551">
                  <a:moveTo>
                    <a:pt x="1783291" y="0"/>
                  </a:moveTo>
                  <a:lnTo>
                    <a:pt x="1934633" y="179917"/>
                  </a:lnTo>
                  <a:cubicBezTo>
                    <a:pt x="1975202" y="241653"/>
                    <a:pt x="2007834" y="264407"/>
                    <a:pt x="2056341" y="365125"/>
                  </a:cubicBezTo>
                  <a:cubicBezTo>
                    <a:pt x="2104848" y="465843"/>
                    <a:pt x="2177344" y="618772"/>
                    <a:pt x="2225675" y="784225"/>
                  </a:cubicBezTo>
                  <a:cubicBezTo>
                    <a:pt x="2274006" y="949678"/>
                    <a:pt x="2325158" y="1165755"/>
                    <a:pt x="2346325" y="1357842"/>
                  </a:cubicBezTo>
                  <a:cubicBezTo>
                    <a:pt x="2367492" y="1549929"/>
                    <a:pt x="2356556" y="1781528"/>
                    <a:pt x="2352675" y="1936750"/>
                  </a:cubicBezTo>
                  <a:cubicBezTo>
                    <a:pt x="2348794" y="2091972"/>
                    <a:pt x="2332390" y="2195689"/>
                    <a:pt x="2323041" y="2289175"/>
                  </a:cubicBezTo>
                  <a:cubicBezTo>
                    <a:pt x="2313692" y="2382661"/>
                    <a:pt x="2303814" y="2446690"/>
                    <a:pt x="2296582" y="2497666"/>
                  </a:cubicBezTo>
                  <a:cubicBezTo>
                    <a:pt x="2289350" y="2548643"/>
                    <a:pt x="2242608" y="2781830"/>
                    <a:pt x="2222500" y="2877609"/>
                  </a:cubicBezTo>
                  <a:cubicBezTo>
                    <a:pt x="2202392" y="2973388"/>
                    <a:pt x="2204332" y="2979562"/>
                    <a:pt x="2175933" y="3072342"/>
                  </a:cubicBezTo>
                  <a:cubicBezTo>
                    <a:pt x="2147534" y="3165122"/>
                    <a:pt x="2087032" y="3333220"/>
                    <a:pt x="2052107" y="3434291"/>
                  </a:cubicBezTo>
                  <a:cubicBezTo>
                    <a:pt x="2017182" y="3535362"/>
                    <a:pt x="1958445" y="3632728"/>
                    <a:pt x="1947333" y="3669241"/>
                  </a:cubicBezTo>
                  <a:lnTo>
                    <a:pt x="1813983" y="3850217"/>
                  </a:lnTo>
                  <a:cubicBezTo>
                    <a:pt x="1750130" y="3902781"/>
                    <a:pt x="1700389" y="3989035"/>
                    <a:pt x="1616075" y="3995209"/>
                  </a:cubicBezTo>
                  <a:cubicBezTo>
                    <a:pt x="1531761" y="4001383"/>
                    <a:pt x="1387299" y="3922537"/>
                    <a:pt x="1308100" y="3887259"/>
                  </a:cubicBezTo>
                  <a:cubicBezTo>
                    <a:pt x="1228901" y="3851981"/>
                    <a:pt x="1196622" y="3825523"/>
                    <a:pt x="1140883" y="3783542"/>
                  </a:cubicBezTo>
                  <a:cubicBezTo>
                    <a:pt x="1138766" y="3778250"/>
                    <a:pt x="1085850" y="3731684"/>
                    <a:pt x="1083733" y="3726392"/>
                  </a:cubicBezTo>
                  <a:cubicBezTo>
                    <a:pt x="1027289" y="3666067"/>
                    <a:pt x="977371" y="3614738"/>
                    <a:pt x="923925" y="3548592"/>
                  </a:cubicBezTo>
                  <a:cubicBezTo>
                    <a:pt x="870479" y="3482446"/>
                    <a:pt x="814740" y="3410479"/>
                    <a:pt x="763058" y="3329517"/>
                  </a:cubicBezTo>
                  <a:cubicBezTo>
                    <a:pt x="711376" y="3248555"/>
                    <a:pt x="681037" y="3178528"/>
                    <a:pt x="617008" y="3053292"/>
                  </a:cubicBezTo>
                  <a:cubicBezTo>
                    <a:pt x="552979" y="2928056"/>
                    <a:pt x="460022" y="2731029"/>
                    <a:pt x="378883" y="2578100"/>
                  </a:cubicBezTo>
                  <a:cubicBezTo>
                    <a:pt x="297744" y="2425171"/>
                    <a:pt x="193322" y="2245254"/>
                    <a:pt x="130175" y="2135717"/>
                  </a:cubicBezTo>
                  <a:lnTo>
                    <a:pt x="0" y="1920875"/>
                  </a:lnTo>
                  <a:cubicBezTo>
                    <a:pt x="275519" y="1564922"/>
                    <a:pt x="1188861" y="640292"/>
                    <a:pt x="1783291" y="0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4112981" y="2380224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6387715" y="404042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2318699" y="863099"/>
              <a:ext cx="4744726" cy="3895639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  <a:gd name="connsiteX0" fmla="*/ 2116052 w 4682277"/>
                <a:gd name="connsiteY0" fmla="*/ 261424 h 4851535"/>
                <a:gd name="connsiteX1" fmla="*/ 3419751 w 4682277"/>
                <a:gd name="connsiteY1" fmla="*/ 16980 h 4851535"/>
                <a:gd name="connsiteX2" fmla="*/ 4433739 w 4682277"/>
                <a:gd name="connsiteY2" fmla="*/ 732204 h 4851535"/>
                <a:gd name="connsiteX3" fmla="*/ 4632915 w 4682277"/>
                <a:gd name="connsiteY3" fmla="*/ 1999689 h 4851535"/>
                <a:gd name="connsiteX4" fmla="*/ 3700408 w 4682277"/>
                <a:gd name="connsiteY4" fmla="*/ 4543713 h 4851535"/>
                <a:gd name="connsiteX5" fmla="*/ 1844448 w 4682277"/>
                <a:gd name="connsiteY5" fmla="*/ 4643301 h 4851535"/>
                <a:gd name="connsiteX6" fmla="*/ 866673 w 4682277"/>
                <a:gd name="connsiteY6" fmla="*/ 3058945 h 4851535"/>
                <a:gd name="connsiteX7" fmla="*/ 6594 w 4682277"/>
                <a:gd name="connsiteY7" fmla="*/ 2325614 h 4851535"/>
                <a:gd name="connsiteX8" fmla="*/ 513588 w 4682277"/>
                <a:gd name="connsiteY8" fmla="*/ 1012861 h 4851535"/>
                <a:gd name="connsiteX9" fmla="*/ 1310293 w 4682277"/>
                <a:gd name="connsiteY9" fmla="*/ 677883 h 4851535"/>
                <a:gd name="connsiteX10" fmla="*/ 2116052 w 4682277"/>
                <a:gd name="connsiteY10" fmla="*/ 261424 h 4851535"/>
                <a:gd name="connsiteX0" fmla="*/ 2116052 w 4818670"/>
                <a:gd name="connsiteY0" fmla="*/ 261424 h 4658874"/>
                <a:gd name="connsiteX1" fmla="*/ 3419751 w 4818670"/>
                <a:gd name="connsiteY1" fmla="*/ 16980 h 4658874"/>
                <a:gd name="connsiteX2" fmla="*/ 4433739 w 4818670"/>
                <a:gd name="connsiteY2" fmla="*/ 732204 h 4658874"/>
                <a:gd name="connsiteX3" fmla="*/ 4632915 w 4818670"/>
                <a:gd name="connsiteY3" fmla="*/ 1999689 h 4658874"/>
                <a:gd name="connsiteX4" fmla="*/ 1844448 w 4818670"/>
                <a:gd name="connsiteY4" fmla="*/ 4643301 h 4658874"/>
                <a:gd name="connsiteX5" fmla="*/ 866673 w 4818670"/>
                <a:gd name="connsiteY5" fmla="*/ 3058945 h 4658874"/>
                <a:gd name="connsiteX6" fmla="*/ 6594 w 4818670"/>
                <a:gd name="connsiteY6" fmla="*/ 2325614 h 4658874"/>
                <a:gd name="connsiteX7" fmla="*/ 513588 w 4818670"/>
                <a:gd name="connsiteY7" fmla="*/ 1012861 h 4658874"/>
                <a:gd name="connsiteX8" fmla="*/ 1310293 w 4818670"/>
                <a:gd name="connsiteY8" fmla="*/ 677883 h 4658874"/>
                <a:gd name="connsiteX9" fmla="*/ 2116052 w 4818670"/>
                <a:gd name="connsiteY9" fmla="*/ 261424 h 4658874"/>
                <a:gd name="connsiteX0" fmla="*/ 2116052 w 4890936"/>
                <a:gd name="connsiteY0" fmla="*/ 261424 h 3063464"/>
                <a:gd name="connsiteX1" fmla="*/ 3419751 w 4890936"/>
                <a:gd name="connsiteY1" fmla="*/ 16980 h 3063464"/>
                <a:gd name="connsiteX2" fmla="*/ 4433739 w 4890936"/>
                <a:gd name="connsiteY2" fmla="*/ 732204 h 3063464"/>
                <a:gd name="connsiteX3" fmla="*/ 4632915 w 4890936"/>
                <a:gd name="connsiteY3" fmla="*/ 1999689 h 3063464"/>
                <a:gd name="connsiteX4" fmla="*/ 866673 w 4890936"/>
                <a:gd name="connsiteY4" fmla="*/ 3058945 h 3063464"/>
                <a:gd name="connsiteX5" fmla="*/ 6594 w 4890936"/>
                <a:gd name="connsiteY5" fmla="*/ 2325614 h 3063464"/>
                <a:gd name="connsiteX6" fmla="*/ 513588 w 4890936"/>
                <a:gd name="connsiteY6" fmla="*/ 1012861 h 3063464"/>
                <a:gd name="connsiteX7" fmla="*/ 1310293 w 4890936"/>
                <a:gd name="connsiteY7" fmla="*/ 677883 h 3063464"/>
                <a:gd name="connsiteX8" fmla="*/ 2116052 w 4890936"/>
                <a:gd name="connsiteY8" fmla="*/ 261424 h 3063464"/>
                <a:gd name="connsiteX0" fmla="*/ 2116052 w 4533241"/>
                <a:gd name="connsiteY0" fmla="*/ 261424 h 3120580"/>
                <a:gd name="connsiteX1" fmla="*/ 3419751 w 4533241"/>
                <a:gd name="connsiteY1" fmla="*/ 16980 h 3120580"/>
                <a:gd name="connsiteX2" fmla="*/ 4433739 w 4533241"/>
                <a:gd name="connsiteY2" fmla="*/ 732204 h 3120580"/>
                <a:gd name="connsiteX3" fmla="*/ 866673 w 4533241"/>
                <a:gd name="connsiteY3" fmla="*/ 3058945 h 3120580"/>
                <a:gd name="connsiteX4" fmla="*/ 6594 w 4533241"/>
                <a:gd name="connsiteY4" fmla="*/ 2325614 h 3120580"/>
                <a:gd name="connsiteX5" fmla="*/ 513588 w 4533241"/>
                <a:gd name="connsiteY5" fmla="*/ 1012861 h 3120580"/>
                <a:gd name="connsiteX6" fmla="*/ 1310293 w 4533241"/>
                <a:gd name="connsiteY6" fmla="*/ 677883 h 3120580"/>
                <a:gd name="connsiteX7" fmla="*/ 2116052 w 4533241"/>
                <a:gd name="connsiteY7" fmla="*/ 261424 h 3120580"/>
                <a:gd name="connsiteX0" fmla="*/ 2116052 w 3444570"/>
                <a:gd name="connsiteY0" fmla="*/ 419466 h 3321437"/>
                <a:gd name="connsiteX1" fmla="*/ 3419751 w 3444570"/>
                <a:gd name="connsiteY1" fmla="*/ 175022 h 3321437"/>
                <a:gd name="connsiteX2" fmla="*/ 866673 w 3444570"/>
                <a:gd name="connsiteY2" fmla="*/ 3216987 h 3321437"/>
                <a:gd name="connsiteX3" fmla="*/ 6594 w 3444570"/>
                <a:gd name="connsiteY3" fmla="*/ 2483656 h 3321437"/>
                <a:gd name="connsiteX4" fmla="*/ 513588 w 3444570"/>
                <a:gd name="connsiteY4" fmla="*/ 1170903 h 3321437"/>
                <a:gd name="connsiteX5" fmla="*/ 1310293 w 3444570"/>
                <a:gd name="connsiteY5" fmla="*/ 835925 h 3321437"/>
                <a:gd name="connsiteX6" fmla="*/ 2116052 w 3444570"/>
                <a:gd name="connsiteY6" fmla="*/ 419466 h 3321437"/>
                <a:gd name="connsiteX0" fmla="*/ 1875070 w 3203588"/>
                <a:gd name="connsiteY0" fmla="*/ 419466 h 3307992"/>
                <a:gd name="connsiteX1" fmla="*/ 3178769 w 3203588"/>
                <a:gd name="connsiteY1" fmla="*/ 175022 h 3307992"/>
                <a:gd name="connsiteX2" fmla="*/ 625691 w 3203588"/>
                <a:gd name="connsiteY2" fmla="*/ 3216987 h 3307992"/>
                <a:gd name="connsiteX3" fmla="*/ 16886 w 3203588"/>
                <a:gd name="connsiteY3" fmla="*/ 2392404 h 3307992"/>
                <a:gd name="connsiteX4" fmla="*/ 272606 w 3203588"/>
                <a:gd name="connsiteY4" fmla="*/ 1170903 h 3307992"/>
                <a:gd name="connsiteX5" fmla="*/ 1069311 w 3203588"/>
                <a:gd name="connsiteY5" fmla="*/ 835925 h 3307992"/>
                <a:gd name="connsiteX6" fmla="*/ 1875070 w 3203588"/>
                <a:gd name="connsiteY6" fmla="*/ 419466 h 3307992"/>
                <a:gd name="connsiteX0" fmla="*/ 2116052 w 3444570"/>
                <a:gd name="connsiteY0" fmla="*/ 419466 h 3317905"/>
                <a:gd name="connsiteX1" fmla="*/ 3419751 w 3444570"/>
                <a:gd name="connsiteY1" fmla="*/ 175022 h 3317905"/>
                <a:gd name="connsiteX2" fmla="*/ 866673 w 3444570"/>
                <a:gd name="connsiteY2" fmla="*/ 3216987 h 3317905"/>
                <a:gd name="connsiteX3" fmla="*/ 6594 w 3444570"/>
                <a:gd name="connsiteY3" fmla="*/ 2460843 h 3317905"/>
                <a:gd name="connsiteX4" fmla="*/ 513588 w 3444570"/>
                <a:gd name="connsiteY4" fmla="*/ 1170903 h 3317905"/>
                <a:gd name="connsiteX5" fmla="*/ 1310293 w 3444570"/>
                <a:gd name="connsiteY5" fmla="*/ 835925 h 3317905"/>
                <a:gd name="connsiteX6" fmla="*/ 2116052 w 3444570"/>
                <a:gd name="connsiteY6" fmla="*/ 419466 h 3317905"/>
                <a:gd name="connsiteX0" fmla="*/ 2116052 w 3444570"/>
                <a:gd name="connsiteY0" fmla="*/ 419466 h 3219846"/>
                <a:gd name="connsiteX1" fmla="*/ 3419751 w 3444570"/>
                <a:gd name="connsiteY1" fmla="*/ 175022 h 3219846"/>
                <a:gd name="connsiteX2" fmla="*/ 866673 w 3444570"/>
                <a:gd name="connsiteY2" fmla="*/ 3216987 h 3219846"/>
                <a:gd name="connsiteX3" fmla="*/ 6594 w 3444570"/>
                <a:gd name="connsiteY3" fmla="*/ 2460843 h 3219846"/>
                <a:gd name="connsiteX4" fmla="*/ 513588 w 3444570"/>
                <a:gd name="connsiteY4" fmla="*/ 1170903 h 3219846"/>
                <a:gd name="connsiteX5" fmla="*/ 1310293 w 3444570"/>
                <a:gd name="connsiteY5" fmla="*/ 835925 h 3219846"/>
                <a:gd name="connsiteX6" fmla="*/ 2116052 w 3444570"/>
                <a:gd name="connsiteY6" fmla="*/ 419466 h 3219846"/>
                <a:gd name="connsiteX0" fmla="*/ 2116052 w 3444570"/>
                <a:gd name="connsiteY0" fmla="*/ 419466 h 3221221"/>
                <a:gd name="connsiteX1" fmla="*/ 3419751 w 3444570"/>
                <a:gd name="connsiteY1" fmla="*/ 175022 h 3221221"/>
                <a:gd name="connsiteX2" fmla="*/ 866673 w 3444570"/>
                <a:gd name="connsiteY2" fmla="*/ 3216987 h 3221221"/>
                <a:gd name="connsiteX3" fmla="*/ 6594 w 3444570"/>
                <a:gd name="connsiteY3" fmla="*/ 2460843 h 3221221"/>
                <a:gd name="connsiteX4" fmla="*/ 513588 w 3444570"/>
                <a:gd name="connsiteY4" fmla="*/ 1170903 h 3221221"/>
                <a:gd name="connsiteX5" fmla="*/ 1310293 w 3444570"/>
                <a:gd name="connsiteY5" fmla="*/ 835925 h 3221221"/>
                <a:gd name="connsiteX6" fmla="*/ 2116052 w 3444570"/>
                <a:gd name="connsiteY6" fmla="*/ 419466 h 3221221"/>
                <a:gd name="connsiteX0" fmla="*/ 2116052 w 3444570"/>
                <a:gd name="connsiteY0" fmla="*/ 419466 h 3235762"/>
                <a:gd name="connsiteX1" fmla="*/ 3419751 w 3444570"/>
                <a:gd name="connsiteY1" fmla="*/ 175022 h 3235762"/>
                <a:gd name="connsiteX2" fmla="*/ 866673 w 3444570"/>
                <a:gd name="connsiteY2" fmla="*/ 3216987 h 3235762"/>
                <a:gd name="connsiteX3" fmla="*/ 6594 w 3444570"/>
                <a:gd name="connsiteY3" fmla="*/ 2460843 h 3235762"/>
                <a:gd name="connsiteX4" fmla="*/ 513588 w 3444570"/>
                <a:gd name="connsiteY4" fmla="*/ 1170903 h 3235762"/>
                <a:gd name="connsiteX5" fmla="*/ 1310293 w 3444570"/>
                <a:gd name="connsiteY5" fmla="*/ 835925 h 3235762"/>
                <a:gd name="connsiteX6" fmla="*/ 2116052 w 3444570"/>
                <a:gd name="connsiteY6" fmla="*/ 419466 h 3235762"/>
                <a:gd name="connsiteX0" fmla="*/ 2116052 w 3444570"/>
                <a:gd name="connsiteY0" fmla="*/ 419466 h 3247913"/>
                <a:gd name="connsiteX1" fmla="*/ 3419751 w 3444570"/>
                <a:gd name="connsiteY1" fmla="*/ 175022 h 3247913"/>
                <a:gd name="connsiteX2" fmla="*/ 866673 w 3444570"/>
                <a:gd name="connsiteY2" fmla="*/ 3216987 h 3247913"/>
                <a:gd name="connsiteX3" fmla="*/ 6594 w 3444570"/>
                <a:gd name="connsiteY3" fmla="*/ 2460843 h 3247913"/>
                <a:gd name="connsiteX4" fmla="*/ 513588 w 3444570"/>
                <a:gd name="connsiteY4" fmla="*/ 1170903 h 3247913"/>
                <a:gd name="connsiteX5" fmla="*/ 1310293 w 3444570"/>
                <a:gd name="connsiteY5" fmla="*/ 835925 h 3247913"/>
                <a:gd name="connsiteX6" fmla="*/ 2116052 w 3444570"/>
                <a:gd name="connsiteY6" fmla="*/ 419466 h 3247913"/>
                <a:gd name="connsiteX0" fmla="*/ 2116052 w 3444570"/>
                <a:gd name="connsiteY0" fmla="*/ 419466 h 3259948"/>
                <a:gd name="connsiteX1" fmla="*/ 3419751 w 3444570"/>
                <a:gd name="connsiteY1" fmla="*/ 175022 h 3259948"/>
                <a:gd name="connsiteX2" fmla="*/ 866673 w 3444570"/>
                <a:gd name="connsiteY2" fmla="*/ 3216987 h 3259948"/>
                <a:gd name="connsiteX3" fmla="*/ 6594 w 3444570"/>
                <a:gd name="connsiteY3" fmla="*/ 2460843 h 3259948"/>
                <a:gd name="connsiteX4" fmla="*/ 513588 w 3444570"/>
                <a:gd name="connsiteY4" fmla="*/ 1170903 h 3259948"/>
                <a:gd name="connsiteX5" fmla="*/ 1310293 w 3444570"/>
                <a:gd name="connsiteY5" fmla="*/ 835925 h 3259948"/>
                <a:gd name="connsiteX6" fmla="*/ 2116052 w 3444570"/>
                <a:gd name="connsiteY6" fmla="*/ 419466 h 3259948"/>
                <a:gd name="connsiteX0" fmla="*/ 2116052 w 3444570"/>
                <a:gd name="connsiteY0" fmla="*/ 419466 h 3245152"/>
                <a:gd name="connsiteX1" fmla="*/ 3419751 w 3444570"/>
                <a:gd name="connsiteY1" fmla="*/ 175022 h 3245152"/>
                <a:gd name="connsiteX2" fmla="*/ 866673 w 3444570"/>
                <a:gd name="connsiteY2" fmla="*/ 3216987 h 3245152"/>
                <a:gd name="connsiteX3" fmla="*/ 6594 w 3444570"/>
                <a:gd name="connsiteY3" fmla="*/ 2460843 h 3245152"/>
                <a:gd name="connsiteX4" fmla="*/ 513588 w 3444570"/>
                <a:gd name="connsiteY4" fmla="*/ 1170903 h 3245152"/>
                <a:gd name="connsiteX5" fmla="*/ 1310293 w 3444570"/>
                <a:gd name="connsiteY5" fmla="*/ 835925 h 3245152"/>
                <a:gd name="connsiteX6" fmla="*/ 2116052 w 3444570"/>
                <a:gd name="connsiteY6" fmla="*/ 419466 h 3245152"/>
                <a:gd name="connsiteX0" fmla="*/ 2116052 w 3425098"/>
                <a:gd name="connsiteY0" fmla="*/ 356858 h 3181325"/>
                <a:gd name="connsiteX1" fmla="*/ 3419751 w 3425098"/>
                <a:gd name="connsiteY1" fmla="*/ 112414 h 3181325"/>
                <a:gd name="connsiteX2" fmla="*/ 866673 w 3425098"/>
                <a:gd name="connsiteY2" fmla="*/ 3154379 h 3181325"/>
                <a:gd name="connsiteX3" fmla="*/ 6594 w 3425098"/>
                <a:gd name="connsiteY3" fmla="*/ 2398235 h 3181325"/>
                <a:gd name="connsiteX4" fmla="*/ 513588 w 3425098"/>
                <a:gd name="connsiteY4" fmla="*/ 1108295 h 3181325"/>
                <a:gd name="connsiteX5" fmla="*/ 1310293 w 3425098"/>
                <a:gd name="connsiteY5" fmla="*/ 773317 h 3181325"/>
                <a:gd name="connsiteX6" fmla="*/ 2116052 w 3425098"/>
                <a:gd name="connsiteY6" fmla="*/ 356858 h 3181325"/>
                <a:gd name="connsiteX0" fmla="*/ 2116052 w 3441008"/>
                <a:gd name="connsiteY0" fmla="*/ 320620 h 3144412"/>
                <a:gd name="connsiteX1" fmla="*/ 3419751 w 3441008"/>
                <a:gd name="connsiteY1" fmla="*/ 76176 h 3144412"/>
                <a:gd name="connsiteX2" fmla="*/ 866673 w 3441008"/>
                <a:gd name="connsiteY2" fmla="*/ 3118141 h 3144412"/>
                <a:gd name="connsiteX3" fmla="*/ 6594 w 3441008"/>
                <a:gd name="connsiteY3" fmla="*/ 2361997 h 3144412"/>
                <a:gd name="connsiteX4" fmla="*/ 513588 w 3441008"/>
                <a:gd name="connsiteY4" fmla="*/ 1072057 h 3144412"/>
                <a:gd name="connsiteX5" fmla="*/ 1310293 w 3441008"/>
                <a:gd name="connsiteY5" fmla="*/ 737079 h 3144412"/>
                <a:gd name="connsiteX6" fmla="*/ 2116052 w 3441008"/>
                <a:gd name="connsiteY6" fmla="*/ 320620 h 3144412"/>
                <a:gd name="connsiteX0" fmla="*/ 2116052 w 3448269"/>
                <a:gd name="connsiteY0" fmla="*/ 300281 h 3123697"/>
                <a:gd name="connsiteX1" fmla="*/ 3419751 w 3448269"/>
                <a:gd name="connsiteY1" fmla="*/ 55837 h 3123697"/>
                <a:gd name="connsiteX2" fmla="*/ 866673 w 3448269"/>
                <a:gd name="connsiteY2" fmla="*/ 3097802 h 3123697"/>
                <a:gd name="connsiteX3" fmla="*/ 6594 w 3448269"/>
                <a:gd name="connsiteY3" fmla="*/ 2341658 h 3123697"/>
                <a:gd name="connsiteX4" fmla="*/ 513588 w 3448269"/>
                <a:gd name="connsiteY4" fmla="*/ 1051718 h 3123697"/>
                <a:gd name="connsiteX5" fmla="*/ 1310293 w 3448269"/>
                <a:gd name="connsiteY5" fmla="*/ 716740 h 3123697"/>
                <a:gd name="connsiteX6" fmla="*/ 2116052 w 3448269"/>
                <a:gd name="connsiteY6" fmla="*/ 300281 h 3123697"/>
                <a:gd name="connsiteX0" fmla="*/ 2116052 w 3450216"/>
                <a:gd name="connsiteY0" fmla="*/ 294862 h 3118176"/>
                <a:gd name="connsiteX1" fmla="*/ 3419751 w 3450216"/>
                <a:gd name="connsiteY1" fmla="*/ 50418 h 3118176"/>
                <a:gd name="connsiteX2" fmla="*/ 866673 w 3450216"/>
                <a:gd name="connsiteY2" fmla="*/ 3092383 h 3118176"/>
                <a:gd name="connsiteX3" fmla="*/ 6594 w 3450216"/>
                <a:gd name="connsiteY3" fmla="*/ 2336239 h 3118176"/>
                <a:gd name="connsiteX4" fmla="*/ 513588 w 3450216"/>
                <a:gd name="connsiteY4" fmla="*/ 1046299 h 3118176"/>
                <a:gd name="connsiteX5" fmla="*/ 1310293 w 3450216"/>
                <a:gd name="connsiteY5" fmla="*/ 711321 h 3118176"/>
                <a:gd name="connsiteX6" fmla="*/ 2116052 w 3450216"/>
                <a:gd name="connsiteY6" fmla="*/ 294862 h 3118176"/>
                <a:gd name="connsiteX0" fmla="*/ 2116052 w 3419751"/>
                <a:gd name="connsiteY0" fmla="*/ 294862 h 3092383"/>
                <a:gd name="connsiteX1" fmla="*/ 3419751 w 3419751"/>
                <a:gd name="connsiteY1" fmla="*/ 50418 h 3092383"/>
                <a:gd name="connsiteX2" fmla="*/ 866673 w 3419751"/>
                <a:gd name="connsiteY2" fmla="*/ 3092383 h 3092383"/>
                <a:gd name="connsiteX3" fmla="*/ 6594 w 3419751"/>
                <a:gd name="connsiteY3" fmla="*/ 2336239 h 3092383"/>
                <a:gd name="connsiteX4" fmla="*/ 513588 w 3419751"/>
                <a:gd name="connsiteY4" fmla="*/ 1046299 h 3092383"/>
                <a:gd name="connsiteX5" fmla="*/ 1310293 w 3419751"/>
                <a:gd name="connsiteY5" fmla="*/ 711321 h 3092383"/>
                <a:gd name="connsiteX6" fmla="*/ 2116052 w 3419751"/>
                <a:gd name="connsiteY6" fmla="*/ 294862 h 3092383"/>
                <a:gd name="connsiteX0" fmla="*/ 2116052 w 3419751"/>
                <a:gd name="connsiteY0" fmla="*/ 294782 h 3092303"/>
                <a:gd name="connsiteX1" fmla="*/ 3419751 w 3419751"/>
                <a:gd name="connsiteY1" fmla="*/ 50338 h 3092303"/>
                <a:gd name="connsiteX2" fmla="*/ 866673 w 3419751"/>
                <a:gd name="connsiteY2" fmla="*/ 3092303 h 3092303"/>
                <a:gd name="connsiteX3" fmla="*/ 6594 w 3419751"/>
                <a:gd name="connsiteY3" fmla="*/ 2336159 h 3092303"/>
                <a:gd name="connsiteX4" fmla="*/ 513588 w 3419751"/>
                <a:gd name="connsiteY4" fmla="*/ 1046219 h 3092303"/>
                <a:gd name="connsiteX5" fmla="*/ 1297935 w 3419751"/>
                <a:gd name="connsiteY5" fmla="*/ 706679 h 3092303"/>
                <a:gd name="connsiteX6" fmla="*/ 2116052 w 3419751"/>
                <a:gd name="connsiteY6" fmla="*/ 294782 h 3092303"/>
                <a:gd name="connsiteX0" fmla="*/ 2116052 w 3419751"/>
                <a:gd name="connsiteY0" fmla="*/ 294388 h 3091909"/>
                <a:gd name="connsiteX1" fmla="*/ 3419751 w 3419751"/>
                <a:gd name="connsiteY1" fmla="*/ 49944 h 3091909"/>
                <a:gd name="connsiteX2" fmla="*/ 866673 w 3419751"/>
                <a:gd name="connsiteY2" fmla="*/ 3091909 h 3091909"/>
                <a:gd name="connsiteX3" fmla="*/ 6594 w 3419751"/>
                <a:gd name="connsiteY3" fmla="*/ 2335765 h 3091909"/>
                <a:gd name="connsiteX4" fmla="*/ 513588 w 3419751"/>
                <a:gd name="connsiteY4" fmla="*/ 1045825 h 3091909"/>
                <a:gd name="connsiteX5" fmla="*/ 1297935 w 3419751"/>
                <a:gd name="connsiteY5" fmla="*/ 683472 h 3091909"/>
                <a:gd name="connsiteX6" fmla="*/ 2116052 w 3419751"/>
                <a:gd name="connsiteY6" fmla="*/ 294388 h 3091909"/>
                <a:gd name="connsiteX0" fmla="*/ 2116052 w 3444608"/>
                <a:gd name="connsiteY0" fmla="*/ 411932 h 3218578"/>
                <a:gd name="connsiteX1" fmla="*/ 3419751 w 3444608"/>
                <a:gd name="connsiteY1" fmla="*/ 176613 h 3218578"/>
                <a:gd name="connsiteX2" fmla="*/ 866673 w 3444608"/>
                <a:gd name="connsiteY2" fmla="*/ 3218578 h 3218578"/>
                <a:gd name="connsiteX3" fmla="*/ 6594 w 3444608"/>
                <a:gd name="connsiteY3" fmla="*/ 2462434 h 3218578"/>
                <a:gd name="connsiteX4" fmla="*/ 513588 w 3444608"/>
                <a:gd name="connsiteY4" fmla="*/ 1172494 h 3218578"/>
                <a:gd name="connsiteX5" fmla="*/ 1297935 w 3444608"/>
                <a:gd name="connsiteY5" fmla="*/ 810141 h 3218578"/>
                <a:gd name="connsiteX6" fmla="*/ 2116052 w 3444608"/>
                <a:gd name="connsiteY6" fmla="*/ 411932 h 3218578"/>
                <a:gd name="connsiteX0" fmla="*/ 2116052 w 3442838"/>
                <a:gd name="connsiteY0" fmla="*/ 312815 h 3119461"/>
                <a:gd name="connsiteX1" fmla="*/ 3419751 w 3442838"/>
                <a:gd name="connsiteY1" fmla="*/ 77496 h 3119461"/>
                <a:gd name="connsiteX2" fmla="*/ 866673 w 3442838"/>
                <a:gd name="connsiteY2" fmla="*/ 3119461 h 3119461"/>
                <a:gd name="connsiteX3" fmla="*/ 6594 w 3442838"/>
                <a:gd name="connsiteY3" fmla="*/ 2363317 h 3119461"/>
                <a:gd name="connsiteX4" fmla="*/ 513588 w 3442838"/>
                <a:gd name="connsiteY4" fmla="*/ 1073377 h 3119461"/>
                <a:gd name="connsiteX5" fmla="*/ 1297935 w 3442838"/>
                <a:gd name="connsiteY5" fmla="*/ 711024 h 3119461"/>
                <a:gd name="connsiteX6" fmla="*/ 2116052 w 3442838"/>
                <a:gd name="connsiteY6" fmla="*/ 312815 h 3119461"/>
                <a:gd name="connsiteX0" fmla="*/ 2116052 w 3448372"/>
                <a:gd name="connsiteY0" fmla="*/ 303445 h 3110091"/>
                <a:gd name="connsiteX1" fmla="*/ 3419751 w 3448372"/>
                <a:gd name="connsiteY1" fmla="*/ 68126 h 3110091"/>
                <a:gd name="connsiteX2" fmla="*/ 866673 w 3448372"/>
                <a:gd name="connsiteY2" fmla="*/ 3110091 h 3110091"/>
                <a:gd name="connsiteX3" fmla="*/ 6594 w 3448372"/>
                <a:gd name="connsiteY3" fmla="*/ 2353947 h 3110091"/>
                <a:gd name="connsiteX4" fmla="*/ 513588 w 3448372"/>
                <a:gd name="connsiteY4" fmla="*/ 1064007 h 3110091"/>
                <a:gd name="connsiteX5" fmla="*/ 1297935 w 3448372"/>
                <a:gd name="connsiteY5" fmla="*/ 701654 h 3110091"/>
                <a:gd name="connsiteX6" fmla="*/ 2116052 w 3448372"/>
                <a:gd name="connsiteY6" fmla="*/ 303445 h 3110091"/>
                <a:gd name="connsiteX0" fmla="*/ 2115619 w 3447939"/>
                <a:gd name="connsiteY0" fmla="*/ 303445 h 3110091"/>
                <a:gd name="connsiteX1" fmla="*/ 3419318 w 3447939"/>
                <a:gd name="connsiteY1" fmla="*/ 68126 h 3110091"/>
                <a:gd name="connsiteX2" fmla="*/ 866240 w 3447939"/>
                <a:gd name="connsiteY2" fmla="*/ 3110091 h 3110091"/>
                <a:gd name="connsiteX3" fmla="*/ 6161 w 3447939"/>
                <a:gd name="connsiteY3" fmla="*/ 2353947 h 3110091"/>
                <a:gd name="connsiteX4" fmla="*/ 513155 w 3447939"/>
                <a:gd name="connsiteY4" fmla="*/ 1064007 h 3110091"/>
                <a:gd name="connsiteX5" fmla="*/ 1297502 w 3447939"/>
                <a:gd name="connsiteY5" fmla="*/ 701654 h 3110091"/>
                <a:gd name="connsiteX6" fmla="*/ 2115619 w 3447939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48515"/>
                <a:gd name="connsiteY0" fmla="*/ 303445 h 3110091"/>
                <a:gd name="connsiteX1" fmla="*/ 3419894 w 3448515"/>
                <a:gd name="connsiteY1" fmla="*/ 68126 h 3110091"/>
                <a:gd name="connsiteX2" fmla="*/ 866816 w 3448515"/>
                <a:gd name="connsiteY2" fmla="*/ 3110091 h 3110091"/>
                <a:gd name="connsiteX3" fmla="*/ 6737 w 3448515"/>
                <a:gd name="connsiteY3" fmla="*/ 2353947 h 3110091"/>
                <a:gd name="connsiteX4" fmla="*/ 501373 w 3448515"/>
                <a:gd name="connsiteY4" fmla="*/ 1059444 h 3110091"/>
                <a:gd name="connsiteX5" fmla="*/ 1298078 w 3448515"/>
                <a:gd name="connsiteY5" fmla="*/ 701654 h 3110091"/>
                <a:gd name="connsiteX6" fmla="*/ 2116195 w 3448515"/>
                <a:gd name="connsiteY6" fmla="*/ 303445 h 3110091"/>
                <a:gd name="connsiteX0" fmla="*/ 2116195 w 3419894"/>
                <a:gd name="connsiteY0" fmla="*/ 303445 h 3110091"/>
                <a:gd name="connsiteX1" fmla="*/ 3419894 w 3419894"/>
                <a:gd name="connsiteY1" fmla="*/ 68126 h 3110091"/>
                <a:gd name="connsiteX2" fmla="*/ 866816 w 3419894"/>
                <a:gd name="connsiteY2" fmla="*/ 3110091 h 3110091"/>
                <a:gd name="connsiteX3" fmla="*/ 6737 w 3419894"/>
                <a:gd name="connsiteY3" fmla="*/ 2353947 h 3110091"/>
                <a:gd name="connsiteX4" fmla="*/ 501373 w 3419894"/>
                <a:gd name="connsiteY4" fmla="*/ 1059444 h 3110091"/>
                <a:gd name="connsiteX5" fmla="*/ 1298078 w 3419894"/>
                <a:gd name="connsiteY5" fmla="*/ 701654 h 3110091"/>
                <a:gd name="connsiteX6" fmla="*/ 2116195 w 3419894"/>
                <a:gd name="connsiteY6" fmla="*/ 303445 h 311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9894" h="3110091">
                  <a:moveTo>
                    <a:pt x="2116195" y="303445"/>
                  </a:moveTo>
                  <a:cubicBezTo>
                    <a:pt x="2482189" y="197857"/>
                    <a:pt x="3129695" y="-144144"/>
                    <a:pt x="3419894" y="68126"/>
                  </a:cubicBezTo>
                  <a:lnTo>
                    <a:pt x="866816" y="3110091"/>
                  </a:lnTo>
                  <a:cubicBezTo>
                    <a:pt x="643975" y="2765611"/>
                    <a:pt x="67644" y="2695721"/>
                    <a:pt x="6737" y="2353947"/>
                  </a:cubicBezTo>
                  <a:cubicBezTo>
                    <a:pt x="-54170" y="2012173"/>
                    <a:pt x="312925" y="1347754"/>
                    <a:pt x="501373" y="1059444"/>
                  </a:cubicBezTo>
                  <a:cubicBezTo>
                    <a:pt x="718656" y="784822"/>
                    <a:pt x="1028941" y="827654"/>
                    <a:pt x="1298078" y="701654"/>
                  </a:cubicBezTo>
                  <a:cubicBezTo>
                    <a:pt x="1567215" y="575654"/>
                    <a:pt x="1750201" y="409033"/>
                    <a:pt x="2116195" y="303445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7050" y="2586120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/>
            <p:cNvSpPr/>
            <p:nvPr/>
          </p:nvSpPr>
          <p:spPr>
            <a:xfrm>
              <a:off x="4841995" y="2270234"/>
              <a:ext cx="1056710" cy="982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82355" y="2656992"/>
              <a:ext cx="144000" cy="144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176622" y="2362200"/>
                  <a:ext cx="4621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622" y="2362200"/>
                  <a:ext cx="46217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6400800" y="3897868"/>
                  <a:ext cx="4707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3897868"/>
                  <a:ext cx="47070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808250" y="2601139"/>
                  <a:ext cx="5257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𝒢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50" y="2601139"/>
                  <a:ext cx="52575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95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Path Defense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 for checking if a path is strongly defendable: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Run FM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Run FM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2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𝐴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971550" lvl="1" indent="-514350">
                  <a:buFont typeface="+mj-lt"/>
                  <a:buAutoNum type="arabicPeriod" startAt="4"/>
                </a:pPr>
                <a:r>
                  <a:rPr lang="en-US" dirty="0" smtClean="0"/>
                  <a:t>Compare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/ Run FM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9245" y="3115270"/>
            <a:ext cx="8776155" cy="3590330"/>
            <a:chOff x="139245" y="3115270"/>
            <a:chExt cx="8776155" cy="3590330"/>
          </a:xfrm>
        </p:grpSpPr>
        <p:sp>
          <p:nvSpPr>
            <p:cNvPr id="5" name="Rectangle 4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7"/>
            </p:cNvCxnSpPr>
            <p:nvPr/>
          </p:nvCxnSpPr>
          <p:spPr>
            <a:xfrm flipV="1">
              <a:off x="3734420" y="4768680"/>
              <a:ext cx="380380" cy="349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1"/>
            </p:cNvCxnSpPr>
            <p:nvPr/>
          </p:nvCxnSpPr>
          <p:spPr>
            <a:xfrm flipH="1" flipV="1">
              <a:off x="6858000" y="4800600"/>
              <a:ext cx="356080" cy="317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40400" y="3115270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smtClean="0"/>
                <a:t>Initial </a:t>
              </a:r>
              <a:r>
                <a:rPr lang="en-CA" dirty="0" err="1" smtClean="0"/>
                <a:t>Voronoi</a:t>
              </a:r>
              <a:r>
                <a:rPr lang="en-CA" dirty="0" smtClean="0"/>
                <a:t> </a:t>
              </a:r>
              <a:r>
                <a:rPr lang="en-CA" dirty="0" smtClean="0"/>
                <a:t>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279095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57009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858399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00200" y="3271041"/>
            <a:ext cx="7315200" cy="3429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200900" y="5099841"/>
            <a:ext cx="90000" cy="9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657600" y="5099841"/>
            <a:ext cx="90000" cy="9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5486400" y="3271041"/>
            <a:ext cx="0" cy="34290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  <a:endCxn id="20" idx="3"/>
          </p:cNvCxnSpPr>
          <p:nvPr/>
        </p:nvCxnSpPr>
        <p:spPr>
          <a:xfrm flipH="1" flipV="1">
            <a:off x="5558400" y="4661536"/>
            <a:ext cx="1655680" cy="4514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14400" y="4589536"/>
            <a:ext cx="144000" cy="14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3734420" y="3271041"/>
            <a:ext cx="1751980" cy="184198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1"/>
          </p:cNvCxnSpPr>
          <p:nvPr/>
        </p:nvCxnSpPr>
        <p:spPr>
          <a:xfrm flipH="1" flipV="1">
            <a:off x="5486400" y="3279096"/>
            <a:ext cx="1727680" cy="183392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3232707" y="4928355"/>
                <a:ext cx="47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707" y="4928355"/>
                <a:ext cx="470705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7200900" y="5085387"/>
                <a:ext cx="492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5085387"/>
                <a:ext cx="49263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133014" y="4702612"/>
                <a:ext cx="368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14" y="4702612"/>
                <a:ext cx="368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0400" y="311527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= defender</a:t>
            </a:r>
          </a:p>
          <a:p>
            <a:r>
              <a:rPr lang="en-CA" dirty="0" smtClean="0"/>
              <a:t>= attacker</a:t>
            </a:r>
          </a:p>
          <a:p>
            <a:r>
              <a:rPr lang="en-CA" dirty="0" smtClean="0"/>
              <a:t>= </a:t>
            </a:r>
            <a:r>
              <a:rPr lang="en-CA" dirty="0" err="1" smtClean="0"/>
              <a:t>Voronoi</a:t>
            </a:r>
            <a:r>
              <a:rPr lang="en-CA" dirty="0" smtClean="0"/>
              <a:t> line</a:t>
            </a:r>
          </a:p>
        </p:txBody>
      </p:sp>
      <p:sp>
        <p:nvSpPr>
          <p:cNvPr id="13" name="Oval 12"/>
          <p:cNvSpPr/>
          <p:nvPr/>
        </p:nvSpPr>
        <p:spPr>
          <a:xfrm>
            <a:off x="271650" y="3279095"/>
            <a:ext cx="90000" cy="9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72955" y="3570095"/>
            <a:ext cx="90000" cy="9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245" y="3858399"/>
            <a:ext cx="2417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3276600"/>
            <a:ext cx="7315200" cy="3429000"/>
            <a:chOff x="1600200" y="3276600"/>
            <a:chExt cx="7315200" cy="3429000"/>
          </a:xfrm>
        </p:grpSpPr>
        <p:sp>
          <p:nvSpPr>
            <p:cNvPr id="5" name="Rectangle 4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39245" y="3115270"/>
            <a:ext cx="1813323" cy="923330"/>
            <a:chOff x="139245" y="2838271"/>
            <a:chExt cx="1813323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40400" y="2838271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00209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29309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5814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35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86400" y="3279096"/>
            <a:ext cx="1981200" cy="3426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172200" y="3279096"/>
            <a:ext cx="304800" cy="3426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791200" y="3279096"/>
            <a:ext cx="1828800" cy="34265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3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3276600"/>
            <a:ext cx="7315200" cy="3429000"/>
            <a:chOff x="1600200" y="3276600"/>
            <a:chExt cx="7315200" cy="3429000"/>
          </a:xfrm>
        </p:grpSpPr>
        <p:sp>
          <p:nvSpPr>
            <p:cNvPr id="5" name="Rectangle 4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39245" y="3115270"/>
            <a:ext cx="1813323" cy="923330"/>
            <a:chOff x="139245" y="2838271"/>
            <a:chExt cx="1813323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40400" y="2838271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00209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29309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5814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36</a:t>
            </a:fld>
            <a:endParaRPr lang="en-US"/>
          </a:p>
        </p:txBody>
      </p:sp>
      <p:cxnSp>
        <p:nvCxnSpPr>
          <p:cNvPr id="17" name="Straight Connector 16"/>
          <p:cNvCxnSpPr>
            <a:endCxn id="5" idx="3"/>
          </p:cNvCxnSpPr>
          <p:nvPr/>
        </p:nvCxnSpPr>
        <p:spPr>
          <a:xfrm flipV="1">
            <a:off x="5486400" y="4991100"/>
            <a:ext cx="3429000" cy="1714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486400" y="3324095"/>
            <a:ext cx="2743200" cy="33815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86400" y="3276600"/>
            <a:ext cx="1143000" cy="342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2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3276600"/>
            <a:ext cx="7315200" cy="3429000"/>
            <a:chOff x="1600200" y="3276600"/>
            <a:chExt cx="7315200" cy="3429000"/>
          </a:xfrm>
        </p:grpSpPr>
        <p:sp>
          <p:nvSpPr>
            <p:cNvPr id="5" name="Rectangle 4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39245" y="3115270"/>
            <a:ext cx="1813323" cy="923330"/>
            <a:chOff x="139245" y="2838271"/>
            <a:chExt cx="1813323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40400" y="2838271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00209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29309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5814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37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867400" y="3279095"/>
            <a:ext cx="0" cy="3426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867400" y="3324095"/>
            <a:ext cx="381000" cy="338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86400" y="3276600"/>
            <a:ext cx="1143000" cy="3429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1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Conservatism of Strong Path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r>
              <a:rPr lang="en-US" dirty="0" smtClean="0"/>
              <a:t>What paths are defendable but not strongly defendable?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3276600"/>
            <a:ext cx="7315200" cy="3429000"/>
            <a:chOff x="1600200" y="3276600"/>
            <a:chExt cx="7315200" cy="3429000"/>
          </a:xfrm>
        </p:grpSpPr>
        <p:sp>
          <p:nvSpPr>
            <p:cNvPr id="5" name="Rectangle 4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39245" y="3115270"/>
            <a:ext cx="1813323" cy="923330"/>
            <a:chOff x="139245" y="2838271"/>
            <a:chExt cx="1813323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40400" y="2838271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71650" y="300209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2955" y="329309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39245" y="35814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38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867400" y="3279095"/>
            <a:ext cx="0" cy="34265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86400" y="3276600"/>
            <a:ext cx="1143000" cy="34290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cgame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95" r="12532"/>
          <a:stretch/>
        </p:blipFill>
        <p:spPr>
          <a:xfrm>
            <a:off x="0" y="213783"/>
            <a:ext cx="6553200" cy="6644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83.4%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572" y="0"/>
            <a:ext cx="8229600" cy="1143000"/>
          </a:xfrm>
        </p:spPr>
        <p:txBody>
          <a:bodyPr/>
          <a:lstStyle/>
          <a:p>
            <a:r>
              <a:rPr lang="en-US" dirty="0" smtClean="0"/>
              <a:t>Multiplayer Reach-Avoid Game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89956" y="6381402"/>
            <a:ext cx="2133600" cy="365125"/>
          </a:xfrm>
        </p:spPr>
        <p:txBody>
          <a:bodyPr/>
          <a:lstStyle/>
          <a:p>
            <a:fld id="{11D0641D-6455-4374-9517-F3B790035A30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1333" y="831708"/>
            <a:ext cx="8047867" cy="5976664"/>
            <a:chOff x="804289" y="831708"/>
            <a:chExt cx="8047867" cy="5976664"/>
          </a:xfrm>
        </p:grpSpPr>
        <p:sp>
          <p:nvSpPr>
            <p:cNvPr id="29" name="Freeform 28"/>
            <p:cNvSpPr/>
            <p:nvPr/>
          </p:nvSpPr>
          <p:spPr>
            <a:xfrm>
              <a:off x="2371436" y="83170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/>
                <p:cNvSpPr/>
                <p:nvPr/>
              </p:nvSpPr>
              <p:spPr>
                <a:xfrm rot="1977258" flipH="1">
                  <a:off x="5817079" y="4036920"/>
                  <a:ext cx="1580657" cy="432080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0" name="Oval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77258" flipH="1">
                  <a:off x="5817079" y="4036920"/>
                  <a:ext cx="1580657" cy="432080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387660" y="2124079"/>
                  <a:ext cx="1104905" cy="578133"/>
                </a:xfrm>
                <a:prstGeom prst="ellipse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𝑜𝑏𝑠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660" y="2124079"/>
                  <a:ext cx="1104905" cy="578133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1092289" y="144481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804289" y="147978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/>
            <p:cNvSpPr/>
            <p:nvPr/>
          </p:nvSpPr>
          <p:spPr>
            <a:xfrm>
              <a:off x="923539" y="189315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/>
            <p:cNvSpPr/>
            <p:nvPr/>
          </p:nvSpPr>
          <p:spPr>
            <a:xfrm>
              <a:off x="924844" y="213598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/>
            <p:cNvSpPr/>
            <p:nvPr/>
          </p:nvSpPr>
          <p:spPr>
            <a:xfrm>
              <a:off x="6835932" y="342399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883604" y="327618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/>
            <p:cNvSpPr/>
            <p:nvPr/>
          </p:nvSpPr>
          <p:spPr>
            <a:xfrm>
              <a:off x="6622468" y="232314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/>
            <p:cNvSpPr/>
            <p:nvPr/>
          </p:nvSpPr>
          <p:spPr>
            <a:xfrm>
              <a:off x="5136759" y="334531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/>
            <p:cNvSpPr/>
            <p:nvPr/>
          </p:nvSpPr>
          <p:spPr>
            <a:xfrm>
              <a:off x="5149939" y="515218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/>
            <p:cNvSpPr/>
            <p:nvPr/>
          </p:nvSpPr>
          <p:spPr>
            <a:xfrm>
              <a:off x="6704986" y="486415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/>
            <p:cNvSpPr/>
            <p:nvPr/>
          </p:nvSpPr>
          <p:spPr>
            <a:xfrm>
              <a:off x="7988060" y="249506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/>
            <p:cNvSpPr/>
            <p:nvPr/>
          </p:nvSpPr>
          <p:spPr>
            <a:xfrm>
              <a:off x="6175345" y="154618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/>
            <p:cNvSpPr/>
            <p:nvPr/>
          </p:nvSpPr>
          <p:spPr>
            <a:xfrm>
              <a:off x="7700028" y="33003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/>
            <p:cNvSpPr/>
            <p:nvPr/>
          </p:nvSpPr>
          <p:spPr>
            <a:xfrm>
              <a:off x="874240" y="233464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2947500" y="2368146"/>
                  <a:ext cx="576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500" y="2368146"/>
                  <a:ext cx="57606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163524" y="1551788"/>
                  <a:ext cx="576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3524" y="1551788"/>
                  <a:ext cx="57606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547244" y="3250646"/>
                  <a:ext cx="576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𝒯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244" y="3250646"/>
                  <a:ext cx="57606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28986" y="1919522"/>
                  <a:ext cx="12830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986" y="1919522"/>
                  <a:ext cx="1283074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978380" y="4068294"/>
                  <a:ext cx="12830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380" y="4068294"/>
                  <a:ext cx="1283074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619917" y="1680193"/>
                  <a:ext cx="1153213" cy="391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𝑓𝑟𝑒𝑒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9917" y="1680193"/>
                  <a:ext cx="1153213" cy="39158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468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79.3%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533400"/>
            <a:ext cx="6314256" cy="5638800"/>
            <a:chOff x="0" y="533400"/>
            <a:chExt cx="6314256" cy="5638800"/>
          </a:xfrm>
        </p:grpSpPr>
        <p:pic>
          <p:nvPicPr>
            <p:cNvPr id="8" name="OLgame conservatism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7683" r="8333"/>
            <a:stretch/>
          </p:blipFill>
          <p:spPr>
            <a:xfrm>
              <a:off x="0" y="533400"/>
              <a:ext cx="6314256" cy="56388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81000" y="914400"/>
              <a:ext cx="5867400" cy="46482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783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rsonGame conservatis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333" r="7968"/>
          <a:stretch/>
        </p:blipFill>
        <p:spPr>
          <a:xfrm>
            <a:off x="0" y="0"/>
            <a:ext cx="765340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91400" y="1981200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  <a:p>
            <a:r>
              <a:rPr lang="en-US" dirty="0" smtClean="0"/>
              <a:t>83.2% of </a:t>
            </a:r>
            <a:r>
              <a:rPr lang="en-US" dirty="0" err="1" smtClean="0"/>
              <a:t>voronoi</a:t>
            </a:r>
            <a:r>
              <a:rPr lang="en-US" dirty="0" smtClean="0"/>
              <a:t> area is defendable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" t="20404" r="53354" b="50000"/>
          <a:stretch/>
        </p:blipFill>
        <p:spPr bwMode="auto">
          <a:xfrm>
            <a:off x="6330767" y="381000"/>
            <a:ext cx="2813233" cy="1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9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Multiplayer Reach-Avoid Game</a:t>
            </a:r>
          </a:p>
          <a:p>
            <a:r>
              <a:rPr lang="en-US" dirty="0" smtClean="0"/>
              <a:t>Path defense problem</a:t>
            </a:r>
          </a:p>
          <a:p>
            <a:r>
              <a:rPr lang="en-US" b="1" dirty="0" smtClean="0"/>
              <a:t>Reach-avoid via path defense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7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Defender wins </a:t>
            </a:r>
            <a:r>
              <a:rPr lang="en-US" dirty="0" err="1" smtClean="0"/>
              <a:t>iff</a:t>
            </a:r>
            <a:r>
              <a:rPr lang="en-US" dirty="0" smtClean="0"/>
              <a:t> target is contained in </a:t>
            </a:r>
            <a:r>
              <a:rPr lang="en-US" dirty="0" err="1" smtClean="0"/>
              <a:t>Voronoi</a:t>
            </a:r>
            <a:r>
              <a:rPr lang="en-US" dirty="0" smtClean="0"/>
              <a:t> region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39245" y="2838271"/>
            <a:ext cx="8776155" cy="3867329"/>
            <a:chOff x="139245" y="2838271"/>
            <a:chExt cx="8776155" cy="3867329"/>
          </a:xfrm>
        </p:grpSpPr>
        <p:sp>
          <p:nvSpPr>
            <p:cNvPr id="4" name="Rectangle 3"/>
            <p:cNvSpPr/>
            <p:nvPr/>
          </p:nvSpPr>
          <p:spPr>
            <a:xfrm>
              <a:off x="1600200" y="32766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181600" y="4030980"/>
              <a:ext cx="990600" cy="82296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5105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506112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486400" y="32766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40400" y="2838271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152400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71650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272955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39245" y="38100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6"/>
            </p:cNvCxnSpPr>
            <p:nvPr/>
          </p:nvCxnSpPr>
          <p:spPr>
            <a:xfrm flipV="1">
              <a:off x="3747600" y="4572000"/>
              <a:ext cx="1510200" cy="5341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4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7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Defender wins </a:t>
            </a:r>
            <a:r>
              <a:rPr lang="en-US" dirty="0" err="1" smtClean="0"/>
              <a:t>iff</a:t>
            </a:r>
            <a:r>
              <a:rPr lang="en-US" dirty="0" smtClean="0"/>
              <a:t> target is contained in </a:t>
            </a:r>
            <a:r>
              <a:rPr lang="en-US" dirty="0" err="1" smtClean="0"/>
              <a:t>Voronoi</a:t>
            </a:r>
            <a:r>
              <a:rPr lang="en-US" dirty="0" smtClean="0"/>
              <a:t> region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39245" y="2838271"/>
            <a:ext cx="8776155" cy="3638729"/>
            <a:chOff x="139245" y="2838271"/>
            <a:chExt cx="8776155" cy="3638729"/>
          </a:xfrm>
        </p:grpSpPr>
        <p:sp>
          <p:nvSpPr>
            <p:cNvPr id="4" name="Rectangle 3"/>
            <p:cNvSpPr/>
            <p:nvPr/>
          </p:nvSpPr>
          <p:spPr>
            <a:xfrm>
              <a:off x="1600200" y="304800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676900" y="5257800"/>
              <a:ext cx="990600" cy="82296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/>
            <p:cNvSpPr/>
            <p:nvPr/>
          </p:nvSpPr>
          <p:spPr>
            <a:xfrm>
              <a:off x="7200900" y="48768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657600" y="48768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486400" y="3048000"/>
              <a:ext cx="0" cy="342900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7"/>
            </p:cNvCxnSpPr>
            <p:nvPr/>
          </p:nvCxnSpPr>
          <p:spPr>
            <a:xfrm flipV="1">
              <a:off x="3734420" y="4540080"/>
              <a:ext cx="380380" cy="349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1"/>
            </p:cNvCxnSpPr>
            <p:nvPr/>
          </p:nvCxnSpPr>
          <p:spPr>
            <a:xfrm flipH="1" flipV="1">
              <a:off x="6858000" y="4572000"/>
              <a:ext cx="356080" cy="3179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2"/>
              <a:endCxn id="7" idx="6"/>
            </p:cNvCxnSpPr>
            <p:nvPr/>
          </p:nvCxnSpPr>
          <p:spPr>
            <a:xfrm flipH="1">
              <a:off x="3747600" y="4921800"/>
              <a:ext cx="34533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0400" y="2838271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52400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271650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272955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39245" y="38100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39245" y="2838271"/>
            <a:ext cx="1813323" cy="1200329"/>
            <a:chOff x="139245" y="2838271"/>
            <a:chExt cx="1813323" cy="1200329"/>
          </a:xfrm>
        </p:grpSpPr>
        <p:sp>
          <p:nvSpPr>
            <p:cNvPr id="44" name="TextBox 43"/>
            <p:cNvSpPr txBox="1"/>
            <p:nvPr/>
          </p:nvSpPr>
          <p:spPr>
            <a:xfrm>
              <a:off x="440400" y="2838271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2400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/>
            <p:cNvSpPr/>
            <p:nvPr/>
          </p:nvSpPr>
          <p:spPr>
            <a:xfrm>
              <a:off x="271650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/>
            <p:cNvSpPr/>
            <p:nvPr/>
          </p:nvSpPr>
          <p:spPr>
            <a:xfrm>
              <a:off x="272955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39245" y="38100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352800" y="1676400"/>
            <a:ext cx="4800600" cy="4724400"/>
            <a:chOff x="3352800" y="1676400"/>
            <a:chExt cx="4800600" cy="4724400"/>
          </a:xfrm>
        </p:grpSpPr>
        <p:sp>
          <p:nvSpPr>
            <p:cNvPr id="11" name="Pie 10"/>
            <p:cNvSpPr/>
            <p:nvPr/>
          </p:nvSpPr>
          <p:spPr>
            <a:xfrm rot="10800000">
              <a:off x="3352800" y="1676400"/>
              <a:ext cx="4800600" cy="4724400"/>
            </a:xfrm>
            <a:prstGeom prst="pie">
              <a:avLst>
                <a:gd name="adj1" fmla="val 0"/>
                <a:gd name="adj2" fmla="val 1892177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391400" y="55626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5410200" y="36576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/>
            <p:cNvSpPr/>
            <p:nvPr/>
          </p:nvSpPr>
          <p:spPr>
            <a:xfrm rot="7918000">
              <a:off x="4724399" y="3238500"/>
              <a:ext cx="1828800" cy="1828800"/>
            </a:xfrm>
            <a:prstGeom prst="arc">
              <a:avLst>
                <a:gd name="adj1" fmla="val 16036720"/>
                <a:gd name="adj2" fmla="val 195898"/>
              </a:avLst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4" idx="0"/>
            </p:cNvCxnSpPr>
            <p:nvPr/>
          </p:nvCxnSpPr>
          <p:spPr>
            <a:xfrm flipV="1">
              <a:off x="6346951" y="2971800"/>
              <a:ext cx="1501649" cy="175958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484263" y="5105400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Non-convex domain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Non-convex domain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39477" y="1676400"/>
            <a:ext cx="6773224" cy="4724400"/>
            <a:chOff x="1539477" y="1676400"/>
            <a:chExt cx="6773224" cy="4724400"/>
          </a:xfrm>
        </p:grpSpPr>
        <p:sp>
          <p:nvSpPr>
            <p:cNvPr id="11" name="Pie 10"/>
            <p:cNvSpPr/>
            <p:nvPr/>
          </p:nvSpPr>
          <p:spPr>
            <a:xfrm rot="10800000">
              <a:off x="3352800" y="1676400"/>
              <a:ext cx="4800600" cy="4724400"/>
            </a:xfrm>
            <a:prstGeom prst="pie">
              <a:avLst>
                <a:gd name="adj1" fmla="val 0"/>
                <a:gd name="adj2" fmla="val 1892177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391400" y="55626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5410200" y="36576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/>
            <p:cNvSpPr/>
            <p:nvPr/>
          </p:nvSpPr>
          <p:spPr>
            <a:xfrm rot="7918000">
              <a:off x="4724399" y="3238500"/>
              <a:ext cx="1828800" cy="1828800"/>
            </a:xfrm>
            <a:prstGeom prst="arc">
              <a:avLst>
                <a:gd name="adj1" fmla="val 16036720"/>
                <a:gd name="adj2" fmla="val 195898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>
              <a:stCxn id="34" idx="0"/>
            </p:cNvCxnSpPr>
            <p:nvPr/>
          </p:nvCxnSpPr>
          <p:spPr>
            <a:xfrm flipV="1">
              <a:off x="6346951" y="2971800"/>
              <a:ext cx="1501649" cy="175958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840632" y="2838271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</a:t>
              </a:r>
              <a:r>
                <a:rPr lang="en-CA" dirty="0" err="1" smtClean="0"/>
                <a:t>Voronoi</a:t>
              </a:r>
              <a:r>
                <a:rPr lang="en-CA" dirty="0" smtClean="0"/>
                <a:t> line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52632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/>
            <p:cNvSpPr/>
            <p:nvPr/>
          </p:nvSpPr>
          <p:spPr>
            <a:xfrm>
              <a:off x="1671882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/>
            <p:cNvSpPr/>
            <p:nvPr/>
          </p:nvSpPr>
          <p:spPr>
            <a:xfrm>
              <a:off x="1673187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539477" y="3810000"/>
              <a:ext cx="241755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484263" y="5105400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Arrow Connector 49"/>
            <p:cNvCxnSpPr>
              <a:stCxn id="13" idx="5"/>
            </p:cNvCxnSpPr>
            <p:nvPr/>
          </p:nvCxnSpPr>
          <p:spPr>
            <a:xfrm>
              <a:off x="5487020" y="3734420"/>
              <a:ext cx="266079" cy="3041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753099" y="3886510"/>
                  <a:ext cx="3506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099" y="3886510"/>
                  <a:ext cx="350673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141280" y="3205108"/>
                  <a:ext cx="39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280" y="3205108"/>
                  <a:ext cx="3948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097775" y="5193268"/>
                  <a:ext cx="39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775" y="5193268"/>
                  <a:ext cx="394800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848600" y="2621807"/>
                  <a:ext cx="464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600" y="2621807"/>
                  <a:ext cx="46410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572000" y="4546722"/>
                  <a:ext cx="459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546722"/>
                  <a:ext cx="459677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172200" y="4731388"/>
                  <a:ext cx="457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4731388"/>
                  <a:ext cx="45720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254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Non-convex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Naïve path defense solution: check all paths to find one that is strongly defendable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225277" y="4438471"/>
            <a:ext cx="2270523" cy="1200329"/>
            <a:chOff x="139245" y="2838271"/>
            <a:chExt cx="2270523" cy="1200329"/>
          </a:xfrm>
        </p:grpSpPr>
        <p:sp>
          <p:nvSpPr>
            <p:cNvPr id="30" name="TextBox 29"/>
            <p:cNvSpPr txBox="1"/>
            <p:nvPr/>
          </p:nvSpPr>
          <p:spPr>
            <a:xfrm>
              <a:off x="440400" y="2838271"/>
              <a:ext cx="1969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path of defense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52400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271650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272955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39245" y="3810000"/>
              <a:ext cx="24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267200" y="1981200"/>
            <a:ext cx="4800600" cy="4724400"/>
            <a:chOff x="4267200" y="1981200"/>
            <a:chExt cx="4800600" cy="4724400"/>
          </a:xfrm>
        </p:grpSpPr>
        <p:sp>
          <p:nvSpPr>
            <p:cNvPr id="6" name="Pie 5"/>
            <p:cNvSpPr/>
            <p:nvPr/>
          </p:nvSpPr>
          <p:spPr>
            <a:xfrm rot="10800000">
              <a:off x="4267200" y="1981200"/>
              <a:ext cx="4800600" cy="4724400"/>
            </a:xfrm>
            <a:prstGeom prst="pie">
              <a:avLst>
                <a:gd name="adj1" fmla="val 0"/>
                <a:gd name="adj2" fmla="val 1892177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305800" y="5867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6324600" y="39624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5584740" y="4052400"/>
              <a:ext cx="3483060" cy="1357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398663" y="5410200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410200" y="5105400"/>
              <a:ext cx="35052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584740" y="2819400"/>
              <a:ext cx="2949660" cy="3657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324600" y="3581400"/>
              <a:ext cx="2590800" cy="76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585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Non-convex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Check strong </a:t>
            </a:r>
            <a:r>
              <a:rPr lang="en-US" dirty="0" err="1" smtClean="0"/>
              <a:t>defendability</a:t>
            </a:r>
            <a:r>
              <a:rPr lang="en-US" dirty="0" smtClean="0"/>
              <a:t> for paths touching the target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67200" y="1981200"/>
            <a:ext cx="4800600" cy="4724400"/>
            <a:chOff x="3352800" y="1676400"/>
            <a:chExt cx="4800600" cy="4724400"/>
          </a:xfrm>
        </p:grpSpPr>
        <p:sp>
          <p:nvSpPr>
            <p:cNvPr id="6" name="Pie 5"/>
            <p:cNvSpPr/>
            <p:nvPr/>
          </p:nvSpPr>
          <p:spPr>
            <a:xfrm rot="10800000">
              <a:off x="3352800" y="1676400"/>
              <a:ext cx="4800600" cy="4724400"/>
            </a:xfrm>
            <a:prstGeom prst="pie">
              <a:avLst>
                <a:gd name="adj1" fmla="val 0"/>
                <a:gd name="adj2" fmla="val 1892177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391400" y="55626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5410200" y="36576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670340" y="3747600"/>
              <a:ext cx="3483060" cy="1357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484263" y="5105400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495800" y="4800600"/>
              <a:ext cx="350520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7" idx="1"/>
            </p:cNvCxnSpPr>
            <p:nvPr/>
          </p:nvCxnSpPr>
          <p:spPr>
            <a:xfrm rot="16200000" flipV="1">
              <a:off x="6400800" y="4572000"/>
              <a:ext cx="1232380" cy="775180"/>
            </a:xfrm>
            <a:prstGeom prst="curvedConnector3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25277" y="4438471"/>
            <a:ext cx="2270523" cy="1200329"/>
            <a:chOff x="139245" y="2838271"/>
            <a:chExt cx="2270523" cy="1200329"/>
          </a:xfrm>
        </p:grpSpPr>
        <p:sp>
          <p:nvSpPr>
            <p:cNvPr id="30" name="TextBox 29"/>
            <p:cNvSpPr txBox="1"/>
            <p:nvPr/>
          </p:nvSpPr>
          <p:spPr>
            <a:xfrm>
              <a:off x="440400" y="2838271"/>
              <a:ext cx="19693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path of defense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52400" y="2873235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/>
            <p:cNvSpPr/>
            <p:nvPr/>
          </p:nvSpPr>
          <p:spPr>
            <a:xfrm>
              <a:off x="271650" y="328661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/>
            <p:cNvSpPr/>
            <p:nvPr/>
          </p:nvSpPr>
          <p:spPr>
            <a:xfrm>
              <a:off x="272955" y="352944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39245" y="3810000"/>
              <a:ext cx="24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</a:t>
            </a:r>
            <a:r>
              <a:rPr lang="en-US" dirty="0"/>
              <a:t>path touching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Algorithm: how to find shortest path touching target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Pick a point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, run FM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Run FM with target as obstacle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Determine other end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 from difference of 1. and 2.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Reach-Avoid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attackers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defenders</a:t>
                </a:r>
              </a:p>
              <a:p>
                <a:pPr lvl="1"/>
                <a:r>
                  <a:rPr lang="en-US" dirty="0" smtClean="0"/>
                  <a:t>Attackers win when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attackers needs reach the target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-D Hamilton Jacobi Isaacs (HJI) formulation is difficult</a:t>
                </a:r>
              </a:p>
              <a:p>
                <a:pPr lvl="1"/>
                <a:endParaRPr lang="en-US" b="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Whether the attacker can reach the target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Attacker’s time to target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0" dirty="0" smtClean="0"/>
              </a:p>
              <a:p>
                <a:pPr lvl="1"/>
                <a:endParaRPr lang="en-US" b="0" i="1" dirty="0" smtClean="0">
                  <a:latin typeface="Cambria Math"/>
                </a:endParaRP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5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touching target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91" y="1219201"/>
            <a:ext cx="7518400" cy="56388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touching target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19981"/>
            <a:ext cx="7543800" cy="5657851"/>
          </a:xfrm>
        </p:spPr>
      </p:pic>
      <p:sp>
        <p:nvSpPr>
          <p:cNvPr id="3" name="TextBox 2"/>
          <p:cNvSpPr txBox="1"/>
          <p:nvPr/>
        </p:nvSpPr>
        <p:spPr>
          <a:xfrm>
            <a:off x="1216086" y="1334208"/>
            <a:ext cx="548640" cy="5486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72227" y="1361348"/>
            <a:ext cx="548640" cy="5486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2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16086" y="4126468"/>
            <a:ext cx="548640" cy="5486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</a:t>
            </a:r>
            <a:r>
              <a:rPr lang="en-US" dirty="0"/>
              <a:t>path touching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Algorithm: how to find shortest path touching target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Pick a point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, run FM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Run FM with target as obstacle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Determine other end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 from difference of 1. and 2.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Choose the path that the attacker must cross to reach the target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 player reach-avoid via path defense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 for determining whether the attacker can reach the target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Pick a point on the boundary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, find the shortest path touching target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Check if this path is strongly defendable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Repeat until a strongly defendable path is found or until all paths have been checked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righ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6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e 2 hous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5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 1 target to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0" y="0"/>
            <a:ext cx="9144000" cy="6858000"/>
          </a:xfrm>
          <a:prstGeom prst="rect">
            <a:avLst/>
          </a:prstGeom>
        </p:spPr>
      </p:pic>
      <p:pic>
        <p:nvPicPr>
          <p:cNvPr id="4" name="Picture 2" descr="C:\Users\Mo\Dropbox\general open-loop\multiplayer hybrid games\fig\lege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28600"/>
            <a:ext cx="223043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1981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by 200 grid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Lgame2M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685800"/>
            <a:ext cx="82296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Multiplayer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9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attackers reach the target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Maximum matching should be size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 to two players:</a:t>
            </a:r>
            <a:br>
              <a:rPr lang="en-US" dirty="0" smtClean="0"/>
            </a:br>
            <a:r>
              <a:rPr lang="en-US" dirty="0" smtClean="0"/>
              <a:t>Delaying the Attacker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Whether the attacker can reach the target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Attacker’s time to target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=∞</m:t>
                    </m:r>
                  </m:oMath>
                </a14:m>
                <a:r>
                  <a:rPr lang="en-US" dirty="0" smtClean="0"/>
                  <a:t> if target is (strongly) defendable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l="-1926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Player Game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attacker vs.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 smtClean="0"/>
                  <a:t> defender </a:t>
                </a:r>
                <a:endParaRPr lang="en-US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4</m:t>
                    </m:r>
                  </m:oMath>
                </a14:m>
                <a:r>
                  <a:rPr lang="en-US" dirty="0" smtClean="0"/>
                  <a:t>D HJI solution [Huang et al 2011]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b="1" dirty="0" smtClean="0"/>
              </a:p>
              <a:p>
                <a:pPr lvl="1"/>
                <a:endParaRPr lang="en-US" b="1" dirty="0" smtClean="0"/>
              </a:p>
              <a:p>
                <a:pPr lvl="1"/>
                <a:r>
                  <a:rPr lang="en-US" dirty="0" smtClean="0"/>
                  <a:t>Open-loop solution [Zhou et al in preparation]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Delaying the Attacker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Open-loop solution</a:t>
            </a:r>
          </a:p>
          <a:p>
            <a:pPr lvl="1"/>
            <a:r>
              <a:rPr lang="en-US" dirty="0" smtClean="0"/>
              <a:t>Positive capture radius acts as an obstacle to delay the attacker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33409"/>
            <a:ext cx="4114800" cy="41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Delaying the Attacker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Path-defense solution</a:t>
            </a:r>
          </a:p>
          <a:p>
            <a:pPr lvl="1"/>
            <a:r>
              <a:rPr lang="en-US" dirty="0" smtClean="0"/>
              <a:t>0 capture radius</a:t>
            </a:r>
          </a:p>
          <a:p>
            <a:pPr lvl="1"/>
            <a:r>
              <a:rPr lang="en-US" dirty="0" smtClean="0"/>
              <a:t>Closed-loop strategy on a path of defense induces an obstacle to delay the attacker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Delaying the Attacker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28800" y="1279993"/>
            <a:ext cx="5715000" cy="5425607"/>
            <a:chOff x="4038600" y="1828800"/>
            <a:chExt cx="4800600" cy="4724400"/>
          </a:xfrm>
        </p:grpSpPr>
        <p:sp>
          <p:nvSpPr>
            <p:cNvPr id="5" name="Pie 4"/>
            <p:cNvSpPr/>
            <p:nvPr/>
          </p:nvSpPr>
          <p:spPr>
            <a:xfrm rot="10800000">
              <a:off x="4038600" y="1828800"/>
              <a:ext cx="4800600" cy="4724400"/>
            </a:xfrm>
            <a:prstGeom prst="pie">
              <a:avLst>
                <a:gd name="adj1" fmla="val 0"/>
                <a:gd name="adj2" fmla="val 1892177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077200" y="57150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6096000" y="38100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922068" y="3657600"/>
              <a:ext cx="2869224" cy="1066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705793" y="4565753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087656" y="4114800"/>
              <a:ext cx="1434612" cy="5334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6"/>
            </p:cNvCxnSpPr>
            <p:nvPr/>
          </p:nvCxnSpPr>
          <p:spPr>
            <a:xfrm>
              <a:off x="6186000" y="3855000"/>
              <a:ext cx="1336268" cy="2598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217468" y="4114800"/>
              <a:ext cx="304800" cy="45095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Delaying the Attacker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856239" y="1219200"/>
            <a:ext cx="5754361" cy="5612474"/>
            <a:chOff x="1246019" y="1102643"/>
            <a:chExt cx="5754361" cy="5612474"/>
          </a:xfrm>
        </p:grpSpPr>
        <p:sp>
          <p:nvSpPr>
            <p:cNvPr id="5" name="Oval 4"/>
            <p:cNvSpPr/>
            <p:nvPr/>
          </p:nvSpPr>
          <p:spPr>
            <a:xfrm rot="10800000">
              <a:off x="1246019" y="1102643"/>
              <a:ext cx="5754361" cy="56124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2579" y="548640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4098252" y="219223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>
              <a:stCxn id="5" idx="6"/>
              <a:endCxn id="5" idx="2"/>
            </p:cNvCxnSpPr>
            <p:nvPr/>
          </p:nvCxnSpPr>
          <p:spPr>
            <a:xfrm>
              <a:off x="1246019" y="3908880"/>
              <a:ext cx="57543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29000" y="3907714"/>
              <a:ext cx="155088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123200" y="3835714"/>
              <a:ext cx="144000" cy="1440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/>
            <p:cNvCxnSpPr>
              <a:stCxn id="7" idx="5"/>
            </p:cNvCxnSpPr>
            <p:nvPr/>
          </p:nvCxnSpPr>
          <p:spPr>
            <a:xfrm>
              <a:off x="4175072" y="2269052"/>
              <a:ext cx="804813" cy="163866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0"/>
            </p:cNvCxnSpPr>
            <p:nvPr/>
          </p:nvCxnSpPr>
          <p:spPr>
            <a:xfrm flipH="1" flipV="1">
              <a:off x="4195201" y="3907714"/>
              <a:ext cx="22378" cy="157868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191000" y="3899363"/>
              <a:ext cx="788885" cy="835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911909" y="3476506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909" y="3476506"/>
                  <a:ext cx="288252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638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255698" y="5391734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698" y="5391734"/>
                  <a:ext cx="28825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45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819708" y="2084386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708" y="2084386"/>
                  <a:ext cx="288252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65585" y="3886200"/>
                  <a:ext cx="228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585" y="3886200"/>
                  <a:ext cx="2286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0" y="3516868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16868"/>
                <a:ext cx="320040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65918" y="4485427"/>
            <a:ext cx="687937" cy="6563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sicgame de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C:\Users\Mo\Dropbox\general open-loop\multiplayer_reach_avoid_games\fig\legend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7" t="7363" r="16874" b="65070"/>
          <a:stretch/>
        </p:blipFill>
        <p:spPr bwMode="auto">
          <a:xfrm>
            <a:off x="6770369" y="990600"/>
            <a:ext cx="241380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Delaying the Attacker:</a:t>
            </a:r>
            <a:br>
              <a:rPr lang="en-US" dirty="0" smtClean="0"/>
            </a:br>
            <a:r>
              <a:rPr lang="en-US" dirty="0" smtClean="0"/>
              <a:t>Multiple defenders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856239" y="1219200"/>
            <a:ext cx="5754361" cy="5612474"/>
            <a:chOff x="2856239" y="1219200"/>
            <a:chExt cx="5754361" cy="5612474"/>
          </a:xfrm>
        </p:grpSpPr>
        <p:sp>
          <p:nvSpPr>
            <p:cNvPr id="5" name="Oval 4"/>
            <p:cNvSpPr/>
            <p:nvPr/>
          </p:nvSpPr>
          <p:spPr>
            <a:xfrm rot="10800000">
              <a:off x="2856239" y="1219200"/>
              <a:ext cx="5754361" cy="56124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782799" y="560295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4876800" y="297180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/>
            <p:cNvCxnSpPr>
              <a:stCxn id="5" idx="6"/>
              <a:endCxn id="5" idx="2"/>
            </p:cNvCxnSpPr>
            <p:nvPr/>
          </p:nvCxnSpPr>
          <p:spPr>
            <a:xfrm>
              <a:off x="2856239" y="4025437"/>
              <a:ext cx="57543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" idx="2"/>
            </p:cNvCxnSpPr>
            <p:nvPr/>
          </p:nvCxnSpPr>
          <p:spPr>
            <a:xfrm>
              <a:off x="5039220" y="4024271"/>
              <a:ext cx="3571380" cy="116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865918" y="5508291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5918" y="5508291"/>
                  <a:ext cx="28825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572000" y="2754868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754868"/>
                  <a:ext cx="288252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5438830" y="4291599"/>
              <a:ext cx="687937" cy="6563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/>
            <p:cNvCxnSpPr>
              <a:stCxn id="5" idx="7"/>
              <a:endCxn id="5" idx="3"/>
            </p:cNvCxnSpPr>
            <p:nvPr/>
          </p:nvCxnSpPr>
          <p:spPr>
            <a:xfrm flipV="1">
              <a:off x="3698946" y="2041128"/>
              <a:ext cx="4068947" cy="3968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698946" y="3886200"/>
              <a:ext cx="2195339" cy="212354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119200" y="5863103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181600" y="5879068"/>
                  <a:ext cx="2882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5879068"/>
                  <a:ext cx="28825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361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/>
            <p:cNvCxnSpPr>
              <a:stCxn id="27" idx="0"/>
            </p:cNvCxnSpPr>
            <p:nvPr/>
          </p:nvCxnSpPr>
          <p:spPr>
            <a:xfrm flipH="1" flipV="1">
              <a:off x="4796615" y="4947973"/>
              <a:ext cx="367585" cy="91513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0"/>
            </p:cNvCxnSpPr>
            <p:nvPr/>
          </p:nvCxnSpPr>
          <p:spPr>
            <a:xfrm flipV="1">
              <a:off x="5827799" y="4025437"/>
              <a:ext cx="648006" cy="15775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Faster attacker</a:t>
            </a:r>
          </a:p>
          <a:p>
            <a:r>
              <a:rPr lang="en-US" dirty="0" smtClean="0"/>
              <a:t>Capture radius</a:t>
            </a:r>
          </a:p>
          <a:p>
            <a:r>
              <a:rPr lang="en-US" dirty="0" smtClean="0"/>
              <a:t>Incorporating More Complex Dynamics (Reeds-</a:t>
            </a:r>
            <a:r>
              <a:rPr lang="en-US" dirty="0" err="1" smtClean="0"/>
              <a:t>Shepp</a:t>
            </a:r>
            <a:r>
              <a:rPr lang="en-US" dirty="0" smtClean="0"/>
              <a:t> Car, </a:t>
            </a:r>
            <a:r>
              <a:rPr lang="en-US" dirty="0" err="1" smtClean="0"/>
              <a:t>Dubin’s</a:t>
            </a:r>
            <a:r>
              <a:rPr lang="en-US" dirty="0" smtClean="0"/>
              <a:t> Car)</a:t>
            </a:r>
          </a:p>
          <a:p>
            <a:r>
              <a:rPr lang="en-US" dirty="0" smtClean="0"/>
              <a:t>Cooperation between defenders(i.e. what if no suitable matching exists?)</a:t>
            </a:r>
          </a:p>
          <a:p>
            <a:r>
              <a:rPr lang="en-US" dirty="0" smtClean="0"/>
              <a:t>Imbalanced team with more attackers than defenders</a:t>
            </a:r>
          </a:p>
          <a:p>
            <a:r>
              <a:rPr lang="en-US" dirty="0" smtClean="0"/>
              <a:t>Suggestions? + Many many more…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Zhengyuan</a:t>
            </a:r>
            <a:r>
              <a:rPr lang="en-US" dirty="0" smtClean="0"/>
              <a:t> for intriguing discussions</a:t>
            </a:r>
          </a:p>
          <a:p>
            <a:endParaRPr lang="en-US" dirty="0"/>
          </a:p>
          <a:p>
            <a:r>
              <a:rPr lang="en-US" dirty="0" err="1" smtClean="0"/>
              <a:t>Lucretia</a:t>
            </a:r>
            <a:r>
              <a:rPr lang="en-US" dirty="0" smtClean="0"/>
              <a:t> for creating figures</a:t>
            </a:r>
          </a:p>
          <a:p>
            <a:endParaRPr lang="en-US" dirty="0"/>
          </a:p>
          <a:p>
            <a:r>
              <a:rPr lang="en-US" dirty="0" smtClean="0"/>
              <a:t>Claire for support and guidance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76200" y="2209800"/>
            <a:ext cx="8776155" cy="3590332"/>
            <a:chOff x="76200" y="2209800"/>
            <a:chExt cx="8776155" cy="3590332"/>
          </a:xfrm>
        </p:grpSpPr>
        <p:sp>
          <p:nvSpPr>
            <p:cNvPr id="5" name="Rectangle 4"/>
            <p:cNvSpPr/>
            <p:nvPr/>
          </p:nvSpPr>
          <p:spPr>
            <a:xfrm>
              <a:off x="1537155" y="2371130"/>
              <a:ext cx="7315200" cy="342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137855" y="4199930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>
              <a:off x="3594555" y="4199930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7355" y="2209800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path of defense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08605" y="2373625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209910" y="266462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6200" y="2952929"/>
              <a:ext cx="24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867400" y="2418626"/>
              <a:ext cx="2299155" cy="33815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423355" y="2371130"/>
              <a:ext cx="1143000" cy="3429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6" idx="1"/>
            </p:cNvCxnSpPr>
            <p:nvPr/>
          </p:nvCxnSpPr>
          <p:spPr>
            <a:xfrm rot="16200000" flipV="1">
              <a:off x="6204405" y="3266480"/>
              <a:ext cx="1079980" cy="813280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5994855" y="2524959"/>
                  <a:ext cx="571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𝒫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855" y="2524959"/>
                  <a:ext cx="571500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254995" y="2757106"/>
                  <a:ext cx="455766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𝒫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995" y="2757106"/>
                  <a:ext cx="455766" cy="39164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56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Construct a bipartite graph:</a:t>
                </a:r>
              </a:p>
              <a:p>
                <a:pPr lvl="1"/>
                <a:r>
                  <a:rPr lang="en-US" dirty="0" smtClean="0"/>
                  <a:t>2 sets of nodes: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 … 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/>
                          </a:rPr>
                          <m:t>,… 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test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can defend the target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If yes, draw an edge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Run any matching algorithm to find a maximum matching </a:t>
                </a:r>
              </a:p>
              <a:p>
                <a:pPr lvl="2"/>
                <a:r>
                  <a:rPr lang="en-US" dirty="0" smtClean="0"/>
                  <a:t>(Linear program, </a:t>
                </a:r>
                <a:r>
                  <a:rPr lang="en-US" dirty="0" err="1" smtClean="0"/>
                  <a:t>Hopcroft</a:t>
                </a:r>
                <a:r>
                  <a:rPr lang="en-US" dirty="0" smtClean="0"/>
                  <a:t>–Karp algorithm,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𝑂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/>
                          </a:rPr>
                          <m:t>𝑉</m:t>
                        </m:r>
                      </m:e>
                    </m:rad>
                    <m:r>
                      <a:rPr lang="en-US" i="1" dirty="0" smtClean="0">
                        <a:latin typeface="Cambria Math"/>
                      </a:rPr>
                      <m:t>𝐸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2605" y="881336"/>
            <a:ext cx="8047867" cy="5976664"/>
            <a:chOff x="772605" y="620688"/>
            <a:chExt cx="8047867" cy="5976664"/>
          </a:xfrm>
        </p:grpSpPr>
        <p:sp>
          <p:nvSpPr>
            <p:cNvPr id="6" name="Freeform 5"/>
            <p:cNvSpPr/>
            <p:nvPr/>
          </p:nvSpPr>
          <p:spPr>
            <a:xfrm>
              <a:off x="2339752" y="62068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 rot="1977258" flipH="1">
              <a:off x="5785395" y="3825900"/>
              <a:ext cx="1580657" cy="4320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355976" y="1913059"/>
              <a:ext cx="1104905" cy="5781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605" y="123379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260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891855" y="168213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893160" y="19249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6804248" y="321297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3851920" y="306516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6590784" y="211212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5105075" y="313429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5118255" y="494116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6673302" y="465313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7956376" y="228404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6143661" y="133516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7668344" y="308929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Arrow Connector 24"/>
            <p:cNvCxnSpPr>
              <a:stCxn id="20" idx="3"/>
              <a:endCxn id="17" idx="7"/>
            </p:cNvCxnSpPr>
            <p:nvPr/>
          </p:nvCxnSpPr>
          <p:spPr>
            <a:xfrm flipH="1">
              <a:off x="5195075" y="1411982"/>
              <a:ext cx="961766" cy="35423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2"/>
              <a:endCxn id="14" idx="6"/>
            </p:cNvCxnSpPr>
            <p:nvPr/>
          </p:nvCxnSpPr>
          <p:spPr>
            <a:xfrm flipH="1">
              <a:off x="3941920" y="1380162"/>
              <a:ext cx="2201741" cy="17300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42556" y="212362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From Two Player to Multiplayer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72605" y="881336"/>
            <a:ext cx="8047867" cy="5976664"/>
            <a:chOff x="772605" y="620688"/>
            <a:chExt cx="8047867" cy="5976664"/>
          </a:xfrm>
        </p:grpSpPr>
        <p:sp>
          <p:nvSpPr>
            <p:cNvPr id="6" name="Freeform 5"/>
            <p:cNvSpPr/>
            <p:nvPr/>
          </p:nvSpPr>
          <p:spPr>
            <a:xfrm>
              <a:off x="2339752" y="620688"/>
              <a:ext cx="6480720" cy="5976664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/>
            <p:cNvSpPr/>
            <p:nvPr/>
          </p:nvSpPr>
          <p:spPr>
            <a:xfrm rot="1977258" flipH="1">
              <a:off x="5785395" y="3825900"/>
              <a:ext cx="1580657" cy="4320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4355976" y="1913059"/>
              <a:ext cx="1104905" cy="57813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605" y="1233796"/>
              <a:ext cx="15121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= target</a:t>
              </a:r>
            </a:p>
            <a:p>
              <a:r>
                <a:rPr lang="en-CA" dirty="0" smtClean="0"/>
                <a:t>= defender</a:t>
              </a:r>
            </a:p>
            <a:p>
              <a:r>
                <a:rPr lang="en-CA" dirty="0" smtClean="0"/>
                <a:t>= attacker</a:t>
              </a:r>
            </a:p>
            <a:p>
              <a:r>
                <a:rPr lang="en-CA" dirty="0" smtClean="0"/>
                <a:t>= obstacles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72605" y="1268760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891855" y="1682137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893160" y="1924965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6804248" y="3212976"/>
              <a:ext cx="288000" cy="288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/>
            <p:cNvSpPr/>
            <p:nvPr/>
          </p:nvSpPr>
          <p:spPr>
            <a:xfrm>
              <a:off x="3851920" y="3065167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/>
            <p:cNvSpPr/>
            <p:nvPr/>
          </p:nvSpPr>
          <p:spPr>
            <a:xfrm>
              <a:off x="6590784" y="2112126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5105075" y="3134292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/>
            <p:cNvSpPr/>
            <p:nvPr/>
          </p:nvSpPr>
          <p:spPr>
            <a:xfrm>
              <a:off x="5118255" y="4941168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/>
            <p:cNvSpPr/>
            <p:nvPr/>
          </p:nvSpPr>
          <p:spPr>
            <a:xfrm>
              <a:off x="6673302" y="4653136"/>
              <a:ext cx="90000" cy="9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/>
            <p:cNvSpPr/>
            <p:nvPr/>
          </p:nvSpPr>
          <p:spPr>
            <a:xfrm>
              <a:off x="7956376" y="2284049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/>
            <p:cNvSpPr/>
            <p:nvPr/>
          </p:nvSpPr>
          <p:spPr>
            <a:xfrm>
              <a:off x="6143661" y="133516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/>
            <p:cNvSpPr/>
            <p:nvPr/>
          </p:nvSpPr>
          <p:spPr>
            <a:xfrm>
              <a:off x="7668344" y="3089292"/>
              <a:ext cx="90000" cy="9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Arrow Connector 21"/>
            <p:cNvCxnSpPr>
              <a:stCxn id="15" idx="3"/>
              <a:endCxn id="18" idx="0"/>
            </p:cNvCxnSpPr>
            <p:nvPr/>
          </p:nvCxnSpPr>
          <p:spPr>
            <a:xfrm>
              <a:off x="6603964" y="2188946"/>
              <a:ext cx="114338" cy="24641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2"/>
              <a:endCxn id="17" idx="7"/>
            </p:cNvCxnSpPr>
            <p:nvPr/>
          </p:nvCxnSpPr>
          <p:spPr>
            <a:xfrm flipH="1">
              <a:off x="5195075" y="2157126"/>
              <a:ext cx="1395709" cy="27972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17" idx="7"/>
            </p:cNvCxnSpPr>
            <p:nvPr/>
          </p:nvCxnSpPr>
          <p:spPr>
            <a:xfrm flipH="1">
              <a:off x="5195075" y="1411982"/>
              <a:ext cx="961766" cy="354236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2"/>
              <a:endCxn id="14" idx="6"/>
            </p:cNvCxnSpPr>
            <p:nvPr/>
          </p:nvCxnSpPr>
          <p:spPr>
            <a:xfrm flipH="1">
              <a:off x="3941920" y="1380162"/>
              <a:ext cx="2201741" cy="173000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42556" y="2123624"/>
              <a:ext cx="216024" cy="21602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641D-6455-4374-9517-F3B790035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23374</TotalTime>
  <Words>2131</Words>
  <Application>Microsoft Office PowerPoint</Application>
  <PresentationFormat>On-screen Show (4:3)</PresentationFormat>
  <Paragraphs>485</Paragraphs>
  <Slides>68</Slides>
  <Notes>2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Multiplayer Reach-Avoid Games</vt:lpstr>
      <vt:lpstr>Outline</vt:lpstr>
      <vt:lpstr>Outline</vt:lpstr>
      <vt:lpstr>Multiplayer Reach-Avoid Game</vt:lpstr>
      <vt:lpstr>Multiplayer Reach-Avoid Game</vt:lpstr>
      <vt:lpstr>Two Player Game</vt:lpstr>
      <vt:lpstr>From Two Player to Multiplayer</vt:lpstr>
      <vt:lpstr>From Two Player to Multiplayer</vt:lpstr>
      <vt:lpstr>From Two Player to Multiplayer</vt:lpstr>
      <vt:lpstr>From Two Player to Multiplayer</vt:lpstr>
      <vt:lpstr>From Two Player to Multiplayer</vt:lpstr>
      <vt:lpstr>From Two Player to Multiplayer</vt:lpstr>
      <vt:lpstr>Multiplayer Complexity Reduction</vt:lpstr>
      <vt:lpstr>Multiplayer Complexity Reduction</vt:lpstr>
      <vt:lpstr>Two Player Game</vt:lpstr>
      <vt:lpstr>Outline</vt:lpstr>
      <vt:lpstr>Path Defense, a Special Target Set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Strong Path Defense</vt:lpstr>
      <vt:lpstr>Conservatism of Strong Path Defense</vt:lpstr>
      <vt:lpstr>Conservatism of Strong Path Defense</vt:lpstr>
      <vt:lpstr>Conservatism of Strong Path Defense</vt:lpstr>
      <vt:lpstr>Conservatism of Strong Path Defense</vt:lpstr>
      <vt:lpstr>Conservatism of Strong Path Defense</vt:lpstr>
      <vt:lpstr>Conservatism of Strong Path Defense</vt:lpstr>
      <vt:lpstr>PowerPoint Presentation</vt:lpstr>
      <vt:lpstr>PowerPoint Presentation</vt:lpstr>
      <vt:lpstr>PowerPoint Presentation</vt:lpstr>
      <vt:lpstr>Outline</vt:lpstr>
      <vt:lpstr>Convex Domain</vt:lpstr>
      <vt:lpstr>Convex Domain</vt:lpstr>
      <vt:lpstr>Non-convex domain</vt:lpstr>
      <vt:lpstr>Non-convex domain</vt:lpstr>
      <vt:lpstr>Non-convex domain</vt:lpstr>
      <vt:lpstr>Non-convex domain</vt:lpstr>
      <vt:lpstr>Shortest path touching target</vt:lpstr>
      <vt:lpstr>Shortest path touching target</vt:lpstr>
      <vt:lpstr>Shortest path touching target</vt:lpstr>
      <vt:lpstr>Shortest path touching target</vt:lpstr>
      <vt:lpstr>2 player reach-avoid via path defense</vt:lpstr>
      <vt:lpstr>PowerPoint Presentation</vt:lpstr>
      <vt:lpstr>PowerPoint Presentation</vt:lpstr>
      <vt:lpstr>PowerPoint Presentation</vt:lpstr>
      <vt:lpstr>Multiplayer</vt:lpstr>
      <vt:lpstr>Multiplayer</vt:lpstr>
      <vt:lpstr>Back to two players: Delaying the Attacker</vt:lpstr>
      <vt:lpstr>Delaying the Attacker</vt:lpstr>
      <vt:lpstr>Delaying the Attacker</vt:lpstr>
      <vt:lpstr>Delaying the Attacker</vt:lpstr>
      <vt:lpstr>Delaying the Attacker</vt:lpstr>
      <vt:lpstr>PowerPoint Presentation</vt:lpstr>
      <vt:lpstr>Delaying the Attacker: Multiple defenders</vt:lpstr>
      <vt:lpstr> Future Work</vt:lpstr>
      <vt:lpstr>Acknowledgements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Multiplayer Reach-Avoid Games</dc:title>
  <dc:creator>Mo Chen</dc:creator>
  <cp:lastModifiedBy>Mo Chen</cp:lastModifiedBy>
  <cp:revision>247</cp:revision>
  <dcterms:created xsi:type="dcterms:W3CDTF">2013-06-27T19:16:34Z</dcterms:created>
  <dcterms:modified xsi:type="dcterms:W3CDTF">2014-01-22T21:53:41Z</dcterms:modified>
</cp:coreProperties>
</file>